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slideLayouts/slideLayout2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1" r:id="rId2"/>
    <p:sldMasterId id="2147483673" r:id="rId3"/>
  </p:sldMasterIdLst>
  <p:notesMasterIdLst>
    <p:notesMasterId r:id="rId30"/>
  </p:notesMasterIdLst>
  <p:sldIdLst>
    <p:sldId id="341" r:id="rId4"/>
    <p:sldId id="288" r:id="rId5"/>
    <p:sldId id="308" r:id="rId6"/>
    <p:sldId id="258" r:id="rId7"/>
    <p:sldId id="380" r:id="rId8"/>
    <p:sldId id="257" r:id="rId9"/>
    <p:sldId id="378" r:id="rId10"/>
    <p:sldId id="363" r:id="rId11"/>
    <p:sldId id="298" r:id="rId12"/>
    <p:sldId id="376" r:id="rId13"/>
    <p:sldId id="375" r:id="rId14"/>
    <p:sldId id="368" r:id="rId15"/>
    <p:sldId id="369" r:id="rId16"/>
    <p:sldId id="370" r:id="rId17"/>
    <p:sldId id="371" r:id="rId18"/>
    <p:sldId id="373" r:id="rId19"/>
    <p:sldId id="383" r:id="rId20"/>
    <p:sldId id="381" r:id="rId21"/>
    <p:sldId id="384" r:id="rId22"/>
    <p:sldId id="387" r:id="rId23"/>
    <p:sldId id="385" r:id="rId24"/>
    <p:sldId id="386" r:id="rId25"/>
    <p:sldId id="311" r:id="rId26"/>
    <p:sldId id="309" r:id="rId27"/>
    <p:sldId id="379" r:id="rId28"/>
    <p:sldId id="312"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08"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FF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800" autoAdjust="0"/>
    <p:restoredTop sz="71000" autoAdjust="0"/>
  </p:normalViewPr>
  <p:slideViewPr>
    <p:cSldViewPr snapToGrid="0" showGuides="1">
      <p:cViewPr varScale="1">
        <p:scale>
          <a:sx n="61" d="100"/>
          <a:sy n="61" d="100"/>
        </p:scale>
        <p:origin x="1253" y="48"/>
      </p:cViewPr>
      <p:guideLst>
        <p:guide orient="horz" pos="2208"/>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tableStyles" Target="tableStyle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viewProps" Target="view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he-IL"/>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Detection</a:t>
            </a:r>
            <a:r>
              <a:rPr lang="en-US" baseline="0"/>
              <a:t> by Number of Consecutive Frames</a:t>
            </a:r>
            <a:endParaRPr lang="he-IL"/>
          </a:p>
        </c:rich>
      </c:tx>
      <c:layout>
        <c:manualLayout>
          <c:xMode val="edge"/>
          <c:yMode val="edge"/>
          <c:x val="0.14632435437150668"/>
          <c:y val="2.5188916876574308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he-IL"/>
        </a:p>
      </c:txPr>
    </c:title>
    <c:autoTitleDeleted val="0"/>
    <c:plotArea>
      <c:layout/>
      <c:barChart>
        <c:barDir val="col"/>
        <c:grouping val="clustered"/>
        <c:varyColors val="0"/>
        <c:ser>
          <c:idx val="0"/>
          <c:order val="0"/>
          <c:tx>
            <c:strRef>
              <c:f>גיליון1!$B$1</c:f>
              <c:strCache>
                <c:ptCount val="1"/>
                <c:pt idx="0">
                  <c:v>Success</c:v>
                </c:pt>
              </c:strCache>
            </c:strRef>
          </c:tx>
          <c:spPr>
            <a:solidFill>
              <a:schemeClr val="accent2"/>
            </a:solidFill>
            <a:ln>
              <a:noFill/>
            </a:ln>
            <a:effectLst/>
          </c:spPr>
          <c:invertIfNegative val="0"/>
          <c:cat>
            <c:numRef>
              <c:f>גיליון1!$A$2:$A$6</c:f>
              <c:numCache>
                <c:formatCode>General</c:formatCode>
                <c:ptCount val="5"/>
                <c:pt idx="0">
                  <c:v>1</c:v>
                </c:pt>
                <c:pt idx="1">
                  <c:v>2</c:v>
                </c:pt>
                <c:pt idx="2">
                  <c:v>3</c:v>
                </c:pt>
                <c:pt idx="3">
                  <c:v>4</c:v>
                </c:pt>
                <c:pt idx="4">
                  <c:v>5</c:v>
                </c:pt>
              </c:numCache>
            </c:numRef>
          </c:cat>
          <c:val>
            <c:numRef>
              <c:f>גיליון1!$B$2:$B$6</c:f>
              <c:numCache>
                <c:formatCode>General</c:formatCode>
                <c:ptCount val="5"/>
                <c:pt idx="0">
                  <c:v>0</c:v>
                </c:pt>
                <c:pt idx="1">
                  <c:v>0.1</c:v>
                </c:pt>
                <c:pt idx="2">
                  <c:v>0.9</c:v>
                </c:pt>
                <c:pt idx="3">
                  <c:v>1</c:v>
                </c:pt>
                <c:pt idx="4">
                  <c:v>1</c:v>
                </c:pt>
              </c:numCache>
            </c:numRef>
          </c:val>
          <c:extLst>
            <c:ext xmlns:c16="http://schemas.microsoft.com/office/drawing/2014/chart" uri="{C3380CC4-5D6E-409C-BE32-E72D297353CC}">
              <c16:uniqueId val="{00000000-7DC6-41AA-9BD0-CC8BDED3F175}"/>
            </c:ext>
          </c:extLst>
        </c:ser>
        <c:dLbls>
          <c:showLegendKey val="0"/>
          <c:showVal val="0"/>
          <c:showCatName val="0"/>
          <c:showSerName val="0"/>
          <c:showPercent val="0"/>
          <c:showBubbleSize val="0"/>
        </c:dLbls>
        <c:gapWidth val="219"/>
        <c:overlap val="-27"/>
        <c:axId val="472663456"/>
        <c:axId val="472659192"/>
      </c:barChart>
      <c:catAx>
        <c:axId val="472663456"/>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Consecutive</a:t>
                </a:r>
                <a:r>
                  <a:rPr lang="en-US" baseline="0"/>
                  <a:t> Frames</a:t>
                </a:r>
                <a:endParaRPr lang="he-IL"/>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he-IL"/>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he-IL"/>
          </a:p>
        </c:txPr>
        <c:crossAx val="472659192"/>
        <c:crosses val="autoZero"/>
        <c:auto val="1"/>
        <c:lblAlgn val="ctr"/>
        <c:lblOffset val="100"/>
        <c:noMultiLvlLbl val="0"/>
      </c:catAx>
      <c:valAx>
        <c:axId val="472659192"/>
        <c:scaling>
          <c:orientation val="minMax"/>
          <c:max val="1"/>
        </c:scaling>
        <c:delete val="0"/>
        <c:axPos val="l"/>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he-IL"/>
          </a:p>
        </c:txPr>
        <c:crossAx val="47266345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he-IL"/>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he-IL"/>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he-IL"/>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1400" b="0" i="0" u="none" strike="noStrike" baseline="0" dirty="0">
                <a:effectLst/>
              </a:rPr>
              <a:t>Percent of Full Tracking</a:t>
            </a:r>
            <a:endParaRPr lang="he-IL"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he-IL"/>
        </a:p>
      </c:txPr>
    </c:title>
    <c:autoTitleDeleted val="0"/>
    <c:plotArea>
      <c:layout/>
      <c:barChart>
        <c:barDir val="col"/>
        <c:grouping val="clustered"/>
        <c:varyColors val="0"/>
        <c:ser>
          <c:idx val="0"/>
          <c:order val="0"/>
          <c:tx>
            <c:strRef>
              <c:f>גיליון1!$B$1</c:f>
              <c:strCache>
                <c:ptCount val="1"/>
                <c:pt idx="0">
                  <c:v>סידרה 1</c:v>
                </c:pt>
              </c:strCache>
            </c:strRef>
          </c:tx>
          <c:spPr>
            <a:solidFill>
              <a:schemeClr val="accent1"/>
            </a:solidFill>
            <a:ln>
              <a:noFill/>
            </a:ln>
            <a:effectLst/>
          </c:spPr>
          <c:invertIfNegative val="0"/>
          <c:cat>
            <c:numRef>
              <c:f>גיליון1!$A$2:$A$6</c:f>
              <c:numCache>
                <c:formatCode>General</c:formatCode>
                <c:ptCount val="5"/>
                <c:pt idx="0">
                  <c:v>1</c:v>
                </c:pt>
                <c:pt idx="1">
                  <c:v>2</c:v>
                </c:pt>
                <c:pt idx="2">
                  <c:v>3</c:v>
                </c:pt>
                <c:pt idx="3">
                  <c:v>4</c:v>
                </c:pt>
                <c:pt idx="4">
                  <c:v>5</c:v>
                </c:pt>
              </c:numCache>
            </c:numRef>
          </c:cat>
          <c:val>
            <c:numRef>
              <c:f>גיליון1!$B$2:$B$6</c:f>
              <c:numCache>
                <c:formatCode>General</c:formatCode>
                <c:ptCount val="5"/>
                <c:pt idx="0">
                  <c:v>0.2</c:v>
                </c:pt>
                <c:pt idx="1">
                  <c:v>0.5</c:v>
                </c:pt>
                <c:pt idx="2">
                  <c:v>0.85</c:v>
                </c:pt>
                <c:pt idx="3">
                  <c:v>0.75</c:v>
                </c:pt>
                <c:pt idx="4">
                  <c:v>0.75</c:v>
                </c:pt>
              </c:numCache>
            </c:numRef>
          </c:val>
          <c:extLst>
            <c:ext xmlns:c16="http://schemas.microsoft.com/office/drawing/2014/chart" uri="{C3380CC4-5D6E-409C-BE32-E72D297353CC}">
              <c16:uniqueId val="{00000000-C0C2-43AF-BA01-D014DAE8BEE3}"/>
            </c:ext>
          </c:extLst>
        </c:ser>
        <c:dLbls>
          <c:showLegendKey val="0"/>
          <c:showVal val="0"/>
          <c:showCatName val="0"/>
          <c:showSerName val="0"/>
          <c:showPercent val="0"/>
          <c:showBubbleSize val="0"/>
        </c:dLbls>
        <c:gapWidth val="219"/>
        <c:overlap val="-27"/>
        <c:axId val="467036296"/>
        <c:axId val="467033016"/>
      </c:barChart>
      <c:catAx>
        <c:axId val="467036296"/>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sz="1000" b="0" i="0" u="none" strike="noStrike" baseline="0">
                    <a:effectLst/>
                  </a:rPr>
                  <a:t>Distance</a:t>
                </a:r>
                <a:endParaRPr lang="he-IL"/>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he-IL"/>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he-IL"/>
          </a:p>
        </c:txPr>
        <c:crossAx val="467033016"/>
        <c:crosses val="autoZero"/>
        <c:auto val="1"/>
        <c:lblAlgn val="ctr"/>
        <c:lblOffset val="100"/>
        <c:noMultiLvlLbl val="0"/>
      </c:catAx>
      <c:valAx>
        <c:axId val="467033016"/>
        <c:scaling>
          <c:orientation val="minMax"/>
          <c:max val="1"/>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sz="1000" b="0" i="0" u="none" strike="noStrike" baseline="0">
                    <a:effectLst/>
                  </a:rPr>
                  <a:t>Full Trajectory </a:t>
                </a:r>
                <a:endParaRPr lang="he-IL"/>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he-IL"/>
            </a:p>
          </c:txPr>
        </c:title>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he-IL"/>
          </a:p>
        </c:txPr>
        <c:crossAx val="46703629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he-IL"/>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he-IL"/>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ctr">
              <a:defRPr sz="1400" b="0" i="0" u="none" strike="noStrike" kern="1200" spc="0" baseline="0">
                <a:solidFill>
                  <a:schemeClr val="tx1">
                    <a:lumMod val="65000"/>
                    <a:lumOff val="35000"/>
                  </a:schemeClr>
                </a:solidFill>
                <a:latin typeface="+mn-lt"/>
                <a:ea typeface="+mn-ea"/>
                <a:cs typeface="+mn-cs"/>
              </a:defRPr>
            </a:pPr>
            <a:r>
              <a:rPr lang="en-US"/>
              <a:t>Average Counter Resets</a:t>
            </a:r>
          </a:p>
        </c:rich>
      </c:tx>
      <c:layout>
        <c:manualLayout>
          <c:xMode val="edge"/>
          <c:yMode val="edge"/>
          <c:x val="0.223726873927141"/>
          <c:y val="0"/>
        </c:manualLayout>
      </c:layout>
      <c:overlay val="0"/>
      <c:spPr>
        <a:noFill/>
        <a:ln>
          <a:noFill/>
        </a:ln>
        <a:effectLst/>
      </c:spPr>
      <c:txPr>
        <a:bodyPr rot="0" spcFirstLastPara="1" vertOverflow="ellipsis" vert="horz" wrap="square" anchor="ctr" anchorCtr="1"/>
        <a:lstStyle/>
        <a:p>
          <a:pPr algn="ctr">
            <a:defRPr sz="1400" b="0" i="0" u="none" strike="noStrike" kern="1200" spc="0" baseline="0">
              <a:solidFill>
                <a:schemeClr val="tx1">
                  <a:lumMod val="65000"/>
                  <a:lumOff val="35000"/>
                </a:schemeClr>
              </a:solidFill>
              <a:latin typeface="+mn-lt"/>
              <a:ea typeface="+mn-ea"/>
              <a:cs typeface="+mn-cs"/>
            </a:defRPr>
          </a:pPr>
          <a:endParaRPr lang="he-IL"/>
        </a:p>
      </c:txPr>
    </c:title>
    <c:autoTitleDeleted val="0"/>
    <c:plotArea>
      <c:layout>
        <c:manualLayout>
          <c:layoutTarget val="inner"/>
          <c:xMode val="edge"/>
          <c:yMode val="edge"/>
          <c:x val="8.9105984582367792E-2"/>
          <c:y val="0.13441109554007413"/>
          <c:w val="0.84021584988443609"/>
          <c:h val="0.66343287584407984"/>
        </c:manualLayout>
      </c:layout>
      <c:barChart>
        <c:barDir val="col"/>
        <c:grouping val="clustered"/>
        <c:varyColors val="0"/>
        <c:ser>
          <c:idx val="0"/>
          <c:order val="0"/>
          <c:tx>
            <c:strRef>
              <c:f>גיליון1!$B$1</c:f>
              <c:strCache>
                <c:ptCount val="1"/>
                <c:pt idx="0">
                  <c:v>Resets</c:v>
                </c:pt>
              </c:strCache>
            </c:strRef>
          </c:tx>
          <c:spPr>
            <a:solidFill>
              <a:schemeClr val="accent1"/>
            </a:solidFill>
            <a:ln>
              <a:noFill/>
            </a:ln>
            <a:effectLst/>
          </c:spPr>
          <c:invertIfNegative val="0"/>
          <c:cat>
            <c:numRef>
              <c:f>גיליון1!$A$2:$A$7</c:f>
              <c:numCache>
                <c:formatCode>0%</c:formatCode>
                <c:ptCount val="6"/>
                <c:pt idx="0">
                  <c:v>0.5</c:v>
                </c:pt>
                <c:pt idx="1">
                  <c:v>0.6</c:v>
                </c:pt>
                <c:pt idx="2">
                  <c:v>0.7</c:v>
                </c:pt>
                <c:pt idx="3">
                  <c:v>0.8</c:v>
                </c:pt>
                <c:pt idx="4">
                  <c:v>0.9</c:v>
                </c:pt>
                <c:pt idx="5">
                  <c:v>1</c:v>
                </c:pt>
              </c:numCache>
            </c:numRef>
          </c:cat>
          <c:val>
            <c:numRef>
              <c:f>גיליון1!$B$2:$B$7</c:f>
              <c:numCache>
                <c:formatCode>General</c:formatCode>
                <c:ptCount val="6"/>
                <c:pt idx="0">
                  <c:v>1.4</c:v>
                </c:pt>
                <c:pt idx="1">
                  <c:v>1.7</c:v>
                </c:pt>
                <c:pt idx="2">
                  <c:v>1.6</c:v>
                </c:pt>
                <c:pt idx="3">
                  <c:v>2.2000000000000002</c:v>
                </c:pt>
                <c:pt idx="4">
                  <c:v>2.4</c:v>
                </c:pt>
                <c:pt idx="5">
                  <c:v>2.5550000000000002</c:v>
                </c:pt>
              </c:numCache>
            </c:numRef>
          </c:val>
          <c:extLst>
            <c:ext xmlns:c16="http://schemas.microsoft.com/office/drawing/2014/chart" uri="{C3380CC4-5D6E-409C-BE32-E72D297353CC}">
              <c16:uniqueId val="{00000000-D0D8-4A02-AB51-D4C37E461C7B}"/>
            </c:ext>
          </c:extLst>
        </c:ser>
        <c:dLbls>
          <c:showLegendKey val="0"/>
          <c:showVal val="0"/>
          <c:showCatName val="0"/>
          <c:showSerName val="0"/>
          <c:showPercent val="0"/>
          <c:showBubbleSize val="0"/>
        </c:dLbls>
        <c:gapWidth val="219"/>
        <c:overlap val="-27"/>
        <c:axId val="534360664"/>
        <c:axId val="534360992"/>
      </c:barChart>
      <c:catAx>
        <c:axId val="534360664"/>
        <c:scaling>
          <c:orientation val="minMax"/>
        </c:scaling>
        <c:delete val="0"/>
        <c:axPos val="b"/>
        <c:numFmt formatCode="0%"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he-IL"/>
          </a:p>
        </c:txPr>
        <c:crossAx val="534360992"/>
        <c:crosses val="autoZero"/>
        <c:auto val="1"/>
        <c:lblAlgn val="ctr"/>
        <c:lblOffset val="100"/>
        <c:noMultiLvlLbl val="0"/>
      </c:catAx>
      <c:valAx>
        <c:axId val="534360992"/>
        <c:scaling>
          <c:orientation val="minMax"/>
          <c:max val="2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he-IL"/>
          </a:p>
        </c:txPr>
        <c:crossAx val="53436066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he-IL"/>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he-IL"/>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he-IL"/>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ctr">
              <a:defRPr sz="1400" b="0" i="0" u="none" strike="noStrike" kern="1200" spc="0" baseline="0">
                <a:solidFill>
                  <a:schemeClr val="tx1">
                    <a:lumMod val="65000"/>
                    <a:lumOff val="35000"/>
                  </a:schemeClr>
                </a:solidFill>
                <a:latin typeface="+mn-lt"/>
                <a:ea typeface="+mn-ea"/>
                <a:cs typeface="+mn-cs"/>
              </a:defRPr>
            </a:pPr>
            <a:r>
              <a:rPr lang="en-US"/>
              <a:t>Time To Deliver</a:t>
            </a:r>
          </a:p>
        </c:rich>
      </c:tx>
      <c:layout>
        <c:manualLayout>
          <c:xMode val="edge"/>
          <c:yMode val="edge"/>
          <c:x val="0.223726873927141"/>
          <c:y val="0"/>
        </c:manualLayout>
      </c:layout>
      <c:overlay val="0"/>
      <c:spPr>
        <a:noFill/>
        <a:ln>
          <a:noFill/>
        </a:ln>
        <a:effectLst/>
      </c:spPr>
      <c:txPr>
        <a:bodyPr rot="0" spcFirstLastPara="1" vertOverflow="ellipsis" vert="horz" wrap="square" anchor="ctr" anchorCtr="1"/>
        <a:lstStyle/>
        <a:p>
          <a:pPr algn="ctr">
            <a:defRPr sz="1400" b="0" i="0" u="none" strike="noStrike" kern="1200" spc="0" baseline="0">
              <a:solidFill>
                <a:schemeClr val="tx1">
                  <a:lumMod val="65000"/>
                  <a:lumOff val="35000"/>
                </a:schemeClr>
              </a:solidFill>
              <a:latin typeface="+mn-lt"/>
              <a:ea typeface="+mn-ea"/>
              <a:cs typeface="+mn-cs"/>
            </a:defRPr>
          </a:pPr>
          <a:endParaRPr lang="he-IL"/>
        </a:p>
      </c:txPr>
    </c:title>
    <c:autoTitleDeleted val="0"/>
    <c:plotArea>
      <c:layout>
        <c:manualLayout>
          <c:layoutTarget val="inner"/>
          <c:xMode val="edge"/>
          <c:yMode val="edge"/>
          <c:x val="8.9105984582367792E-2"/>
          <c:y val="0.13441109554007413"/>
          <c:w val="0.84021584988443609"/>
          <c:h val="0.66343287584407984"/>
        </c:manualLayout>
      </c:layout>
      <c:barChart>
        <c:barDir val="col"/>
        <c:grouping val="clustered"/>
        <c:varyColors val="0"/>
        <c:ser>
          <c:idx val="0"/>
          <c:order val="0"/>
          <c:tx>
            <c:strRef>
              <c:f>גיליון1!$B$1</c:f>
              <c:strCache>
                <c:ptCount val="1"/>
                <c:pt idx="0">
                  <c:v>Resets</c:v>
                </c:pt>
              </c:strCache>
            </c:strRef>
          </c:tx>
          <c:spPr>
            <a:solidFill>
              <a:schemeClr val="accent1"/>
            </a:solidFill>
            <a:ln>
              <a:noFill/>
            </a:ln>
            <a:effectLst/>
          </c:spPr>
          <c:invertIfNegative val="0"/>
          <c:cat>
            <c:numRef>
              <c:f>גיליון1!$A$2:$A$7</c:f>
              <c:numCache>
                <c:formatCode>0%</c:formatCode>
                <c:ptCount val="6"/>
                <c:pt idx="0">
                  <c:v>0.5</c:v>
                </c:pt>
                <c:pt idx="1">
                  <c:v>0.6</c:v>
                </c:pt>
                <c:pt idx="2">
                  <c:v>0.7</c:v>
                </c:pt>
                <c:pt idx="3">
                  <c:v>0.8</c:v>
                </c:pt>
                <c:pt idx="4">
                  <c:v>0.9</c:v>
                </c:pt>
                <c:pt idx="5">
                  <c:v>1</c:v>
                </c:pt>
              </c:numCache>
            </c:numRef>
          </c:cat>
          <c:val>
            <c:numRef>
              <c:f>גיליון1!$B$2:$B$7</c:f>
              <c:numCache>
                <c:formatCode>General</c:formatCode>
                <c:ptCount val="6"/>
                <c:pt idx="0">
                  <c:v>19.2</c:v>
                </c:pt>
                <c:pt idx="1">
                  <c:v>19.899999999999999</c:v>
                </c:pt>
                <c:pt idx="2">
                  <c:v>21.2</c:v>
                </c:pt>
                <c:pt idx="3">
                  <c:v>20.8</c:v>
                </c:pt>
                <c:pt idx="4">
                  <c:v>22.1</c:v>
                </c:pt>
                <c:pt idx="5">
                  <c:v>23.5</c:v>
                </c:pt>
              </c:numCache>
            </c:numRef>
          </c:val>
          <c:extLst>
            <c:ext xmlns:c16="http://schemas.microsoft.com/office/drawing/2014/chart" uri="{C3380CC4-5D6E-409C-BE32-E72D297353CC}">
              <c16:uniqueId val="{00000000-0C78-4C4B-AB96-E0B780F393C9}"/>
            </c:ext>
          </c:extLst>
        </c:ser>
        <c:dLbls>
          <c:showLegendKey val="0"/>
          <c:showVal val="0"/>
          <c:showCatName val="0"/>
          <c:showSerName val="0"/>
          <c:showPercent val="0"/>
          <c:showBubbleSize val="0"/>
        </c:dLbls>
        <c:gapWidth val="219"/>
        <c:overlap val="-27"/>
        <c:axId val="534360664"/>
        <c:axId val="534360992"/>
      </c:barChart>
      <c:catAx>
        <c:axId val="534360664"/>
        <c:scaling>
          <c:orientation val="minMax"/>
        </c:scaling>
        <c:delete val="0"/>
        <c:axPos val="b"/>
        <c:numFmt formatCode="0%"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he-IL"/>
          </a:p>
        </c:txPr>
        <c:crossAx val="534360992"/>
        <c:crosses val="autoZero"/>
        <c:auto val="1"/>
        <c:lblAlgn val="ctr"/>
        <c:lblOffset val="100"/>
        <c:noMultiLvlLbl val="0"/>
      </c:catAx>
      <c:valAx>
        <c:axId val="534360992"/>
        <c:scaling>
          <c:orientation val="minMax"/>
          <c:max val="6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he-IL"/>
          </a:p>
        </c:txPr>
        <c:crossAx val="53436066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he-IL"/>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he-IL"/>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he-IL"/>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ctr">
              <a:defRPr sz="1400" b="0" i="0" u="none" strike="noStrike" kern="1200" spc="0" baseline="0">
                <a:solidFill>
                  <a:schemeClr val="tx1">
                    <a:lumMod val="65000"/>
                    <a:lumOff val="35000"/>
                  </a:schemeClr>
                </a:solidFill>
                <a:latin typeface="+mn-lt"/>
                <a:ea typeface="+mn-ea"/>
                <a:cs typeface="+mn-cs"/>
              </a:defRPr>
            </a:pPr>
            <a:r>
              <a:rPr lang="en-US"/>
              <a:t>Average Counter Resets</a:t>
            </a:r>
          </a:p>
        </c:rich>
      </c:tx>
      <c:layout>
        <c:manualLayout>
          <c:xMode val="edge"/>
          <c:yMode val="edge"/>
          <c:x val="0.223726873927141"/>
          <c:y val="0"/>
        </c:manualLayout>
      </c:layout>
      <c:overlay val="0"/>
      <c:spPr>
        <a:noFill/>
        <a:ln>
          <a:noFill/>
        </a:ln>
        <a:effectLst/>
      </c:spPr>
      <c:txPr>
        <a:bodyPr rot="0" spcFirstLastPara="1" vertOverflow="ellipsis" vert="horz" wrap="square" anchor="ctr" anchorCtr="1"/>
        <a:lstStyle/>
        <a:p>
          <a:pPr algn="ctr">
            <a:defRPr sz="1400" b="0" i="0" u="none" strike="noStrike" kern="1200" spc="0" baseline="0">
              <a:solidFill>
                <a:schemeClr val="tx1">
                  <a:lumMod val="65000"/>
                  <a:lumOff val="35000"/>
                </a:schemeClr>
              </a:solidFill>
              <a:latin typeface="+mn-lt"/>
              <a:ea typeface="+mn-ea"/>
              <a:cs typeface="+mn-cs"/>
            </a:defRPr>
          </a:pPr>
          <a:endParaRPr lang="he-IL"/>
        </a:p>
      </c:txPr>
    </c:title>
    <c:autoTitleDeleted val="0"/>
    <c:plotArea>
      <c:layout>
        <c:manualLayout>
          <c:layoutTarget val="inner"/>
          <c:xMode val="edge"/>
          <c:yMode val="edge"/>
          <c:x val="8.9105984582367792E-2"/>
          <c:y val="0.13441109554007413"/>
          <c:w val="0.84021584988443609"/>
          <c:h val="0.66343287584407984"/>
        </c:manualLayout>
      </c:layout>
      <c:barChart>
        <c:barDir val="col"/>
        <c:grouping val="clustered"/>
        <c:varyColors val="0"/>
        <c:ser>
          <c:idx val="0"/>
          <c:order val="0"/>
          <c:tx>
            <c:strRef>
              <c:f>גיליון1!$B$1</c:f>
              <c:strCache>
                <c:ptCount val="1"/>
                <c:pt idx="0">
                  <c:v>Resets</c:v>
                </c:pt>
              </c:strCache>
            </c:strRef>
          </c:tx>
          <c:spPr>
            <a:solidFill>
              <a:schemeClr val="accent1"/>
            </a:solidFill>
            <a:ln>
              <a:noFill/>
            </a:ln>
            <a:effectLst/>
          </c:spPr>
          <c:invertIfNegative val="0"/>
          <c:cat>
            <c:numRef>
              <c:f>גיליון1!$A$2:$A$7</c:f>
              <c:numCache>
                <c:formatCode>0%</c:formatCode>
                <c:ptCount val="6"/>
                <c:pt idx="0">
                  <c:v>0.5</c:v>
                </c:pt>
                <c:pt idx="1">
                  <c:v>0.6</c:v>
                </c:pt>
                <c:pt idx="2">
                  <c:v>0.7</c:v>
                </c:pt>
                <c:pt idx="3">
                  <c:v>0.8</c:v>
                </c:pt>
                <c:pt idx="4">
                  <c:v>0.9</c:v>
                </c:pt>
                <c:pt idx="5">
                  <c:v>1</c:v>
                </c:pt>
              </c:numCache>
            </c:numRef>
          </c:cat>
          <c:val>
            <c:numRef>
              <c:f>גיליון1!$B$2:$B$7</c:f>
              <c:numCache>
                <c:formatCode>General</c:formatCode>
                <c:ptCount val="6"/>
                <c:pt idx="0">
                  <c:v>3.2</c:v>
                </c:pt>
                <c:pt idx="1">
                  <c:v>7.7</c:v>
                </c:pt>
                <c:pt idx="2">
                  <c:v>14</c:v>
                </c:pt>
                <c:pt idx="3">
                  <c:v>18.100000000000001</c:v>
                </c:pt>
                <c:pt idx="4">
                  <c:v>20</c:v>
                </c:pt>
                <c:pt idx="5">
                  <c:v>20</c:v>
                </c:pt>
              </c:numCache>
            </c:numRef>
          </c:val>
          <c:extLst>
            <c:ext xmlns:c16="http://schemas.microsoft.com/office/drawing/2014/chart" uri="{C3380CC4-5D6E-409C-BE32-E72D297353CC}">
              <c16:uniqueId val="{00000000-7136-414F-AD5D-7425712F8C1A}"/>
            </c:ext>
          </c:extLst>
        </c:ser>
        <c:dLbls>
          <c:showLegendKey val="0"/>
          <c:showVal val="0"/>
          <c:showCatName val="0"/>
          <c:showSerName val="0"/>
          <c:showPercent val="0"/>
          <c:showBubbleSize val="0"/>
        </c:dLbls>
        <c:gapWidth val="219"/>
        <c:overlap val="-27"/>
        <c:axId val="534360664"/>
        <c:axId val="534360992"/>
      </c:barChart>
      <c:catAx>
        <c:axId val="534360664"/>
        <c:scaling>
          <c:orientation val="minMax"/>
        </c:scaling>
        <c:delete val="0"/>
        <c:axPos val="b"/>
        <c:numFmt formatCode="0%"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he-IL"/>
          </a:p>
        </c:txPr>
        <c:crossAx val="534360992"/>
        <c:crosses val="autoZero"/>
        <c:auto val="1"/>
        <c:lblAlgn val="ctr"/>
        <c:lblOffset val="100"/>
        <c:noMultiLvlLbl val="0"/>
      </c:catAx>
      <c:valAx>
        <c:axId val="534360992"/>
        <c:scaling>
          <c:orientation val="minMax"/>
          <c:max val="2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he-IL"/>
          </a:p>
        </c:txPr>
        <c:crossAx val="53436066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he-IL"/>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he-IL"/>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he-IL"/>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ctr">
              <a:defRPr sz="1400" b="0" i="0" u="none" strike="noStrike" kern="1200" spc="0" baseline="0">
                <a:solidFill>
                  <a:schemeClr val="tx1">
                    <a:lumMod val="65000"/>
                    <a:lumOff val="35000"/>
                  </a:schemeClr>
                </a:solidFill>
                <a:latin typeface="+mn-lt"/>
                <a:ea typeface="+mn-ea"/>
                <a:cs typeface="+mn-cs"/>
              </a:defRPr>
            </a:pPr>
            <a:r>
              <a:rPr lang="en-US" sz="1800" b="0" i="0" baseline="0">
                <a:effectLst/>
              </a:rPr>
              <a:t>Time To Deliver</a:t>
            </a:r>
            <a:endParaRPr lang="he-IL">
              <a:effectLst/>
            </a:endParaRPr>
          </a:p>
        </c:rich>
      </c:tx>
      <c:layout>
        <c:manualLayout>
          <c:xMode val="edge"/>
          <c:yMode val="edge"/>
          <c:x val="0.223726873927141"/>
          <c:y val="0"/>
        </c:manualLayout>
      </c:layout>
      <c:overlay val="0"/>
      <c:spPr>
        <a:noFill/>
        <a:ln>
          <a:noFill/>
        </a:ln>
        <a:effectLst/>
      </c:spPr>
      <c:txPr>
        <a:bodyPr rot="0" spcFirstLastPara="1" vertOverflow="ellipsis" vert="horz" wrap="square" anchor="ctr" anchorCtr="1"/>
        <a:lstStyle/>
        <a:p>
          <a:pPr algn="ctr">
            <a:defRPr sz="1400" b="0" i="0" u="none" strike="noStrike" kern="1200" spc="0" baseline="0">
              <a:solidFill>
                <a:schemeClr val="tx1">
                  <a:lumMod val="65000"/>
                  <a:lumOff val="35000"/>
                </a:schemeClr>
              </a:solidFill>
              <a:latin typeface="+mn-lt"/>
              <a:ea typeface="+mn-ea"/>
              <a:cs typeface="+mn-cs"/>
            </a:defRPr>
          </a:pPr>
          <a:endParaRPr lang="he-IL"/>
        </a:p>
      </c:txPr>
    </c:title>
    <c:autoTitleDeleted val="0"/>
    <c:plotArea>
      <c:layout>
        <c:manualLayout>
          <c:layoutTarget val="inner"/>
          <c:xMode val="edge"/>
          <c:yMode val="edge"/>
          <c:x val="8.9105984582367792E-2"/>
          <c:y val="0.13441109554007413"/>
          <c:w val="0.84021584988443609"/>
          <c:h val="0.66343287584407984"/>
        </c:manualLayout>
      </c:layout>
      <c:barChart>
        <c:barDir val="col"/>
        <c:grouping val="clustered"/>
        <c:varyColors val="0"/>
        <c:ser>
          <c:idx val="0"/>
          <c:order val="0"/>
          <c:tx>
            <c:strRef>
              <c:f>גיליון1!$B$1</c:f>
              <c:strCache>
                <c:ptCount val="1"/>
                <c:pt idx="0">
                  <c:v>Resets</c:v>
                </c:pt>
              </c:strCache>
            </c:strRef>
          </c:tx>
          <c:spPr>
            <a:solidFill>
              <a:schemeClr val="accent1"/>
            </a:solidFill>
            <a:ln>
              <a:noFill/>
            </a:ln>
            <a:effectLst/>
          </c:spPr>
          <c:invertIfNegative val="0"/>
          <c:cat>
            <c:numRef>
              <c:f>גיליון1!$A$2:$A$7</c:f>
              <c:numCache>
                <c:formatCode>0%</c:formatCode>
                <c:ptCount val="6"/>
                <c:pt idx="0">
                  <c:v>0.5</c:v>
                </c:pt>
                <c:pt idx="1">
                  <c:v>0.6</c:v>
                </c:pt>
                <c:pt idx="2">
                  <c:v>0.7</c:v>
                </c:pt>
                <c:pt idx="3">
                  <c:v>0.8</c:v>
                </c:pt>
                <c:pt idx="4">
                  <c:v>0.9</c:v>
                </c:pt>
                <c:pt idx="5">
                  <c:v>1</c:v>
                </c:pt>
              </c:numCache>
            </c:numRef>
          </c:cat>
          <c:val>
            <c:numRef>
              <c:f>גיליון1!$B$2:$B$7</c:f>
              <c:numCache>
                <c:formatCode>General</c:formatCode>
                <c:ptCount val="6"/>
                <c:pt idx="0">
                  <c:v>22.4</c:v>
                </c:pt>
                <c:pt idx="1">
                  <c:v>26.5</c:v>
                </c:pt>
                <c:pt idx="2">
                  <c:v>38.6</c:v>
                </c:pt>
                <c:pt idx="3">
                  <c:v>58</c:v>
                </c:pt>
                <c:pt idx="4">
                  <c:v>60</c:v>
                </c:pt>
                <c:pt idx="5">
                  <c:v>60</c:v>
                </c:pt>
              </c:numCache>
            </c:numRef>
          </c:val>
          <c:extLst>
            <c:ext xmlns:c16="http://schemas.microsoft.com/office/drawing/2014/chart" uri="{C3380CC4-5D6E-409C-BE32-E72D297353CC}">
              <c16:uniqueId val="{00000000-BAC1-4FD6-8A15-D1771BE0BE61}"/>
            </c:ext>
          </c:extLst>
        </c:ser>
        <c:dLbls>
          <c:showLegendKey val="0"/>
          <c:showVal val="0"/>
          <c:showCatName val="0"/>
          <c:showSerName val="0"/>
          <c:showPercent val="0"/>
          <c:showBubbleSize val="0"/>
        </c:dLbls>
        <c:gapWidth val="219"/>
        <c:overlap val="-27"/>
        <c:axId val="534360664"/>
        <c:axId val="534360992"/>
      </c:barChart>
      <c:catAx>
        <c:axId val="534360664"/>
        <c:scaling>
          <c:orientation val="minMax"/>
        </c:scaling>
        <c:delete val="0"/>
        <c:axPos val="b"/>
        <c:numFmt formatCode="0%"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he-IL"/>
          </a:p>
        </c:txPr>
        <c:crossAx val="534360992"/>
        <c:crosses val="autoZero"/>
        <c:auto val="1"/>
        <c:lblAlgn val="ctr"/>
        <c:lblOffset val="100"/>
        <c:noMultiLvlLbl val="0"/>
      </c:catAx>
      <c:valAx>
        <c:axId val="534360992"/>
        <c:scaling>
          <c:orientation val="minMax"/>
          <c:max val="6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he-IL"/>
          </a:p>
        </c:txPr>
        <c:crossAx val="53436066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he-IL"/>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he-IL"/>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עליונה 1"/>
          <p:cNvSpPr>
            <a:spLocks noGrp="1"/>
          </p:cNvSpPr>
          <p:nvPr>
            <p:ph type="hdr" sz="quarter"/>
          </p:nvPr>
        </p:nvSpPr>
        <p:spPr>
          <a:xfrm>
            <a:off x="3886200" y="0"/>
            <a:ext cx="2971800" cy="458788"/>
          </a:xfrm>
          <a:prstGeom prst="rect">
            <a:avLst/>
          </a:prstGeom>
        </p:spPr>
        <p:txBody>
          <a:bodyPr vert="horz" lIns="91440" tIns="45720" rIns="91440" bIns="45720" rtlCol="1"/>
          <a:lstStyle>
            <a:lvl1pPr algn="r">
              <a:defRPr sz="1200"/>
            </a:lvl1pPr>
          </a:lstStyle>
          <a:p>
            <a:endParaRPr lang="he-IL"/>
          </a:p>
        </p:txBody>
      </p:sp>
      <p:sp>
        <p:nvSpPr>
          <p:cNvPr id="3" name="מציין מיקום של תאריך 2"/>
          <p:cNvSpPr>
            <a:spLocks noGrp="1"/>
          </p:cNvSpPr>
          <p:nvPr>
            <p:ph type="dt" idx="1"/>
          </p:nvPr>
        </p:nvSpPr>
        <p:spPr>
          <a:xfrm>
            <a:off x="1588" y="0"/>
            <a:ext cx="2971800" cy="458788"/>
          </a:xfrm>
          <a:prstGeom prst="rect">
            <a:avLst/>
          </a:prstGeom>
        </p:spPr>
        <p:txBody>
          <a:bodyPr vert="horz" lIns="91440" tIns="45720" rIns="91440" bIns="45720" rtlCol="1"/>
          <a:lstStyle>
            <a:lvl1pPr algn="l">
              <a:defRPr sz="1200"/>
            </a:lvl1pPr>
          </a:lstStyle>
          <a:p>
            <a:fld id="{F9374D35-DA55-4E95-9083-8DF47803E361}" type="datetimeFigureOut">
              <a:rPr lang="he-IL" smtClean="0"/>
              <a:t>י"ג/תשרי/תשפ"א</a:t>
            </a:fld>
            <a:endParaRPr lang="he-IL"/>
          </a:p>
        </p:txBody>
      </p:sp>
      <p:sp>
        <p:nvSpPr>
          <p:cNvPr id="4" name="מציין מיקום של תמונת שקופית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1" anchor="ctr"/>
          <a:lstStyle/>
          <a:p>
            <a:endParaRPr lang="he-IL"/>
          </a:p>
        </p:txBody>
      </p:sp>
      <p:sp>
        <p:nvSpPr>
          <p:cNvPr id="5" name="מציין מיקום של הערות 4"/>
          <p:cNvSpPr>
            <a:spLocks noGrp="1"/>
          </p:cNvSpPr>
          <p:nvPr>
            <p:ph type="body" sz="quarter" idx="3"/>
          </p:nvPr>
        </p:nvSpPr>
        <p:spPr>
          <a:xfrm>
            <a:off x="685800" y="4400550"/>
            <a:ext cx="5486400" cy="3600450"/>
          </a:xfrm>
          <a:prstGeom prst="rect">
            <a:avLst/>
          </a:prstGeom>
        </p:spPr>
        <p:txBody>
          <a:bodyPr vert="horz" lIns="91440" tIns="45720" rIns="91440" bIns="45720" rtlCol="1"/>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6" name="מציין מיקום של כותרת תחתונה 5"/>
          <p:cNvSpPr>
            <a:spLocks noGrp="1"/>
          </p:cNvSpPr>
          <p:nvPr>
            <p:ph type="ftr" sz="quarter" idx="4"/>
          </p:nvPr>
        </p:nvSpPr>
        <p:spPr>
          <a:xfrm>
            <a:off x="3886200" y="8685213"/>
            <a:ext cx="2971800" cy="458787"/>
          </a:xfrm>
          <a:prstGeom prst="rect">
            <a:avLst/>
          </a:prstGeom>
        </p:spPr>
        <p:txBody>
          <a:bodyPr vert="horz" lIns="91440" tIns="45720" rIns="91440" bIns="45720" rtlCol="1" anchor="b"/>
          <a:lstStyle>
            <a:lvl1pPr algn="r">
              <a:defRPr sz="1200"/>
            </a:lvl1pPr>
          </a:lstStyle>
          <a:p>
            <a:endParaRPr lang="he-IL"/>
          </a:p>
        </p:txBody>
      </p:sp>
      <p:sp>
        <p:nvSpPr>
          <p:cNvPr id="7" name="מציין מיקום של מספר שקופית 6"/>
          <p:cNvSpPr>
            <a:spLocks noGrp="1"/>
          </p:cNvSpPr>
          <p:nvPr>
            <p:ph type="sldNum" sz="quarter" idx="5"/>
          </p:nvPr>
        </p:nvSpPr>
        <p:spPr>
          <a:xfrm>
            <a:off x="1588" y="8685213"/>
            <a:ext cx="2971800" cy="458787"/>
          </a:xfrm>
          <a:prstGeom prst="rect">
            <a:avLst/>
          </a:prstGeom>
        </p:spPr>
        <p:txBody>
          <a:bodyPr vert="horz" lIns="91440" tIns="45720" rIns="91440" bIns="45720" rtlCol="1" anchor="b"/>
          <a:lstStyle>
            <a:lvl1pPr algn="l">
              <a:defRPr sz="1200"/>
            </a:lvl1pPr>
          </a:lstStyle>
          <a:p>
            <a:fld id="{DBFD00C6-BCD0-4A6F-BABC-A745C806F78C}" type="slidenum">
              <a:rPr lang="he-IL" smtClean="0"/>
              <a:t>‹#›</a:t>
            </a:fld>
            <a:endParaRPr lang="he-IL"/>
          </a:p>
        </p:txBody>
      </p:sp>
    </p:spTree>
    <p:extLst>
      <p:ext uri="{BB962C8B-B14F-4D97-AF65-F5344CB8AC3E}">
        <p14:creationId xmlns:p14="http://schemas.microsoft.com/office/powerpoint/2010/main" val="280041979"/>
      </p:ext>
    </p:extLst>
  </p:cSld>
  <p:clrMap bg1="lt1" tx1="dk1" bg2="lt2" tx2="dk2" accent1="accent1" accent2="accent2" accent3="accent3" accent4="accent4" accent5="accent5" accent6="accent6" hlink="hlink" folHlink="folHlink"/>
  <p:notesStyle>
    <a:lvl1pPr marL="0" algn="r" defTabSz="914400" rtl="1" eaLnBrk="1" latinLnBrk="0" hangingPunct="1">
      <a:defRPr sz="1200" kern="1200">
        <a:solidFill>
          <a:schemeClr val="tx1"/>
        </a:solidFill>
        <a:latin typeface="+mn-lt"/>
        <a:ea typeface="+mn-ea"/>
        <a:cs typeface="+mn-cs"/>
      </a:defRPr>
    </a:lvl1pPr>
    <a:lvl2pPr marL="457200" algn="r" defTabSz="914400" rtl="1" eaLnBrk="1" latinLnBrk="0" hangingPunct="1">
      <a:defRPr sz="1200" kern="1200">
        <a:solidFill>
          <a:schemeClr val="tx1"/>
        </a:solidFill>
        <a:latin typeface="+mn-lt"/>
        <a:ea typeface="+mn-ea"/>
        <a:cs typeface="+mn-cs"/>
      </a:defRPr>
    </a:lvl2pPr>
    <a:lvl3pPr marL="914400" algn="r" defTabSz="914400" rtl="1" eaLnBrk="1" latinLnBrk="0" hangingPunct="1">
      <a:defRPr sz="1200" kern="1200">
        <a:solidFill>
          <a:schemeClr val="tx1"/>
        </a:solidFill>
        <a:latin typeface="+mn-lt"/>
        <a:ea typeface="+mn-ea"/>
        <a:cs typeface="+mn-cs"/>
      </a:defRPr>
    </a:lvl3pPr>
    <a:lvl4pPr marL="1371600" algn="r" defTabSz="914400" rtl="1" eaLnBrk="1" latinLnBrk="0" hangingPunct="1">
      <a:defRPr sz="1200" kern="1200">
        <a:solidFill>
          <a:schemeClr val="tx1"/>
        </a:solidFill>
        <a:latin typeface="+mn-lt"/>
        <a:ea typeface="+mn-ea"/>
        <a:cs typeface="+mn-cs"/>
      </a:defRPr>
    </a:lvl4pPr>
    <a:lvl5pPr marL="1828800" algn="r" defTabSz="914400" rtl="1" eaLnBrk="1" latinLnBrk="0" hangingPunct="1">
      <a:defRPr sz="1200" kern="1200">
        <a:solidFill>
          <a:schemeClr val="tx1"/>
        </a:solidFill>
        <a:latin typeface="+mn-lt"/>
        <a:ea typeface="+mn-ea"/>
        <a:cs typeface="+mn-cs"/>
      </a:defRPr>
    </a:lvl5pPr>
    <a:lvl6pPr marL="2286000" algn="r" defTabSz="914400" rtl="1" eaLnBrk="1" latinLnBrk="0" hangingPunct="1">
      <a:defRPr sz="1200" kern="1200">
        <a:solidFill>
          <a:schemeClr val="tx1"/>
        </a:solidFill>
        <a:latin typeface="+mn-lt"/>
        <a:ea typeface="+mn-ea"/>
        <a:cs typeface="+mn-cs"/>
      </a:defRPr>
    </a:lvl6pPr>
    <a:lvl7pPr marL="2743200" algn="r" defTabSz="914400" rtl="1" eaLnBrk="1" latinLnBrk="0" hangingPunct="1">
      <a:defRPr sz="1200" kern="1200">
        <a:solidFill>
          <a:schemeClr val="tx1"/>
        </a:solidFill>
        <a:latin typeface="+mn-lt"/>
        <a:ea typeface="+mn-ea"/>
        <a:cs typeface="+mn-cs"/>
      </a:defRPr>
    </a:lvl7pPr>
    <a:lvl8pPr marL="3200400" algn="r" defTabSz="914400" rtl="1" eaLnBrk="1" latinLnBrk="0" hangingPunct="1">
      <a:defRPr sz="1200" kern="1200">
        <a:solidFill>
          <a:schemeClr val="tx1"/>
        </a:solidFill>
        <a:latin typeface="+mn-lt"/>
        <a:ea typeface="+mn-ea"/>
        <a:cs typeface="+mn-cs"/>
      </a:defRPr>
    </a:lvl8pPr>
    <a:lvl9pPr marL="3657600" algn="r" defTabSz="914400" rtl="1"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DBFD00C6-BCD0-4A6F-BABC-A745C806F78C}" type="slidenum">
              <a:rPr lang="he-IL" smtClean="0"/>
              <a:t>1</a:t>
            </a:fld>
            <a:endParaRPr lang="he-IL"/>
          </a:p>
        </p:txBody>
      </p:sp>
    </p:spTree>
    <p:extLst>
      <p:ext uri="{BB962C8B-B14F-4D97-AF65-F5344CB8AC3E}">
        <p14:creationId xmlns:p14="http://schemas.microsoft.com/office/powerpoint/2010/main" val="39492310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DBFD00C6-BCD0-4A6F-BABC-A745C806F78C}" type="slidenum">
              <a:rPr lang="he-IL" smtClean="0"/>
              <a:t>10</a:t>
            </a:fld>
            <a:endParaRPr lang="he-IL"/>
          </a:p>
        </p:txBody>
      </p:sp>
    </p:spTree>
    <p:extLst>
      <p:ext uri="{BB962C8B-B14F-4D97-AF65-F5344CB8AC3E}">
        <p14:creationId xmlns:p14="http://schemas.microsoft.com/office/powerpoint/2010/main" val="40690554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DBFD00C6-BCD0-4A6F-BABC-A745C806F78C}" type="slidenum">
              <a:rPr lang="he-IL" smtClean="0"/>
              <a:t>11</a:t>
            </a:fld>
            <a:endParaRPr lang="he-IL"/>
          </a:p>
        </p:txBody>
      </p:sp>
    </p:spTree>
    <p:extLst>
      <p:ext uri="{BB962C8B-B14F-4D97-AF65-F5344CB8AC3E}">
        <p14:creationId xmlns:p14="http://schemas.microsoft.com/office/powerpoint/2010/main" val="16542761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DBFD00C6-BCD0-4A6F-BABC-A745C806F78C}" type="slidenum">
              <a:rPr lang="he-IL" smtClean="0"/>
              <a:t>12</a:t>
            </a:fld>
            <a:endParaRPr lang="he-IL"/>
          </a:p>
        </p:txBody>
      </p:sp>
    </p:spTree>
    <p:extLst>
      <p:ext uri="{BB962C8B-B14F-4D97-AF65-F5344CB8AC3E}">
        <p14:creationId xmlns:p14="http://schemas.microsoft.com/office/powerpoint/2010/main" val="18328640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DBFD00C6-BCD0-4A6F-BABC-A745C806F78C}" type="slidenum">
              <a:rPr lang="he-IL" smtClean="0"/>
              <a:t>13</a:t>
            </a:fld>
            <a:endParaRPr lang="he-IL"/>
          </a:p>
        </p:txBody>
      </p:sp>
    </p:spTree>
    <p:extLst>
      <p:ext uri="{BB962C8B-B14F-4D97-AF65-F5344CB8AC3E}">
        <p14:creationId xmlns:p14="http://schemas.microsoft.com/office/powerpoint/2010/main" val="33836949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DBFD00C6-BCD0-4A6F-BABC-A745C806F78C}" type="slidenum">
              <a:rPr lang="he-IL" smtClean="0"/>
              <a:t>14</a:t>
            </a:fld>
            <a:endParaRPr lang="he-IL"/>
          </a:p>
        </p:txBody>
      </p:sp>
    </p:spTree>
    <p:extLst>
      <p:ext uri="{BB962C8B-B14F-4D97-AF65-F5344CB8AC3E}">
        <p14:creationId xmlns:p14="http://schemas.microsoft.com/office/powerpoint/2010/main" val="22687141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DBFD00C6-BCD0-4A6F-BABC-A745C806F78C}" type="slidenum">
              <a:rPr lang="he-IL" smtClean="0"/>
              <a:t>15</a:t>
            </a:fld>
            <a:endParaRPr lang="he-IL"/>
          </a:p>
        </p:txBody>
      </p:sp>
    </p:spTree>
    <p:extLst>
      <p:ext uri="{BB962C8B-B14F-4D97-AF65-F5344CB8AC3E}">
        <p14:creationId xmlns:p14="http://schemas.microsoft.com/office/powerpoint/2010/main" val="15777892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endParaRPr lang="en-US" dirty="0"/>
          </a:p>
        </p:txBody>
      </p:sp>
      <p:sp>
        <p:nvSpPr>
          <p:cNvPr id="4" name="מציין מיקום של מספר שקופית 3"/>
          <p:cNvSpPr>
            <a:spLocks noGrp="1"/>
          </p:cNvSpPr>
          <p:nvPr>
            <p:ph type="sldNum" sz="quarter" idx="5"/>
          </p:nvPr>
        </p:nvSpPr>
        <p:spPr/>
        <p:txBody>
          <a:bodyPr/>
          <a:lstStyle/>
          <a:p>
            <a:fld id="{DBFD00C6-BCD0-4A6F-BABC-A745C806F78C}" type="slidenum">
              <a:rPr lang="he-IL" smtClean="0"/>
              <a:t>16</a:t>
            </a:fld>
            <a:endParaRPr lang="he-IL"/>
          </a:p>
        </p:txBody>
      </p:sp>
    </p:spTree>
    <p:extLst>
      <p:ext uri="{BB962C8B-B14F-4D97-AF65-F5344CB8AC3E}">
        <p14:creationId xmlns:p14="http://schemas.microsoft.com/office/powerpoint/2010/main" val="15405057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l" rtl="1"/>
            <a:r>
              <a:rPr lang="en-US" sz="1200" kern="1200" dirty="0">
                <a:solidFill>
                  <a:schemeClr val="tx1"/>
                </a:solidFill>
                <a:latin typeface="+mn-lt"/>
                <a:ea typeface="+mn-ea"/>
                <a:cs typeface="+mn-cs"/>
              </a:rPr>
              <a:t>In this part I'm going to explain how we got the parameters we defined earlier</a:t>
            </a:r>
          </a:p>
          <a:p>
            <a:pPr algn="l" rtl="1"/>
            <a:r>
              <a:rPr lang="en-US" sz="1200" kern="1200" dirty="0">
                <a:solidFill>
                  <a:schemeClr val="tx1"/>
                </a:solidFill>
                <a:latin typeface="+mn-lt"/>
                <a:ea typeface="+mn-ea"/>
                <a:cs typeface="+mn-cs"/>
              </a:rPr>
              <a:t>In the scanning part we found out that sometime the drone false detect a face what </a:t>
            </a:r>
            <a:r>
              <a:rPr lang="en-US" sz="1200" kern="1200" dirty="0" err="1">
                <a:solidFill>
                  <a:schemeClr val="tx1"/>
                </a:solidFill>
                <a:latin typeface="+mn-lt"/>
                <a:ea typeface="+mn-ea"/>
                <a:cs typeface="+mn-cs"/>
              </a:rPr>
              <a:t>cuese</a:t>
            </a:r>
            <a:r>
              <a:rPr lang="en-US" sz="1200" kern="1200" dirty="0">
                <a:solidFill>
                  <a:schemeClr val="tx1"/>
                </a:solidFill>
                <a:latin typeface="+mn-lt"/>
                <a:ea typeface="+mn-ea"/>
                <a:cs typeface="+mn-cs"/>
              </a:rPr>
              <a:t> him to stop at the wrong place</a:t>
            </a:r>
          </a:p>
          <a:p>
            <a:pPr algn="l" rtl="1"/>
            <a:r>
              <a:rPr lang="en-US" sz="1200" kern="1200" dirty="0">
                <a:solidFill>
                  <a:schemeClr val="tx1"/>
                </a:solidFill>
                <a:latin typeface="+mn-lt"/>
                <a:ea typeface="+mn-ea"/>
                <a:cs typeface="+mn-cs"/>
              </a:rPr>
              <a:t>We demand consecutive number of positive identifications, we execute a test as shown in the slide where we ran the scanning part when there is no person in the area and checked if the drone can complete a full round</a:t>
            </a:r>
            <a:r>
              <a:rPr lang="he-IL" sz="1200" kern="1200" dirty="0">
                <a:solidFill>
                  <a:schemeClr val="tx1"/>
                </a:solidFill>
                <a:latin typeface="+mn-lt"/>
                <a:ea typeface="+mn-ea"/>
                <a:cs typeface="+mn-cs"/>
              </a:rPr>
              <a:t> </a:t>
            </a:r>
            <a:endParaRPr lang="en-US" sz="1200" kern="1200" dirty="0">
              <a:solidFill>
                <a:schemeClr val="tx1"/>
              </a:solidFill>
              <a:latin typeface="+mn-lt"/>
              <a:ea typeface="+mn-ea"/>
              <a:cs typeface="+mn-cs"/>
            </a:endParaRPr>
          </a:p>
          <a:p>
            <a:pPr algn="l" rtl="1"/>
            <a:endParaRPr lang="en-US" sz="1200" kern="1200" dirty="0">
              <a:solidFill>
                <a:schemeClr val="tx1"/>
              </a:solidFill>
              <a:latin typeface="+mn-lt"/>
              <a:ea typeface="+mn-ea"/>
              <a:cs typeface="+mn-cs"/>
            </a:endParaRPr>
          </a:p>
          <a:p>
            <a:pPr algn="l" rtl="1"/>
            <a:r>
              <a:rPr lang="en-US" sz="1200" kern="1200" dirty="0">
                <a:solidFill>
                  <a:schemeClr val="tx1"/>
                </a:solidFill>
                <a:latin typeface="+mn-lt"/>
                <a:ea typeface="+mn-ea"/>
                <a:cs typeface="+mn-cs"/>
              </a:rPr>
              <a:t> </a:t>
            </a:r>
            <a:endParaRPr lang="he-IL" dirty="0"/>
          </a:p>
        </p:txBody>
      </p:sp>
      <p:sp>
        <p:nvSpPr>
          <p:cNvPr id="4" name="מציין מיקום של מספר שקופית 3"/>
          <p:cNvSpPr>
            <a:spLocks noGrp="1"/>
          </p:cNvSpPr>
          <p:nvPr>
            <p:ph type="sldNum" sz="quarter" idx="5"/>
          </p:nvPr>
        </p:nvSpPr>
        <p:spPr/>
        <p:txBody>
          <a:bodyPr/>
          <a:lstStyle/>
          <a:p>
            <a:fld id="{DBFD00C6-BCD0-4A6F-BABC-A745C806F78C}" type="slidenum">
              <a:rPr lang="he-IL" smtClean="0"/>
              <a:t>17</a:t>
            </a:fld>
            <a:endParaRPr lang="he-IL"/>
          </a:p>
        </p:txBody>
      </p:sp>
    </p:spTree>
    <p:extLst>
      <p:ext uri="{BB962C8B-B14F-4D97-AF65-F5344CB8AC3E}">
        <p14:creationId xmlns:p14="http://schemas.microsoft.com/office/powerpoint/2010/main" val="3193549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l" rtl="1"/>
            <a:endParaRPr lang="en-US" sz="1200" b="1" kern="1200">
              <a:solidFill>
                <a:schemeClr val="tx1"/>
              </a:solidFill>
              <a:latin typeface="+mn-lt"/>
              <a:ea typeface="+mn-ea"/>
              <a:cs typeface="+mn-cs"/>
            </a:endParaRPr>
          </a:p>
          <a:p>
            <a:pPr algn="l" rtl="1"/>
            <a:r>
              <a:rPr lang="en-US" sz="1200" b="0" kern="1200">
                <a:solidFill>
                  <a:schemeClr val="tx1"/>
                </a:solidFill>
                <a:latin typeface="+mn-lt"/>
                <a:ea typeface="+mn-ea"/>
                <a:cs typeface="+mn-cs"/>
              </a:rPr>
              <a:t>We performed 10 tries for each number of consecutive frames. When the numbers of frames were too low, the drone would falsely detect faces and stop to scan in the wrong place. 4 consecutive frames had shown the best result for the minimum requirement and we chose to use this parameter.</a:t>
            </a:r>
          </a:p>
          <a:p>
            <a:endParaRPr lang="he-IL" dirty="0"/>
          </a:p>
        </p:txBody>
      </p:sp>
      <p:sp>
        <p:nvSpPr>
          <p:cNvPr id="4" name="מציין מיקום של מספר שקופית 3"/>
          <p:cNvSpPr>
            <a:spLocks noGrp="1"/>
          </p:cNvSpPr>
          <p:nvPr>
            <p:ph type="sldNum" sz="quarter" idx="5"/>
          </p:nvPr>
        </p:nvSpPr>
        <p:spPr/>
        <p:txBody>
          <a:bodyPr/>
          <a:lstStyle/>
          <a:p>
            <a:fld id="{DBFD00C6-BCD0-4A6F-BABC-A745C806F78C}" type="slidenum">
              <a:rPr lang="he-IL" smtClean="0"/>
              <a:t>18</a:t>
            </a:fld>
            <a:endParaRPr lang="he-IL"/>
          </a:p>
        </p:txBody>
      </p:sp>
    </p:spTree>
    <p:extLst>
      <p:ext uri="{BB962C8B-B14F-4D97-AF65-F5344CB8AC3E}">
        <p14:creationId xmlns:p14="http://schemas.microsoft.com/office/powerpoint/2010/main" val="2074073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l" rtl="1"/>
            <a:r>
              <a:rPr lang="en-US" sz="1200" kern="1200" dirty="0">
                <a:solidFill>
                  <a:schemeClr val="tx1"/>
                </a:solidFill>
                <a:latin typeface="+mn-lt"/>
                <a:ea typeface="+mn-ea"/>
                <a:cs typeface="+mn-cs"/>
              </a:rPr>
              <a:t>We wanted to check the best distance for best tracking, when the drone is too close to a person it tends to lose track of the person, when the drone is too far from a person it tends to get many noises and false detections. </a:t>
            </a:r>
          </a:p>
          <a:p>
            <a:pPr algn="l" rtl="1"/>
            <a:endParaRPr lang="en-US" sz="1200" kern="1200" dirty="0">
              <a:solidFill>
                <a:schemeClr val="tx1"/>
              </a:solidFill>
              <a:latin typeface="+mn-lt"/>
              <a:ea typeface="+mn-ea"/>
              <a:cs typeface="+mn-cs"/>
            </a:endParaRPr>
          </a:p>
          <a:p>
            <a:pPr algn="l" rtl="1"/>
            <a:r>
              <a:rPr lang="en-US" sz="1200" kern="1200" dirty="0">
                <a:solidFill>
                  <a:schemeClr val="tx1"/>
                </a:solidFill>
                <a:latin typeface="+mn-lt"/>
                <a:ea typeface="+mn-ea"/>
                <a:cs typeface="+mn-cs"/>
              </a:rPr>
              <a:t>We did the same routine in the same speed as shown for moving in front of the drone and counted the number of times the drone lose track</a:t>
            </a:r>
            <a:endParaRPr lang="he-IL" sz="1200" kern="1200" dirty="0">
              <a:solidFill>
                <a:schemeClr val="tx1"/>
              </a:solidFill>
              <a:latin typeface="+mn-lt"/>
              <a:ea typeface="+mn-ea"/>
              <a:cs typeface="+mn-cs"/>
            </a:endParaRPr>
          </a:p>
          <a:p>
            <a:pPr marL="0" marR="0" lvl="0" indent="0" algn="l" defTabSz="914400" rtl="1"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we define success when the drone successfully completes a full trajectory and succeed in following the subject to the starting point.</a:t>
            </a:r>
          </a:p>
          <a:p>
            <a:pPr algn="l" rtl="1"/>
            <a:endParaRPr lang="he-IL" dirty="0"/>
          </a:p>
        </p:txBody>
      </p:sp>
      <p:sp>
        <p:nvSpPr>
          <p:cNvPr id="4" name="מציין מיקום של מספר שקופית 3"/>
          <p:cNvSpPr>
            <a:spLocks noGrp="1"/>
          </p:cNvSpPr>
          <p:nvPr>
            <p:ph type="sldNum" sz="quarter" idx="5"/>
          </p:nvPr>
        </p:nvSpPr>
        <p:spPr/>
        <p:txBody>
          <a:bodyPr/>
          <a:lstStyle/>
          <a:p>
            <a:fld id="{DBFD00C6-BCD0-4A6F-BABC-A745C806F78C}" type="slidenum">
              <a:rPr lang="he-IL" smtClean="0"/>
              <a:t>19</a:t>
            </a:fld>
            <a:endParaRPr lang="he-IL"/>
          </a:p>
        </p:txBody>
      </p:sp>
    </p:spTree>
    <p:extLst>
      <p:ext uri="{BB962C8B-B14F-4D97-AF65-F5344CB8AC3E}">
        <p14:creationId xmlns:p14="http://schemas.microsoft.com/office/powerpoint/2010/main" val="26448422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a:p>
            <a:endParaRPr lang="he-IL" dirty="0"/>
          </a:p>
          <a:p>
            <a:endParaRPr lang="he-IL" dirty="0"/>
          </a:p>
        </p:txBody>
      </p:sp>
      <p:sp>
        <p:nvSpPr>
          <p:cNvPr id="4" name="מציין מיקום של מספר שקופית 3"/>
          <p:cNvSpPr>
            <a:spLocks noGrp="1"/>
          </p:cNvSpPr>
          <p:nvPr>
            <p:ph type="sldNum" sz="quarter" idx="5"/>
          </p:nvPr>
        </p:nvSpPr>
        <p:spPr/>
        <p:txBody>
          <a:bodyPr/>
          <a:lstStyle/>
          <a:p>
            <a:fld id="{DBFD00C6-BCD0-4A6F-BABC-A745C806F78C}" type="slidenum">
              <a:rPr lang="he-IL" smtClean="0"/>
              <a:t>2</a:t>
            </a:fld>
            <a:endParaRPr lang="he-IL"/>
          </a:p>
        </p:txBody>
      </p:sp>
    </p:spTree>
    <p:extLst>
      <p:ext uri="{BB962C8B-B14F-4D97-AF65-F5344CB8AC3E}">
        <p14:creationId xmlns:p14="http://schemas.microsoft.com/office/powerpoint/2010/main" val="253950292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rtl="1"/>
            <a:r>
              <a:rPr lang="en-US" sz="1200" kern="1200" dirty="0">
                <a:solidFill>
                  <a:schemeClr val="tx1"/>
                </a:solidFill>
                <a:latin typeface="+mn-lt"/>
                <a:ea typeface="+mn-ea"/>
                <a:cs typeface="+mn-cs"/>
              </a:rPr>
              <a:t>We ran 20 tries for each distance between 1-5.</a:t>
            </a:r>
          </a:p>
          <a:p>
            <a:pPr rtl="1"/>
            <a:r>
              <a:rPr lang="en-US" sz="1200" kern="1200" dirty="0">
                <a:solidFill>
                  <a:schemeClr val="tx1"/>
                </a:solidFill>
                <a:latin typeface="+mn-lt"/>
                <a:ea typeface="+mn-ea"/>
                <a:cs typeface="+mn-cs"/>
              </a:rPr>
              <a:t>Distance number 3 gave as the best tracking result and therefore was the selected distance in our program</a:t>
            </a:r>
          </a:p>
          <a:p>
            <a:endParaRPr lang="he-IL" dirty="0"/>
          </a:p>
        </p:txBody>
      </p:sp>
      <p:sp>
        <p:nvSpPr>
          <p:cNvPr id="4" name="מציין מיקום של מספר שקופית 3"/>
          <p:cNvSpPr>
            <a:spLocks noGrp="1"/>
          </p:cNvSpPr>
          <p:nvPr>
            <p:ph type="sldNum" sz="quarter" idx="5"/>
          </p:nvPr>
        </p:nvSpPr>
        <p:spPr/>
        <p:txBody>
          <a:bodyPr/>
          <a:lstStyle/>
          <a:p>
            <a:fld id="{DBFD00C6-BCD0-4A6F-BABC-A745C806F78C}" type="slidenum">
              <a:rPr lang="he-IL" smtClean="0"/>
              <a:t>20</a:t>
            </a:fld>
            <a:endParaRPr lang="he-IL"/>
          </a:p>
        </p:txBody>
      </p:sp>
    </p:spTree>
    <p:extLst>
      <p:ext uri="{BB962C8B-B14F-4D97-AF65-F5344CB8AC3E}">
        <p14:creationId xmlns:p14="http://schemas.microsoft.com/office/powerpoint/2010/main" val="70727252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l" rtl="1"/>
            <a:r>
              <a:rPr lang="en-US" sz="1200" kern="1200" dirty="0">
                <a:solidFill>
                  <a:schemeClr val="tx1"/>
                </a:solidFill>
                <a:latin typeface="+mn-lt"/>
                <a:ea typeface="+mn-ea"/>
                <a:cs typeface="+mn-cs"/>
              </a:rPr>
              <a:t>we wanted to check the detection rate </a:t>
            </a:r>
          </a:p>
          <a:p>
            <a:pPr marL="0" marR="0" lvl="0" indent="0" algn="l" defTabSz="914400" rtl="1"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at first, when we ran the identification part without demanding a ratio of positive detection, we found out that the drone couldn't identify that the person is not moving.</a:t>
            </a:r>
            <a:endParaRPr lang="he-IL" sz="1200" kern="1200" dirty="0">
              <a:solidFill>
                <a:schemeClr val="tx1"/>
              </a:solidFill>
              <a:latin typeface="+mn-lt"/>
              <a:ea typeface="+mn-ea"/>
              <a:cs typeface="+mn-cs"/>
            </a:endParaRPr>
          </a:p>
          <a:p>
            <a:pPr algn="l" rtl="1"/>
            <a:r>
              <a:rPr lang="en-US" sz="1200" kern="1200" dirty="0">
                <a:solidFill>
                  <a:schemeClr val="tx1"/>
                </a:solidFill>
                <a:latin typeface="+mn-lt"/>
                <a:ea typeface="+mn-ea"/>
                <a:cs typeface="+mn-cs"/>
              </a:rPr>
              <a:t>we did the same routine as before only now we ask for the person to stay still after completing the trajectory.</a:t>
            </a:r>
          </a:p>
          <a:p>
            <a:pPr algn="l" rtl="1"/>
            <a:r>
              <a:rPr lang="en-US" sz="1200" kern="1200" dirty="0">
                <a:solidFill>
                  <a:schemeClr val="tx1"/>
                </a:solidFill>
                <a:latin typeface="+mn-lt"/>
                <a:ea typeface="+mn-ea"/>
                <a:cs typeface="+mn-cs"/>
              </a:rPr>
              <a:t>we checked how long would it take to the drone to reach a steady state.</a:t>
            </a:r>
          </a:p>
          <a:p>
            <a:pPr algn="l" rtl="1"/>
            <a:r>
              <a:rPr lang="en-US" sz="1200" kern="1200" dirty="0">
                <a:solidFill>
                  <a:schemeClr val="tx1"/>
                </a:solidFill>
                <a:latin typeface="+mn-lt"/>
                <a:ea typeface="+mn-ea"/>
                <a:cs typeface="+mn-cs"/>
              </a:rPr>
              <a:t>we ran the test in two conditions; optimal condition in terms of lighting and non optimal with deems lights and wearing glasses</a:t>
            </a:r>
          </a:p>
          <a:p>
            <a:endParaRPr lang="he-IL" dirty="0"/>
          </a:p>
        </p:txBody>
      </p:sp>
      <p:sp>
        <p:nvSpPr>
          <p:cNvPr id="4" name="מציין מיקום של מספר שקופית 3"/>
          <p:cNvSpPr>
            <a:spLocks noGrp="1"/>
          </p:cNvSpPr>
          <p:nvPr>
            <p:ph type="sldNum" sz="quarter" idx="5"/>
          </p:nvPr>
        </p:nvSpPr>
        <p:spPr/>
        <p:txBody>
          <a:bodyPr/>
          <a:lstStyle/>
          <a:p>
            <a:fld id="{DBFD00C6-BCD0-4A6F-BABC-A745C806F78C}" type="slidenum">
              <a:rPr lang="he-IL" smtClean="0"/>
              <a:t>21</a:t>
            </a:fld>
            <a:endParaRPr lang="he-IL"/>
          </a:p>
        </p:txBody>
      </p:sp>
    </p:spTree>
    <p:extLst>
      <p:ext uri="{BB962C8B-B14F-4D97-AF65-F5344CB8AC3E}">
        <p14:creationId xmlns:p14="http://schemas.microsoft.com/office/powerpoint/2010/main" val="286387537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l" rtl="1"/>
            <a:r>
              <a:rPr lang="en-US" sz="1200" kern="1200" dirty="0">
                <a:solidFill>
                  <a:schemeClr val="tx1"/>
                </a:solidFill>
                <a:latin typeface="+mn-lt"/>
                <a:ea typeface="+mn-ea"/>
                <a:cs typeface="+mn-cs"/>
              </a:rPr>
              <a:t>we found out that in a optimal condition the ratio of positive frames is not that important. when there is non optimal condition the ratio had a lot of influence</a:t>
            </a:r>
          </a:p>
          <a:p>
            <a:pPr algn="l" rtl="1"/>
            <a:r>
              <a:rPr lang="en-US" sz="1200" kern="1200" dirty="0">
                <a:solidFill>
                  <a:schemeClr val="tx1"/>
                </a:solidFill>
                <a:latin typeface="+mn-lt"/>
                <a:ea typeface="+mn-ea"/>
                <a:cs typeface="+mn-cs"/>
              </a:rPr>
              <a:t>when we tried for less then 50 % the drone false identify the person is not moving </a:t>
            </a:r>
          </a:p>
          <a:p>
            <a:pPr algn="l" rtl="1"/>
            <a:r>
              <a:rPr lang="en-US" sz="1200" kern="1200" dirty="0">
                <a:solidFill>
                  <a:schemeClr val="tx1"/>
                </a:solidFill>
                <a:latin typeface="+mn-lt"/>
                <a:ea typeface="+mn-ea"/>
                <a:cs typeface="+mn-cs"/>
              </a:rPr>
              <a:t>finally, we chose 50% in our program</a:t>
            </a:r>
          </a:p>
          <a:p>
            <a:endParaRPr lang="he-IL" dirty="0"/>
          </a:p>
        </p:txBody>
      </p:sp>
      <p:sp>
        <p:nvSpPr>
          <p:cNvPr id="4" name="מציין מיקום של מספר שקופית 3"/>
          <p:cNvSpPr>
            <a:spLocks noGrp="1"/>
          </p:cNvSpPr>
          <p:nvPr>
            <p:ph type="sldNum" sz="quarter" idx="5"/>
          </p:nvPr>
        </p:nvSpPr>
        <p:spPr/>
        <p:txBody>
          <a:bodyPr/>
          <a:lstStyle/>
          <a:p>
            <a:fld id="{DBFD00C6-BCD0-4A6F-BABC-A745C806F78C}" type="slidenum">
              <a:rPr lang="he-IL" smtClean="0"/>
              <a:t>22</a:t>
            </a:fld>
            <a:endParaRPr lang="he-IL"/>
          </a:p>
        </p:txBody>
      </p:sp>
    </p:spTree>
    <p:extLst>
      <p:ext uri="{BB962C8B-B14F-4D97-AF65-F5344CB8AC3E}">
        <p14:creationId xmlns:p14="http://schemas.microsoft.com/office/powerpoint/2010/main" val="347244544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en-US" dirty="0"/>
              <a:t>Finally, we created a fully working, proof-of-concept with a small sized drone that can be extended to bigger drones in the future.</a:t>
            </a:r>
            <a:endParaRPr lang="he-IL" dirty="0"/>
          </a:p>
        </p:txBody>
      </p:sp>
      <p:sp>
        <p:nvSpPr>
          <p:cNvPr id="4" name="מציין מיקום של מספר שקופית 3"/>
          <p:cNvSpPr>
            <a:spLocks noGrp="1"/>
          </p:cNvSpPr>
          <p:nvPr>
            <p:ph type="sldNum" sz="quarter" idx="5"/>
          </p:nvPr>
        </p:nvSpPr>
        <p:spPr/>
        <p:txBody>
          <a:bodyPr/>
          <a:lstStyle/>
          <a:p>
            <a:fld id="{DBFD00C6-BCD0-4A6F-BABC-A745C806F78C}" type="slidenum">
              <a:rPr lang="he-IL" smtClean="0"/>
              <a:t>23</a:t>
            </a:fld>
            <a:endParaRPr lang="he-IL"/>
          </a:p>
        </p:txBody>
      </p:sp>
    </p:spTree>
    <p:extLst>
      <p:ext uri="{BB962C8B-B14F-4D97-AF65-F5344CB8AC3E}">
        <p14:creationId xmlns:p14="http://schemas.microsoft.com/office/powerpoint/2010/main" val="371563514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DBFD00C6-BCD0-4A6F-BABC-A745C806F78C}" type="slidenum">
              <a:rPr lang="he-IL" smtClean="0"/>
              <a:t>24</a:t>
            </a:fld>
            <a:endParaRPr lang="he-IL"/>
          </a:p>
        </p:txBody>
      </p:sp>
    </p:spTree>
    <p:extLst>
      <p:ext uri="{BB962C8B-B14F-4D97-AF65-F5344CB8AC3E}">
        <p14:creationId xmlns:p14="http://schemas.microsoft.com/office/powerpoint/2010/main" val="404871273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l" rtl="0"/>
            <a:endParaRPr lang="he-IL" dirty="0"/>
          </a:p>
        </p:txBody>
      </p:sp>
      <p:sp>
        <p:nvSpPr>
          <p:cNvPr id="4" name="מציין מיקום של מספר שקופית 3"/>
          <p:cNvSpPr>
            <a:spLocks noGrp="1"/>
          </p:cNvSpPr>
          <p:nvPr>
            <p:ph type="sldNum" sz="quarter" idx="5"/>
          </p:nvPr>
        </p:nvSpPr>
        <p:spPr/>
        <p:txBody>
          <a:bodyPr/>
          <a:lstStyle/>
          <a:p>
            <a:fld id="{DBFD00C6-BCD0-4A6F-BABC-A745C806F78C}" type="slidenum">
              <a:rPr lang="he-IL" smtClean="0"/>
              <a:t>25</a:t>
            </a:fld>
            <a:endParaRPr lang="he-IL"/>
          </a:p>
        </p:txBody>
      </p:sp>
    </p:spTree>
    <p:extLst>
      <p:ext uri="{BB962C8B-B14F-4D97-AF65-F5344CB8AC3E}">
        <p14:creationId xmlns:p14="http://schemas.microsoft.com/office/powerpoint/2010/main" val="6978981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DBFD00C6-BCD0-4A6F-BABC-A745C806F78C}" type="slidenum">
              <a:rPr lang="he-IL" smtClean="0"/>
              <a:t>26</a:t>
            </a:fld>
            <a:endParaRPr lang="he-IL"/>
          </a:p>
        </p:txBody>
      </p:sp>
    </p:spTree>
    <p:extLst>
      <p:ext uri="{BB962C8B-B14F-4D97-AF65-F5344CB8AC3E}">
        <p14:creationId xmlns:p14="http://schemas.microsoft.com/office/powerpoint/2010/main" val="22483530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DBFD00C6-BCD0-4A6F-BABC-A745C806F78C}" type="slidenum">
              <a:rPr lang="he-IL" smtClean="0"/>
              <a:t>3</a:t>
            </a:fld>
            <a:endParaRPr lang="he-IL"/>
          </a:p>
        </p:txBody>
      </p:sp>
    </p:spTree>
    <p:extLst>
      <p:ext uri="{BB962C8B-B14F-4D97-AF65-F5344CB8AC3E}">
        <p14:creationId xmlns:p14="http://schemas.microsoft.com/office/powerpoint/2010/main" val="12703020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l" rtl="0"/>
            <a:endParaRPr lang="he-IL" dirty="0"/>
          </a:p>
        </p:txBody>
      </p:sp>
      <p:sp>
        <p:nvSpPr>
          <p:cNvPr id="4" name="מציין מיקום של מספר שקופית 3"/>
          <p:cNvSpPr>
            <a:spLocks noGrp="1"/>
          </p:cNvSpPr>
          <p:nvPr>
            <p:ph type="sldNum" sz="quarter" idx="5"/>
          </p:nvPr>
        </p:nvSpPr>
        <p:spPr/>
        <p:txBody>
          <a:bodyPr/>
          <a:lstStyle/>
          <a:p>
            <a:fld id="{DBFD00C6-BCD0-4A6F-BABC-A745C806F78C}" type="slidenum">
              <a:rPr lang="he-IL" smtClean="0"/>
              <a:t>4</a:t>
            </a:fld>
            <a:endParaRPr lang="he-IL"/>
          </a:p>
        </p:txBody>
      </p:sp>
    </p:spTree>
    <p:extLst>
      <p:ext uri="{BB962C8B-B14F-4D97-AF65-F5344CB8AC3E}">
        <p14:creationId xmlns:p14="http://schemas.microsoft.com/office/powerpoint/2010/main" val="38695782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DBFD00C6-BCD0-4A6F-BABC-A745C806F78C}" type="slidenum">
              <a:rPr lang="he-IL" smtClean="0"/>
              <a:t>5</a:t>
            </a:fld>
            <a:endParaRPr lang="he-IL"/>
          </a:p>
        </p:txBody>
      </p:sp>
    </p:spTree>
    <p:extLst>
      <p:ext uri="{BB962C8B-B14F-4D97-AF65-F5344CB8AC3E}">
        <p14:creationId xmlns:p14="http://schemas.microsoft.com/office/powerpoint/2010/main" val="34871700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DBFD00C6-BCD0-4A6F-BABC-A745C806F78C}" type="slidenum">
              <a:rPr lang="he-IL" smtClean="0"/>
              <a:t>6</a:t>
            </a:fld>
            <a:endParaRPr lang="he-IL"/>
          </a:p>
        </p:txBody>
      </p:sp>
    </p:spTree>
    <p:extLst>
      <p:ext uri="{BB962C8B-B14F-4D97-AF65-F5344CB8AC3E}">
        <p14:creationId xmlns:p14="http://schemas.microsoft.com/office/powerpoint/2010/main" val="37199358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171450" indent="-171450" algn="l" rtl="0">
              <a:buFont typeface="Arial" panose="020B0604020202020204" pitchFamily="34" charset="0"/>
              <a:buChar char="•"/>
            </a:pPr>
            <a:endParaRPr lang="he-IL" dirty="0"/>
          </a:p>
        </p:txBody>
      </p:sp>
      <p:sp>
        <p:nvSpPr>
          <p:cNvPr id="4" name="מציין מיקום של מספר שקופית 3"/>
          <p:cNvSpPr>
            <a:spLocks noGrp="1"/>
          </p:cNvSpPr>
          <p:nvPr>
            <p:ph type="sldNum" sz="quarter" idx="5"/>
          </p:nvPr>
        </p:nvSpPr>
        <p:spPr/>
        <p:txBody>
          <a:bodyPr/>
          <a:lstStyle/>
          <a:p>
            <a:fld id="{DBFD00C6-BCD0-4A6F-BABC-A745C806F78C}" type="slidenum">
              <a:rPr lang="he-IL" smtClean="0"/>
              <a:t>7</a:t>
            </a:fld>
            <a:endParaRPr lang="he-IL"/>
          </a:p>
        </p:txBody>
      </p:sp>
    </p:spTree>
    <p:extLst>
      <p:ext uri="{BB962C8B-B14F-4D97-AF65-F5344CB8AC3E}">
        <p14:creationId xmlns:p14="http://schemas.microsoft.com/office/powerpoint/2010/main" val="38134692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DBFD00C6-BCD0-4A6F-BABC-A745C806F78C}" type="slidenum">
              <a:rPr lang="he-IL" smtClean="0"/>
              <a:t>8</a:t>
            </a:fld>
            <a:endParaRPr lang="he-IL"/>
          </a:p>
        </p:txBody>
      </p:sp>
    </p:spTree>
    <p:extLst>
      <p:ext uri="{BB962C8B-B14F-4D97-AF65-F5344CB8AC3E}">
        <p14:creationId xmlns:p14="http://schemas.microsoft.com/office/powerpoint/2010/main" val="1300682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he-IL" dirty="0"/>
          </a:p>
          <a:p>
            <a:endParaRPr lang="he-IL" dirty="0"/>
          </a:p>
        </p:txBody>
      </p:sp>
      <p:sp>
        <p:nvSpPr>
          <p:cNvPr id="4" name="מציין מיקום של מספר שקופית 3"/>
          <p:cNvSpPr>
            <a:spLocks noGrp="1"/>
          </p:cNvSpPr>
          <p:nvPr>
            <p:ph type="sldNum" sz="quarter" idx="5"/>
          </p:nvPr>
        </p:nvSpPr>
        <p:spPr/>
        <p:txBody>
          <a:bodyPr/>
          <a:lstStyle/>
          <a:p>
            <a:fld id="{DBFD00C6-BCD0-4A6F-BABC-A745C806F78C}" type="slidenum">
              <a:rPr lang="he-IL" smtClean="0"/>
              <a:t>9</a:t>
            </a:fld>
            <a:endParaRPr lang="he-IL"/>
          </a:p>
        </p:txBody>
      </p:sp>
    </p:spTree>
    <p:extLst>
      <p:ext uri="{BB962C8B-B14F-4D97-AF65-F5344CB8AC3E}">
        <p14:creationId xmlns:p14="http://schemas.microsoft.com/office/powerpoint/2010/main" val="255004253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76917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8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926674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9_Contents slide layout">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A92229B2-6268-4EC0-A8DA-5DF723C2C962}"/>
              </a:ext>
            </a:extLst>
          </p:cNvPr>
          <p:cNvSpPr>
            <a:spLocks noGrp="1"/>
          </p:cNvSpPr>
          <p:nvPr>
            <p:ph type="pic" idx="10" hasCustomPrompt="1"/>
          </p:nvPr>
        </p:nvSpPr>
        <p:spPr>
          <a:xfrm>
            <a:off x="3551914" y="879140"/>
            <a:ext cx="5088662" cy="5099611"/>
          </a:xfrm>
          <a:custGeom>
            <a:avLst/>
            <a:gdLst>
              <a:gd name="connsiteX0" fmla="*/ 557910 w 5088662"/>
              <a:gd name="connsiteY0" fmla="*/ 3631601 h 5099611"/>
              <a:gd name="connsiteX1" fmla="*/ 3028649 w 5088662"/>
              <a:gd name="connsiteY1" fmla="*/ 3631601 h 5099611"/>
              <a:gd name="connsiteX2" fmla="*/ 3024027 w 5088662"/>
              <a:gd name="connsiteY2" fmla="*/ 3644308 h 5099611"/>
              <a:gd name="connsiteX3" fmla="*/ 2362738 w 5088662"/>
              <a:gd name="connsiteY3" fmla="*/ 4791313 h 5099611"/>
              <a:gd name="connsiteX4" fmla="*/ 2338483 w 5088662"/>
              <a:gd name="connsiteY4" fmla="*/ 4802864 h 5099611"/>
              <a:gd name="connsiteX5" fmla="*/ 1607310 w 5088662"/>
              <a:gd name="connsiteY5" fmla="*/ 4608809 h 5099611"/>
              <a:gd name="connsiteX6" fmla="*/ 568882 w 5088662"/>
              <a:gd name="connsiteY6" fmla="*/ 3651817 h 5099611"/>
              <a:gd name="connsiteX7" fmla="*/ 557910 w 5088662"/>
              <a:gd name="connsiteY7" fmla="*/ 3631601 h 5099611"/>
              <a:gd name="connsiteX8" fmla="*/ 3723435 w 5088662"/>
              <a:gd name="connsiteY8" fmla="*/ 2669411 h 5099611"/>
              <a:gd name="connsiteX9" fmla="*/ 3734410 w 5088662"/>
              <a:gd name="connsiteY9" fmla="*/ 2687316 h 5099611"/>
              <a:gd name="connsiteX10" fmla="*/ 4391655 w 5088662"/>
              <a:gd name="connsiteY10" fmla="*/ 3825081 h 5099611"/>
              <a:gd name="connsiteX11" fmla="*/ 4391079 w 5088662"/>
              <a:gd name="connsiteY11" fmla="*/ 3856845 h 5099611"/>
              <a:gd name="connsiteX12" fmla="*/ 3253313 w 5088662"/>
              <a:gd name="connsiteY12" fmla="*/ 4698908 h 5099611"/>
              <a:gd name="connsiteX13" fmla="*/ 2529071 w 5088662"/>
              <a:gd name="connsiteY13" fmla="*/ 4812683 h 5099611"/>
              <a:gd name="connsiteX14" fmla="*/ 2486332 w 5088662"/>
              <a:gd name="connsiteY14" fmla="*/ 4812107 h 5099611"/>
              <a:gd name="connsiteX15" fmla="*/ 3723435 w 5088662"/>
              <a:gd name="connsiteY15" fmla="*/ 2669411 h 5099611"/>
              <a:gd name="connsiteX16" fmla="*/ 4570691 w 5088662"/>
              <a:gd name="connsiteY16" fmla="*/ 1586517 h 5099611"/>
              <a:gd name="connsiteX17" fmla="*/ 4598989 w 5088662"/>
              <a:gd name="connsiteY17" fmla="*/ 1604422 h 5099611"/>
              <a:gd name="connsiteX18" fmla="*/ 4797666 w 5088662"/>
              <a:gd name="connsiteY18" fmla="*/ 2367359 h 5099611"/>
              <a:gd name="connsiteX19" fmla="*/ 4485214 w 5088662"/>
              <a:gd name="connsiteY19" fmla="*/ 3710729 h 5099611"/>
              <a:gd name="connsiteX20" fmla="*/ 4477129 w 5088662"/>
              <a:gd name="connsiteY20" fmla="*/ 3724589 h 5099611"/>
              <a:gd name="connsiteX21" fmla="*/ 4472507 w 5088662"/>
              <a:gd name="connsiteY21" fmla="*/ 3727476 h 5099611"/>
              <a:gd name="connsiteX22" fmla="*/ 3236562 w 5088662"/>
              <a:gd name="connsiteY22" fmla="*/ 1588249 h 5099611"/>
              <a:gd name="connsiteX23" fmla="*/ 3257930 w 5088662"/>
              <a:gd name="connsiteY23" fmla="*/ 1587093 h 5099611"/>
              <a:gd name="connsiteX24" fmla="*/ 4570691 w 5088662"/>
              <a:gd name="connsiteY24" fmla="*/ 1586517 h 5099611"/>
              <a:gd name="connsiteX25" fmla="*/ 614508 w 5088662"/>
              <a:gd name="connsiteY25" fmla="*/ 1370514 h 5099611"/>
              <a:gd name="connsiteX26" fmla="*/ 1851608 w 5088662"/>
              <a:gd name="connsiteY26" fmla="*/ 3513210 h 5099611"/>
              <a:gd name="connsiteX27" fmla="*/ 1825618 w 5088662"/>
              <a:gd name="connsiteY27" fmla="*/ 3513210 h 5099611"/>
              <a:gd name="connsiteX28" fmla="*/ 519213 w 5088662"/>
              <a:gd name="connsiteY28" fmla="*/ 3513786 h 5099611"/>
              <a:gd name="connsiteX29" fmla="*/ 486870 w 5088662"/>
              <a:gd name="connsiteY29" fmla="*/ 3492418 h 5099611"/>
              <a:gd name="connsiteX30" fmla="*/ 289925 w 5088662"/>
              <a:gd name="connsiteY30" fmla="*/ 2731791 h 5099611"/>
              <a:gd name="connsiteX31" fmla="*/ 602377 w 5088662"/>
              <a:gd name="connsiteY31" fmla="*/ 1388995 h 5099611"/>
              <a:gd name="connsiteX32" fmla="*/ 614508 w 5088662"/>
              <a:gd name="connsiteY32" fmla="*/ 1370514 h 5099611"/>
              <a:gd name="connsiteX33" fmla="*/ 2753159 w 5088662"/>
              <a:gd name="connsiteY33" fmla="*/ 297437 h 5099611"/>
              <a:gd name="connsiteX34" fmla="*/ 3803136 w 5088662"/>
              <a:gd name="connsiteY34" fmla="*/ 671109 h 5099611"/>
              <a:gd name="connsiteX35" fmla="*/ 4518716 w 5088662"/>
              <a:gd name="connsiteY35" fmla="*/ 1447329 h 5099611"/>
              <a:gd name="connsiteX36" fmla="*/ 4529688 w 5088662"/>
              <a:gd name="connsiteY36" fmla="*/ 1468120 h 5099611"/>
              <a:gd name="connsiteX37" fmla="*/ 2057215 w 5088662"/>
              <a:gd name="connsiteY37" fmla="*/ 1468120 h 5099611"/>
              <a:gd name="connsiteX38" fmla="*/ 2066456 w 5088662"/>
              <a:gd name="connsiteY38" fmla="*/ 1450216 h 5099611"/>
              <a:gd name="connsiteX39" fmla="*/ 2721972 w 5088662"/>
              <a:gd name="connsiteY39" fmla="*/ 314187 h 5099611"/>
              <a:gd name="connsiteX40" fmla="*/ 2753159 w 5088662"/>
              <a:gd name="connsiteY40" fmla="*/ 297437 h 5099611"/>
              <a:gd name="connsiteX41" fmla="*/ 2570655 w 5088662"/>
              <a:gd name="connsiteY41" fmla="*/ 288193 h 5099611"/>
              <a:gd name="connsiteX42" fmla="*/ 2601264 w 5088662"/>
              <a:gd name="connsiteY42" fmla="*/ 288193 h 5099611"/>
              <a:gd name="connsiteX43" fmla="*/ 1364161 w 5088662"/>
              <a:gd name="connsiteY43" fmla="*/ 2431468 h 5099611"/>
              <a:gd name="connsiteX44" fmla="*/ 1353189 w 5088662"/>
              <a:gd name="connsiteY44" fmla="*/ 2414140 h 5099611"/>
              <a:gd name="connsiteX45" fmla="*/ 695941 w 5088662"/>
              <a:gd name="connsiteY45" fmla="*/ 1276374 h 5099611"/>
              <a:gd name="connsiteX46" fmla="*/ 697673 w 5088662"/>
              <a:gd name="connsiteY46" fmla="*/ 1242879 h 5099611"/>
              <a:gd name="connsiteX47" fmla="*/ 2131141 w 5088662"/>
              <a:gd name="connsiteY47" fmla="*/ 326313 h 5099611"/>
              <a:gd name="connsiteX48" fmla="*/ 2570655 w 5088662"/>
              <a:gd name="connsiteY48" fmla="*/ 288193 h 5099611"/>
              <a:gd name="connsiteX49" fmla="*/ 2558524 w 5088662"/>
              <a:gd name="connsiteY49" fmla="*/ 183083 h 5099611"/>
              <a:gd name="connsiteX50" fmla="*/ 170953 w 5088662"/>
              <a:gd name="connsiteY50" fmla="*/ 2549284 h 5099611"/>
              <a:gd name="connsiteX51" fmla="*/ 2543509 w 5088662"/>
              <a:gd name="connsiteY51" fmla="*/ 4916642 h 5099611"/>
              <a:gd name="connsiteX52" fmla="*/ 4917219 w 5088662"/>
              <a:gd name="connsiteY52" fmla="*/ 2552172 h 5099611"/>
              <a:gd name="connsiteX53" fmla="*/ 2558524 w 5088662"/>
              <a:gd name="connsiteY53" fmla="*/ 183083 h 5099611"/>
              <a:gd name="connsiteX54" fmla="*/ 2641691 w 5088662"/>
              <a:gd name="connsiteY54" fmla="*/ 0 h 5099611"/>
              <a:gd name="connsiteX55" fmla="*/ 2732943 w 5088662"/>
              <a:gd name="connsiteY55" fmla="*/ 6929 h 5099611"/>
              <a:gd name="connsiteX56" fmla="*/ 4065917 w 5088662"/>
              <a:gd name="connsiteY56" fmla="*/ 506507 h 5099611"/>
              <a:gd name="connsiteX57" fmla="*/ 4984213 w 5088662"/>
              <a:gd name="connsiteY57" fmla="*/ 1826775 h 5099611"/>
              <a:gd name="connsiteX58" fmla="*/ 5077775 w 5088662"/>
              <a:gd name="connsiteY58" fmla="*/ 2780304 h 5099611"/>
              <a:gd name="connsiteX59" fmla="*/ 4590329 w 5088662"/>
              <a:gd name="connsiteY59" fmla="*/ 4064764 h 5099611"/>
              <a:gd name="connsiteX60" fmla="*/ 3558255 w 5088662"/>
              <a:gd name="connsiteY60" fmla="*/ 4888921 h 5099611"/>
              <a:gd name="connsiteX61" fmla="*/ 2885993 w 5088662"/>
              <a:gd name="connsiteY61" fmla="*/ 5076623 h 5099611"/>
              <a:gd name="connsiteX62" fmla="*/ 2179654 w 5088662"/>
              <a:gd name="connsiteY62" fmla="*/ 5073159 h 5099611"/>
              <a:gd name="connsiteX63" fmla="*/ 139765 w 5088662"/>
              <a:gd name="connsiteY63" fmla="*/ 3384417 h 5099611"/>
              <a:gd name="connsiteX64" fmla="*/ 2887 w 5088662"/>
              <a:gd name="connsiteY64" fmla="*/ 2667105 h 5099611"/>
              <a:gd name="connsiteX65" fmla="*/ 0 w 5088662"/>
              <a:gd name="connsiteY65" fmla="*/ 2645734 h 5099611"/>
              <a:gd name="connsiteX66" fmla="*/ 0 w 5088662"/>
              <a:gd name="connsiteY66" fmla="*/ 2454566 h 5099611"/>
              <a:gd name="connsiteX67" fmla="*/ 2887 w 5088662"/>
              <a:gd name="connsiteY67" fmla="*/ 2433198 h 5099611"/>
              <a:gd name="connsiteX68" fmla="*/ 78545 w 5088662"/>
              <a:gd name="connsiteY68" fmla="*/ 1920338 h 5099611"/>
              <a:gd name="connsiteX69" fmla="*/ 974318 w 5088662"/>
              <a:gd name="connsiteY69" fmla="*/ 544624 h 5099611"/>
              <a:gd name="connsiteX70" fmla="*/ 2355805 w 5088662"/>
              <a:gd name="connsiteY70" fmla="*/ 7508 h 5099611"/>
              <a:gd name="connsiteX71" fmla="*/ 2447060 w 5088662"/>
              <a:gd name="connsiteY71" fmla="*/ 576 h 5099611"/>
              <a:gd name="connsiteX72" fmla="*/ 2641691 w 5088662"/>
              <a:gd name="connsiteY72" fmla="*/ 0 h 5099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088662" h="5099611">
                <a:moveTo>
                  <a:pt x="557910" y="3631601"/>
                </a:moveTo>
                <a:cubicBezTo>
                  <a:pt x="1382643" y="3631601"/>
                  <a:pt x="2204492" y="3631601"/>
                  <a:pt x="3028649" y="3631601"/>
                </a:cubicBezTo>
                <a:cubicBezTo>
                  <a:pt x="3026914" y="3636223"/>
                  <a:pt x="3026338" y="3640842"/>
                  <a:pt x="3024027" y="3644308"/>
                </a:cubicBezTo>
                <a:cubicBezTo>
                  <a:pt x="2803406" y="4026641"/>
                  <a:pt x="2582782" y="4408977"/>
                  <a:pt x="2362738" y="4791313"/>
                </a:cubicBezTo>
                <a:cubicBezTo>
                  <a:pt x="2356385" y="4801708"/>
                  <a:pt x="2350031" y="4803440"/>
                  <a:pt x="2338483" y="4802864"/>
                </a:cubicBezTo>
                <a:cubicBezTo>
                  <a:pt x="2083784" y="4779761"/>
                  <a:pt x="1839482" y="4716231"/>
                  <a:pt x="1607310" y="4608809"/>
                </a:cubicBezTo>
                <a:cubicBezTo>
                  <a:pt x="1158556" y="4401468"/>
                  <a:pt x="813185" y="4082086"/>
                  <a:pt x="568882" y="3651817"/>
                </a:cubicBezTo>
                <a:cubicBezTo>
                  <a:pt x="565419" y="3646040"/>
                  <a:pt x="562532" y="3640265"/>
                  <a:pt x="557910" y="3631601"/>
                </a:cubicBezTo>
                <a:close/>
                <a:moveTo>
                  <a:pt x="3723435" y="2669411"/>
                </a:moveTo>
                <a:cubicBezTo>
                  <a:pt x="3728057" y="2676341"/>
                  <a:pt x="3731520" y="2681539"/>
                  <a:pt x="3734410" y="2687316"/>
                </a:cubicBezTo>
                <a:cubicBezTo>
                  <a:pt x="3953299" y="3066762"/>
                  <a:pt x="4172189" y="3445632"/>
                  <a:pt x="4391655" y="3825081"/>
                </a:cubicBezTo>
                <a:cubicBezTo>
                  <a:pt x="4398587" y="3836630"/>
                  <a:pt x="4399743" y="3844718"/>
                  <a:pt x="4391079" y="3856845"/>
                </a:cubicBezTo>
                <a:cubicBezTo>
                  <a:pt x="4101729" y="4258818"/>
                  <a:pt x="3723435" y="4540659"/>
                  <a:pt x="3253313" y="4698908"/>
                </a:cubicBezTo>
                <a:cubicBezTo>
                  <a:pt x="3018253" y="4778032"/>
                  <a:pt x="2776261" y="4813839"/>
                  <a:pt x="2529071" y="4812683"/>
                </a:cubicBezTo>
                <a:cubicBezTo>
                  <a:pt x="2516364" y="4812107"/>
                  <a:pt x="2503658" y="4812107"/>
                  <a:pt x="2486332" y="4812107"/>
                </a:cubicBezTo>
                <a:cubicBezTo>
                  <a:pt x="2900432" y="4095371"/>
                  <a:pt x="3311066" y="3383257"/>
                  <a:pt x="3723435" y="2669411"/>
                </a:cubicBezTo>
                <a:close/>
                <a:moveTo>
                  <a:pt x="4570691" y="1586517"/>
                </a:moveTo>
                <a:cubicBezTo>
                  <a:pt x="4585130" y="1586517"/>
                  <a:pt x="4592639" y="1590560"/>
                  <a:pt x="4598989" y="1604422"/>
                </a:cubicBezTo>
                <a:cubicBezTo>
                  <a:pt x="4709880" y="1846990"/>
                  <a:pt x="4777450" y="2101109"/>
                  <a:pt x="4797666" y="2367359"/>
                </a:cubicBezTo>
                <a:cubicBezTo>
                  <a:pt x="4834627" y="2847876"/>
                  <a:pt x="4730093" y="3295474"/>
                  <a:pt x="4485214" y="3710729"/>
                </a:cubicBezTo>
                <a:cubicBezTo>
                  <a:pt x="4482327" y="3715348"/>
                  <a:pt x="4480016" y="3719970"/>
                  <a:pt x="4477129" y="3724589"/>
                </a:cubicBezTo>
                <a:cubicBezTo>
                  <a:pt x="4476550" y="3725168"/>
                  <a:pt x="4475397" y="3725744"/>
                  <a:pt x="4472507" y="3727476"/>
                </a:cubicBezTo>
                <a:cubicBezTo>
                  <a:pt x="4060719" y="3014786"/>
                  <a:pt x="3649506" y="2303249"/>
                  <a:pt x="3236562" y="1588249"/>
                </a:cubicBezTo>
                <a:cubicBezTo>
                  <a:pt x="3245803" y="1587673"/>
                  <a:pt x="3252156" y="1587093"/>
                  <a:pt x="3257930" y="1587093"/>
                </a:cubicBezTo>
                <a:cubicBezTo>
                  <a:pt x="3695711" y="1587093"/>
                  <a:pt x="4132910" y="1587093"/>
                  <a:pt x="4570691" y="1586517"/>
                </a:cubicBezTo>
                <a:close/>
                <a:moveTo>
                  <a:pt x="614508" y="1370514"/>
                </a:moveTo>
                <a:cubicBezTo>
                  <a:pt x="1026875" y="2084939"/>
                  <a:pt x="1438085" y="2797053"/>
                  <a:pt x="1851608" y="3513210"/>
                </a:cubicBezTo>
                <a:cubicBezTo>
                  <a:pt x="1840057" y="3513210"/>
                  <a:pt x="1832548" y="3513210"/>
                  <a:pt x="1825618" y="3513210"/>
                </a:cubicBezTo>
                <a:cubicBezTo>
                  <a:pt x="1390151" y="3513210"/>
                  <a:pt x="954681" y="3513210"/>
                  <a:pt x="519213" y="3513786"/>
                </a:cubicBezTo>
                <a:cubicBezTo>
                  <a:pt x="501885" y="3513786"/>
                  <a:pt x="493800" y="3508012"/>
                  <a:pt x="486870" y="3492418"/>
                </a:cubicBezTo>
                <a:cubicBezTo>
                  <a:pt x="377135" y="3250426"/>
                  <a:pt x="309565" y="2996883"/>
                  <a:pt x="289925" y="2731791"/>
                </a:cubicBezTo>
                <a:cubicBezTo>
                  <a:pt x="253543" y="2251270"/>
                  <a:pt x="357498" y="1803674"/>
                  <a:pt x="602377" y="1388995"/>
                </a:cubicBezTo>
                <a:cubicBezTo>
                  <a:pt x="605843" y="1383221"/>
                  <a:pt x="609310" y="1378023"/>
                  <a:pt x="614508" y="1370514"/>
                </a:cubicBezTo>
                <a:close/>
                <a:moveTo>
                  <a:pt x="2753159" y="297437"/>
                </a:moveTo>
                <a:cubicBezTo>
                  <a:pt x="3134916" y="333823"/>
                  <a:pt x="3485486" y="457418"/>
                  <a:pt x="3803136" y="671109"/>
                </a:cubicBezTo>
                <a:cubicBezTo>
                  <a:pt x="4103461" y="872673"/>
                  <a:pt x="4341407" y="1131990"/>
                  <a:pt x="4518716" y="1447329"/>
                </a:cubicBezTo>
                <a:cubicBezTo>
                  <a:pt x="4522759" y="1453682"/>
                  <a:pt x="4525646" y="1460035"/>
                  <a:pt x="4529688" y="1468120"/>
                </a:cubicBezTo>
                <a:cubicBezTo>
                  <a:pt x="3704954" y="1468120"/>
                  <a:pt x="2882528" y="1468120"/>
                  <a:pt x="2057215" y="1468120"/>
                </a:cubicBezTo>
                <a:cubicBezTo>
                  <a:pt x="2060681" y="1461767"/>
                  <a:pt x="2062989" y="1455993"/>
                  <a:pt x="2066456" y="1450216"/>
                </a:cubicBezTo>
                <a:cubicBezTo>
                  <a:pt x="2284769" y="1071347"/>
                  <a:pt x="2503658" y="693056"/>
                  <a:pt x="2721972" y="314187"/>
                </a:cubicBezTo>
                <a:cubicBezTo>
                  <a:pt x="2729477" y="300904"/>
                  <a:pt x="2736986" y="296282"/>
                  <a:pt x="2753159" y="297437"/>
                </a:cubicBezTo>
                <a:close/>
                <a:moveTo>
                  <a:pt x="2570655" y="288193"/>
                </a:moveTo>
                <a:cubicBezTo>
                  <a:pt x="2579319" y="288193"/>
                  <a:pt x="2587404" y="288193"/>
                  <a:pt x="2601264" y="288193"/>
                </a:cubicBezTo>
                <a:cubicBezTo>
                  <a:pt x="2187742" y="1004350"/>
                  <a:pt x="1777106" y="1716464"/>
                  <a:pt x="1364161" y="2431468"/>
                </a:cubicBezTo>
                <a:cubicBezTo>
                  <a:pt x="1359542" y="2423959"/>
                  <a:pt x="1356076" y="2419338"/>
                  <a:pt x="1353189" y="2414140"/>
                </a:cubicBezTo>
                <a:cubicBezTo>
                  <a:pt x="1134299" y="2034694"/>
                  <a:pt x="915410" y="1655823"/>
                  <a:pt x="695941" y="1276374"/>
                </a:cubicBezTo>
                <a:cubicBezTo>
                  <a:pt x="688432" y="1263670"/>
                  <a:pt x="689011" y="1255006"/>
                  <a:pt x="697673" y="1242879"/>
                </a:cubicBezTo>
                <a:cubicBezTo>
                  <a:pt x="1056330" y="750809"/>
                  <a:pt x="1532806" y="442976"/>
                  <a:pt x="2131141" y="326313"/>
                </a:cubicBezTo>
                <a:cubicBezTo>
                  <a:pt x="2276107" y="298013"/>
                  <a:pt x="2423381" y="287038"/>
                  <a:pt x="2570655" y="288193"/>
                </a:cubicBezTo>
                <a:close/>
                <a:moveTo>
                  <a:pt x="2558524" y="183083"/>
                </a:moveTo>
                <a:cubicBezTo>
                  <a:pt x="1241144" y="175574"/>
                  <a:pt x="171532" y="1238835"/>
                  <a:pt x="170953" y="2549284"/>
                </a:cubicBezTo>
                <a:cubicBezTo>
                  <a:pt x="170953" y="3856270"/>
                  <a:pt x="1233638" y="4916642"/>
                  <a:pt x="2543509" y="4916642"/>
                </a:cubicBezTo>
                <a:cubicBezTo>
                  <a:pt x="3853381" y="4916642"/>
                  <a:pt x="4915484" y="3858581"/>
                  <a:pt x="4917219" y="2552172"/>
                </a:cubicBezTo>
                <a:cubicBezTo>
                  <a:pt x="4918374" y="1247497"/>
                  <a:pt x="3860887" y="190589"/>
                  <a:pt x="2558524" y="183083"/>
                </a:cubicBezTo>
                <a:close/>
                <a:moveTo>
                  <a:pt x="2641691" y="0"/>
                </a:moveTo>
                <a:cubicBezTo>
                  <a:pt x="2672302" y="2310"/>
                  <a:pt x="2702334" y="4621"/>
                  <a:pt x="2732943" y="6929"/>
                </a:cubicBezTo>
                <a:cubicBezTo>
                  <a:pt x="3225587" y="44470"/>
                  <a:pt x="3671454" y="209649"/>
                  <a:pt x="4065917" y="506507"/>
                </a:cubicBezTo>
                <a:cubicBezTo>
                  <a:pt x="4516402" y="845525"/>
                  <a:pt x="4823077" y="1286769"/>
                  <a:pt x="4984213" y="1826775"/>
                </a:cubicBezTo>
                <a:cubicBezTo>
                  <a:pt x="5077199" y="2138072"/>
                  <a:pt x="5107231" y="2456301"/>
                  <a:pt x="5077775" y="2780304"/>
                </a:cubicBezTo>
                <a:cubicBezTo>
                  <a:pt x="5034460" y="3253889"/>
                  <a:pt x="4872169" y="3682428"/>
                  <a:pt x="4590329" y="4064764"/>
                </a:cubicBezTo>
                <a:cubicBezTo>
                  <a:pt x="4320036" y="4430927"/>
                  <a:pt x="3975241" y="4705841"/>
                  <a:pt x="3558255" y="4888921"/>
                </a:cubicBezTo>
                <a:cubicBezTo>
                  <a:pt x="3342832" y="4983639"/>
                  <a:pt x="3118742" y="5045435"/>
                  <a:pt x="2885993" y="5076623"/>
                </a:cubicBezTo>
                <a:cubicBezTo>
                  <a:pt x="2650355" y="5108389"/>
                  <a:pt x="2414717" y="5107234"/>
                  <a:pt x="2179654" y="5073159"/>
                </a:cubicBezTo>
                <a:cubicBezTo>
                  <a:pt x="1237101" y="4936281"/>
                  <a:pt x="454528" y="4288851"/>
                  <a:pt x="139765" y="3384417"/>
                </a:cubicBezTo>
                <a:cubicBezTo>
                  <a:pt x="58909" y="3152242"/>
                  <a:pt x="13862" y="2913140"/>
                  <a:pt x="2887" y="2667105"/>
                </a:cubicBezTo>
                <a:cubicBezTo>
                  <a:pt x="2311" y="2660173"/>
                  <a:pt x="1156" y="2652664"/>
                  <a:pt x="0" y="2645734"/>
                </a:cubicBezTo>
                <a:cubicBezTo>
                  <a:pt x="0" y="2582204"/>
                  <a:pt x="0" y="2518097"/>
                  <a:pt x="0" y="2454566"/>
                </a:cubicBezTo>
                <a:cubicBezTo>
                  <a:pt x="1156" y="2447637"/>
                  <a:pt x="2887" y="2440128"/>
                  <a:pt x="2887" y="2433198"/>
                </a:cubicBezTo>
                <a:cubicBezTo>
                  <a:pt x="10396" y="2259356"/>
                  <a:pt x="34654" y="2088403"/>
                  <a:pt x="78545" y="1920338"/>
                </a:cubicBezTo>
                <a:cubicBezTo>
                  <a:pt x="223511" y="1361851"/>
                  <a:pt x="522101" y="901547"/>
                  <a:pt x="974318" y="544624"/>
                </a:cubicBezTo>
                <a:cubicBezTo>
                  <a:pt x="1379177" y="224666"/>
                  <a:pt x="1841213" y="47357"/>
                  <a:pt x="2355805" y="7508"/>
                </a:cubicBezTo>
                <a:cubicBezTo>
                  <a:pt x="2386416" y="5198"/>
                  <a:pt x="2416448" y="2887"/>
                  <a:pt x="2447060" y="576"/>
                </a:cubicBezTo>
                <a:cubicBezTo>
                  <a:pt x="2511743" y="0"/>
                  <a:pt x="2576429" y="0"/>
                  <a:pt x="2641691" y="0"/>
                </a:cubicBezTo>
                <a:close/>
              </a:path>
            </a:pathLst>
          </a:custGeom>
          <a:solidFill>
            <a:schemeClr val="bg1">
              <a:lumMod val="95000"/>
            </a:schemeClr>
          </a:solidFill>
          <a:ln w="12700">
            <a:noFill/>
          </a:ln>
        </p:spPr>
        <p:txBody>
          <a:bodyPr wrap="square" anchor="ctr">
            <a:noAutofit/>
          </a:bodyPr>
          <a:lstStyle>
            <a:lvl1pPr marL="0" indent="0" algn="ctr">
              <a:buNone/>
              <a:defRPr sz="12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t>
            </a:r>
            <a:endParaRPr lang="ko-KR" altLang="en-US" dirty="0"/>
          </a:p>
        </p:txBody>
      </p:sp>
    </p:spTree>
    <p:extLst>
      <p:ext uri="{BB962C8B-B14F-4D97-AF65-F5344CB8AC3E}">
        <p14:creationId xmlns:p14="http://schemas.microsoft.com/office/powerpoint/2010/main" val="24452834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0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4868462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4_Image slide layout">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DD012822-4416-4F80-A10A-43EECCA89C04}"/>
              </a:ext>
            </a:extLst>
          </p:cNvPr>
          <p:cNvSpPr/>
          <p:nvPr userDrawn="1"/>
        </p:nvSpPr>
        <p:spPr>
          <a:xfrm>
            <a:off x="-19049" y="82728"/>
            <a:ext cx="12211051" cy="4691270"/>
          </a:xfrm>
          <a:custGeom>
            <a:avLst/>
            <a:gdLst>
              <a:gd name="connsiteX0" fmla="*/ 0 w 12211051"/>
              <a:gd name="connsiteY0" fmla="*/ 0 h 4691270"/>
              <a:gd name="connsiteX1" fmla="*/ 12211051 w 12211051"/>
              <a:gd name="connsiteY1" fmla="*/ 0 h 4691270"/>
              <a:gd name="connsiteX2" fmla="*/ 12211051 w 12211051"/>
              <a:gd name="connsiteY2" fmla="*/ 2792547 h 4691270"/>
              <a:gd name="connsiteX3" fmla="*/ 11803470 w 12211051"/>
              <a:gd name="connsiteY3" fmla="*/ 3063047 h 4691270"/>
              <a:gd name="connsiteX4" fmla="*/ 6115052 w 12211051"/>
              <a:gd name="connsiteY4" fmla="*/ 4691270 h 4691270"/>
              <a:gd name="connsiteX5" fmla="*/ 426632 w 12211051"/>
              <a:gd name="connsiteY5" fmla="*/ 3063047 h 4691270"/>
              <a:gd name="connsiteX6" fmla="*/ 0 w 12211051"/>
              <a:gd name="connsiteY6" fmla="*/ 2779903 h 4691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11051" h="4691270">
                <a:moveTo>
                  <a:pt x="0" y="0"/>
                </a:moveTo>
                <a:lnTo>
                  <a:pt x="12211051" y="0"/>
                </a:lnTo>
                <a:lnTo>
                  <a:pt x="12211051" y="2792547"/>
                </a:lnTo>
                <a:lnTo>
                  <a:pt x="11803470" y="3063047"/>
                </a:lnTo>
                <a:cubicBezTo>
                  <a:pt x="10153287" y="4094971"/>
                  <a:pt x="8203683" y="4691270"/>
                  <a:pt x="6115052" y="4691270"/>
                </a:cubicBezTo>
                <a:cubicBezTo>
                  <a:pt x="4026419" y="4691270"/>
                  <a:pt x="2076815" y="4094971"/>
                  <a:pt x="426632" y="3063047"/>
                </a:cubicBezTo>
                <a:lnTo>
                  <a:pt x="0" y="2779903"/>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Picture Placeholder 29">
            <a:extLst>
              <a:ext uri="{FF2B5EF4-FFF2-40B4-BE49-F238E27FC236}">
                <a16:creationId xmlns:a16="http://schemas.microsoft.com/office/drawing/2014/main" id="{A945D968-BD9C-4190-898A-1E9863576028}"/>
              </a:ext>
            </a:extLst>
          </p:cNvPr>
          <p:cNvSpPr>
            <a:spLocks noGrp="1"/>
          </p:cNvSpPr>
          <p:nvPr>
            <p:ph type="pic" sz="quarter" idx="14" hasCustomPrompt="1"/>
          </p:nvPr>
        </p:nvSpPr>
        <p:spPr>
          <a:xfrm>
            <a:off x="-19050" y="0"/>
            <a:ext cx="12211051" cy="4691270"/>
          </a:xfrm>
          <a:custGeom>
            <a:avLst/>
            <a:gdLst>
              <a:gd name="connsiteX0" fmla="*/ 0 w 12211051"/>
              <a:gd name="connsiteY0" fmla="*/ 0 h 4691270"/>
              <a:gd name="connsiteX1" fmla="*/ 12211051 w 12211051"/>
              <a:gd name="connsiteY1" fmla="*/ 0 h 4691270"/>
              <a:gd name="connsiteX2" fmla="*/ 12211051 w 12211051"/>
              <a:gd name="connsiteY2" fmla="*/ 2792547 h 4691270"/>
              <a:gd name="connsiteX3" fmla="*/ 11803470 w 12211051"/>
              <a:gd name="connsiteY3" fmla="*/ 3063047 h 4691270"/>
              <a:gd name="connsiteX4" fmla="*/ 6115051 w 12211051"/>
              <a:gd name="connsiteY4" fmla="*/ 4691270 h 4691270"/>
              <a:gd name="connsiteX5" fmla="*/ 426632 w 12211051"/>
              <a:gd name="connsiteY5" fmla="*/ 3063047 h 4691270"/>
              <a:gd name="connsiteX6" fmla="*/ 0 w 12211051"/>
              <a:gd name="connsiteY6" fmla="*/ 2779903 h 4691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11051" h="4691270">
                <a:moveTo>
                  <a:pt x="0" y="0"/>
                </a:moveTo>
                <a:lnTo>
                  <a:pt x="12211051" y="0"/>
                </a:lnTo>
                <a:lnTo>
                  <a:pt x="12211051" y="2792547"/>
                </a:lnTo>
                <a:lnTo>
                  <a:pt x="11803470" y="3063047"/>
                </a:lnTo>
                <a:cubicBezTo>
                  <a:pt x="10153287" y="4094971"/>
                  <a:pt x="8203683" y="4691270"/>
                  <a:pt x="6115051" y="4691270"/>
                </a:cubicBezTo>
                <a:cubicBezTo>
                  <a:pt x="4026419" y="4691270"/>
                  <a:pt x="2076815" y="4094971"/>
                  <a:pt x="426632" y="3063047"/>
                </a:cubicBezTo>
                <a:lnTo>
                  <a:pt x="0" y="2779903"/>
                </a:lnTo>
                <a:close/>
              </a:path>
            </a:pathLst>
          </a:cu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ctr">
              <a:buNone/>
              <a:defRPr lang="ko-KR" altLang="en-US" sz="1600" dirty="0">
                <a:solidFill>
                  <a:schemeClr val="tx1">
                    <a:lumMod val="75000"/>
                    <a:lumOff val="25000"/>
                  </a:schemeClr>
                </a:solidFill>
              </a:defRPr>
            </a:lvl1pPr>
          </a:lstStyle>
          <a:p>
            <a:pPr marL="0" lvl="0" algn="ctr"/>
            <a:r>
              <a:rPr lang="en-US" altLang="ko-KR" dirty="0"/>
              <a:t>Place Your Picture Here </a:t>
            </a:r>
          </a:p>
          <a:p>
            <a:pPr marL="0" lvl="0" algn="ctr"/>
            <a:r>
              <a:rPr lang="en-US" altLang="ko-KR" dirty="0"/>
              <a:t>and send to back</a:t>
            </a:r>
            <a:endParaRPr lang="ko-KR" altLang="en-US" dirty="0"/>
          </a:p>
        </p:txBody>
      </p:sp>
      <p:sp>
        <p:nvSpPr>
          <p:cNvPr id="7" name="Picture Placeholder 6">
            <a:extLst>
              <a:ext uri="{FF2B5EF4-FFF2-40B4-BE49-F238E27FC236}">
                <a16:creationId xmlns:a16="http://schemas.microsoft.com/office/drawing/2014/main" id="{C2B92CFF-A727-4E94-A1E2-1FF95FB24DAE}"/>
              </a:ext>
            </a:extLst>
          </p:cNvPr>
          <p:cNvSpPr>
            <a:spLocks noGrp="1"/>
          </p:cNvSpPr>
          <p:nvPr>
            <p:ph type="pic" sz="quarter" idx="15" hasCustomPrompt="1"/>
          </p:nvPr>
        </p:nvSpPr>
        <p:spPr>
          <a:xfrm>
            <a:off x="1500665" y="2864252"/>
            <a:ext cx="1963858" cy="1963858"/>
          </a:xfrm>
          <a:custGeom>
            <a:avLst/>
            <a:gdLst>
              <a:gd name="connsiteX0" fmla="*/ 1349829 w 2699658"/>
              <a:gd name="connsiteY0" fmla="*/ 0 h 2699658"/>
              <a:gd name="connsiteX1" fmla="*/ 2699658 w 2699658"/>
              <a:gd name="connsiteY1" fmla="*/ 1349829 h 2699658"/>
              <a:gd name="connsiteX2" fmla="*/ 1349829 w 2699658"/>
              <a:gd name="connsiteY2" fmla="*/ 2699658 h 2699658"/>
              <a:gd name="connsiteX3" fmla="*/ 0 w 2699658"/>
              <a:gd name="connsiteY3" fmla="*/ 1349829 h 2699658"/>
              <a:gd name="connsiteX4" fmla="*/ 1349829 w 2699658"/>
              <a:gd name="connsiteY4" fmla="*/ 0 h 26996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99658" h="2699658">
                <a:moveTo>
                  <a:pt x="1349829" y="0"/>
                </a:moveTo>
                <a:cubicBezTo>
                  <a:pt x="2095319" y="0"/>
                  <a:pt x="2699658" y="604339"/>
                  <a:pt x="2699658" y="1349829"/>
                </a:cubicBezTo>
                <a:cubicBezTo>
                  <a:pt x="2699658" y="2095319"/>
                  <a:pt x="2095319" y="2699658"/>
                  <a:pt x="1349829" y="2699658"/>
                </a:cubicBezTo>
                <a:cubicBezTo>
                  <a:pt x="604339" y="2699658"/>
                  <a:pt x="0" y="2095319"/>
                  <a:pt x="0" y="1349829"/>
                </a:cubicBezTo>
                <a:cubicBezTo>
                  <a:pt x="0" y="604339"/>
                  <a:pt x="604339" y="0"/>
                  <a:pt x="1349829" y="0"/>
                </a:cubicBezTo>
                <a:close/>
              </a:path>
            </a:pathLst>
          </a:custGeom>
          <a:solidFill>
            <a:schemeClr val="bg1">
              <a:lumMod val="95000"/>
            </a:schemeClr>
          </a:solidFill>
          <a:ln w="57150">
            <a:solidFill>
              <a:schemeClr val="accent2"/>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 </a:t>
            </a:r>
          </a:p>
        </p:txBody>
      </p:sp>
      <p:sp>
        <p:nvSpPr>
          <p:cNvPr id="8" name="Picture Placeholder 7">
            <a:extLst>
              <a:ext uri="{FF2B5EF4-FFF2-40B4-BE49-F238E27FC236}">
                <a16:creationId xmlns:a16="http://schemas.microsoft.com/office/drawing/2014/main" id="{6E75EE72-42AA-4A0B-A52A-4E7784D1C60D}"/>
              </a:ext>
            </a:extLst>
          </p:cNvPr>
          <p:cNvSpPr>
            <a:spLocks noGrp="1"/>
          </p:cNvSpPr>
          <p:nvPr>
            <p:ph type="pic" sz="quarter" idx="16" hasCustomPrompt="1"/>
          </p:nvPr>
        </p:nvSpPr>
        <p:spPr>
          <a:xfrm>
            <a:off x="5088795" y="3593101"/>
            <a:ext cx="1963858" cy="1963858"/>
          </a:xfrm>
          <a:custGeom>
            <a:avLst/>
            <a:gdLst>
              <a:gd name="connsiteX0" fmla="*/ 1349829 w 2699658"/>
              <a:gd name="connsiteY0" fmla="*/ 0 h 2699658"/>
              <a:gd name="connsiteX1" fmla="*/ 2699658 w 2699658"/>
              <a:gd name="connsiteY1" fmla="*/ 1349829 h 2699658"/>
              <a:gd name="connsiteX2" fmla="*/ 1349829 w 2699658"/>
              <a:gd name="connsiteY2" fmla="*/ 2699658 h 2699658"/>
              <a:gd name="connsiteX3" fmla="*/ 0 w 2699658"/>
              <a:gd name="connsiteY3" fmla="*/ 1349829 h 2699658"/>
              <a:gd name="connsiteX4" fmla="*/ 1349829 w 2699658"/>
              <a:gd name="connsiteY4" fmla="*/ 0 h 26996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99658" h="2699658">
                <a:moveTo>
                  <a:pt x="1349829" y="0"/>
                </a:moveTo>
                <a:cubicBezTo>
                  <a:pt x="2095319" y="0"/>
                  <a:pt x="2699658" y="604339"/>
                  <a:pt x="2699658" y="1349829"/>
                </a:cubicBezTo>
                <a:cubicBezTo>
                  <a:pt x="2699658" y="2095319"/>
                  <a:pt x="2095319" y="2699658"/>
                  <a:pt x="1349829" y="2699658"/>
                </a:cubicBezTo>
                <a:cubicBezTo>
                  <a:pt x="604339" y="2699658"/>
                  <a:pt x="0" y="2095319"/>
                  <a:pt x="0" y="1349829"/>
                </a:cubicBezTo>
                <a:cubicBezTo>
                  <a:pt x="0" y="604339"/>
                  <a:pt x="604339" y="0"/>
                  <a:pt x="1349829" y="0"/>
                </a:cubicBezTo>
                <a:close/>
              </a:path>
            </a:pathLst>
          </a:custGeom>
          <a:solidFill>
            <a:schemeClr val="bg1">
              <a:lumMod val="95000"/>
            </a:schemeClr>
          </a:solidFill>
          <a:ln w="57150">
            <a:solidFill>
              <a:schemeClr val="accent2"/>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 </a:t>
            </a:r>
          </a:p>
        </p:txBody>
      </p:sp>
      <p:sp>
        <p:nvSpPr>
          <p:cNvPr id="9" name="Picture Placeholder 8">
            <a:extLst>
              <a:ext uri="{FF2B5EF4-FFF2-40B4-BE49-F238E27FC236}">
                <a16:creationId xmlns:a16="http://schemas.microsoft.com/office/drawing/2014/main" id="{CDBFC563-895A-4F00-B84C-202087597058}"/>
              </a:ext>
            </a:extLst>
          </p:cNvPr>
          <p:cNvSpPr>
            <a:spLocks noGrp="1"/>
          </p:cNvSpPr>
          <p:nvPr>
            <p:ph type="pic" sz="quarter" idx="17" hasCustomPrompt="1"/>
          </p:nvPr>
        </p:nvSpPr>
        <p:spPr>
          <a:xfrm>
            <a:off x="8694017" y="2864252"/>
            <a:ext cx="1963858" cy="1963858"/>
          </a:xfrm>
          <a:custGeom>
            <a:avLst/>
            <a:gdLst>
              <a:gd name="connsiteX0" fmla="*/ 1349829 w 2699658"/>
              <a:gd name="connsiteY0" fmla="*/ 0 h 2699658"/>
              <a:gd name="connsiteX1" fmla="*/ 2699658 w 2699658"/>
              <a:gd name="connsiteY1" fmla="*/ 1349829 h 2699658"/>
              <a:gd name="connsiteX2" fmla="*/ 1349829 w 2699658"/>
              <a:gd name="connsiteY2" fmla="*/ 2699658 h 2699658"/>
              <a:gd name="connsiteX3" fmla="*/ 0 w 2699658"/>
              <a:gd name="connsiteY3" fmla="*/ 1349829 h 2699658"/>
              <a:gd name="connsiteX4" fmla="*/ 1349829 w 2699658"/>
              <a:gd name="connsiteY4" fmla="*/ 0 h 26996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99658" h="2699658">
                <a:moveTo>
                  <a:pt x="1349829" y="0"/>
                </a:moveTo>
                <a:cubicBezTo>
                  <a:pt x="2095319" y="0"/>
                  <a:pt x="2699658" y="604339"/>
                  <a:pt x="2699658" y="1349829"/>
                </a:cubicBezTo>
                <a:cubicBezTo>
                  <a:pt x="2699658" y="2095319"/>
                  <a:pt x="2095319" y="2699658"/>
                  <a:pt x="1349829" y="2699658"/>
                </a:cubicBezTo>
                <a:cubicBezTo>
                  <a:pt x="604339" y="2699658"/>
                  <a:pt x="0" y="2095319"/>
                  <a:pt x="0" y="1349829"/>
                </a:cubicBezTo>
                <a:cubicBezTo>
                  <a:pt x="0" y="604339"/>
                  <a:pt x="604339" y="0"/>
                  <a:pt x="1349829" y="0"/>
                </a:cubicBezTo>
                <a:close/>
              </a:path>
            </a:pathLst>
          </a:custGeom>
          <a:solidFill>
            <a:schemeClr val="bg1">
              <a:lumMod val="95000"/>
            </a:schemeClr>
          </a:solidFill>
          <a:ln w="57150">
            <a:solidFill>
              <a:schemeClr val="accent2"/>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 </a:t>
            </a:r>
          </a:p>
        </p:txBody>
      </p:sp>
    </p:spTree>
    <p:extLst>
      <p:ext uri="{BB962C8B-B14F-4D97-AF65-F5344CB8AC3E}">
        <p14:creationId xmlns:p14="http://schemas.microsoft.com/office/powerpoint/2010/main" val="320665407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2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557430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5_Contents slide 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A6E8EC8-91BF-4FA6-BDC2-A603DAE93845}"/>
              </a:ext>
            </a:extLst>
          </p:cNvPr>
          <p:cNvSpPr/>
          <p:nvPr userDrawn="1"/>
        </p:nvSpPr>
        <p:spPr>
          <a:xfrm>
            <a:off x="0" y="0"/>
            <a:ext cx="12192000" cy="11059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nvGrpSpPr>
          <p:cNvPr id="11" name="Graphic 11">
            <a:extLst>
              <a:ext uri="{FF2B5EF4-FFF2-40B4-BE49-F238E27FC236}">
                <a16:creationId xmlns:a16="http://schemas.microsoft.com/office/drawing/2014/main" id="{390AB839-EB3F-48B7-A2EC-A88412D09B80}"/>
              </a:ext>
            </a:extLst>
          </p:cNvPr>
          <p:cNvGrpSpPr/>
          <p:nvPr userDrawn="1"/>
        </p:nvGrpSpPr>
        <p:grpSpPr>
          <a:xfrm rot="20940000">
            <a:off x="9327756" y="361555"/>
            <a:ext cx="2699896" cy="435132"/>
            <a:chOff x="667265" y="831768"/>
            <a:chExt cx="7797114" cy="1256630"/>
          </a:xfrm>
          <a:solidFill>
            <a:schemeClr val="bg1"/>
          </a:solidFill>
        </p:grpSpPr>
        <p:sp>
          <p:nvSpPr>
            <p:cNvPr id="12" name="Freeform: Shape 11">
              <a:extLst>
                <a:ext uri="{FF2B5EF4-FFF2-40B4-BE49-F238E27FC236}">
                  <a16:creationId xmlns:a16="http://schemas.microsoft.com/office/drawing/2014/main" id="{B8D5A175-7F21-4880-A6FB-98ECC267A5AA}"/>
                </a:ext>
              </a:extLst>
            </p:cNvPr>
            <p:cNvSpPr/>
            <p:nvPr/>
          </p:nvSpPr>
          <p:spPr>
            <a:xfrm>
              <a:off x="5891074" y="1069798"/>
              <a:ext cx="2572876" cy="541765"/>
            </a:xfrm>
            <a:custGeom>
              <a:avLst/>
              <a:gdLst>
                <a:gd name="connsiteX0" fmla="*/ 0 w 2572876"/>
                <a:gd name="connsiteY0" fmla="*/ 0 h 541765"/>
                <a:gd name="connsiteX1" fmla="*/ 2571161 w 2572876"/>
                <a:gd name="connsiteY1" fmla="*/ 0 h 541765"/>
                <a:gd name="connsiteX2" fmla="*/ 2572876 w 2572876"/>
                <a:gd name="connsiteY2" fmla="*/ 28306 h 541765"/>
                <a:gd name="connsiteX3" fmla="*/ 2498679 w 2572876"/>
                <a:gd name="connsiteY3" fmla="*/ 37742 h 541765"/>
                <a:gd name="connsiteX4" fmla="*/ 1501523 w 2572876"/>
                <a:gd name="connsiteY4" fmla="*/ 42031 h 541765"/>
                <a:gd name="connsiteX5" fmla="*/ 1329112 w 2572876"/>
                <a:gd name="connsiteY5" fmla="*/ 76770 h 541765"/>
                <a:gd name="connsiteX6" fmla="*/ 1406311 w 2572876"/>
                <a:gd name="connsiteY6" fmla="*/ 336674 h 541765"/>
                <a:gd name="connsiteX7" fmla="*/ 1396876 w 2572876"/>
                <a:gd name="connsiteY7" fmla="*/ 452473 h 541765"/>
                <a:gd name="connsiteX8" fmla="*/ 1372429 w 2572876"/>
                <a:gd name="connsiteY8" fmla="*/ 535676 h 541765"/>
                <a:gd name="connsiteX9" fmla="*/ 1217602 w 2572876"/>
                <a:gd name="connsiteY9" fmla="*/ 537820 h 541765"/>
                <a:gd name="connsiteX10" fmla="*/ 1198731 w 2572876"/>
                <a:gd name="connsiteY10" fmla="*/ 498792 h 541765"/>
                <a:gd name="connsiteX11" fmla="*/ 1188867 w 2572876"/>
                <a:gd name="connsiteY11" fmla="*/ 396718 h 541765"/>
                <a:gd name="connsiteX12" fmla="*/ 30879 w 2572876"/>
                <a:gd name="connsiteY12" fmla="*/ 396718 h 541765"/>
                <a:gd name="connsiteX13" fmla="*/ 30879 w 2572876"/>
                <a:gd name="connsiteY13" fmla="*/ 147536 h 541765"/>
                <a:gd name="connsiteX14" fmla="*/ 1184578 w 2572876"/>
                <a:gd name="connsiteY14" fmla="*/ 353400 h 541765"/>
                <a:gd name="connsiteX15" fmla="*/ 1272499 w 2572876"/>
                <a:gd name="connsiteY15" fmla="*/ 76770 h 541765"/>
                <a:gd name="connsiteX16" fmla="*/ 1257918 w 2572876"/>
                <a:gd name="connsiteY16" fmla="*/ 57470 h 541765"/>
                <a:gd name="connsiteX17" fmla="*/ 1061488 w 2572876"/>
                <a:gd name="connsiteY17" fmla="*/ 42888 h 541765"/>
                <a:gd name="connsiteX18" fmla="*/ 57899 w 2572876"/>
                <a:gd name="connsiteY18" fmla="*/ 36455 h 541765"/>
                <a:gd name="connsiteX19" fmla="*/ 0 w 2572876"/>
                <a:gd name="connsiteY19" fmla="*/ 28306 h 541765"/>
                <a:gd name="connsiteX20" fmla="*/ 0 w 2572876"/>
                <a:gd name="connsiteY20" fmla="*/ 0 h 541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572876" h="541765">
                  <a:moveTo>
                    <a:pt x="0" y="0"/>
                  </a:moveTo>
                  <a:cubicBezTo>
                    <a:pt x="856911" y="0"/>
                    <a:pt x="1714250" y="0"/>
                    <a:pt x="2571161" y="0"/>
                  </a:cubicBezTo>
                  <a:cubicBezTo>
                    <a:pt x="2571589" y="9435"/>
                    <a:pt x="2572448" y="18871"/>
                    <a:pt x="2572876" y="28306"/>
                  </a:cubicBezTo>
                  <a:cubicBezTo>
                    <a:pt x="2548001" y="31737"/>
                    <a:pt x="2523555" y="37742"/>
                    <a:pt x="2498679" y="37742"/>
                  </a:cubicBezTo>
                  <a:cubicBezTo>
                    <a:pt x="2166294" y="39457"/>
                    <a:pt x="1833909" y="39457"/>
                    <a:pt x="1501523" y="42031"/>
                  </a:cubicBezTo>
                  <a:cubicBezTo>
                    <a:pt x="1447055" y="42460"/>
                    <a:pt x="1332114" y="39457"/>
                    <a:pt x="1329112" y="76770"/>
                  </a:cubicBezTo>
                  <a:cubicBezTo>
                    <a:pt x="1442338" y="147536"/>
                    <a:pt x="1412316" y="241033"/>
                    <a:pt x="1406311" y="336674"/>
                  </a:cubicBezTo>
                  <a:cubicBezTo>
                    <a:pt x="1403738" y="375273"/>
                    <a:pt x="1402880" y="414302"/>
                    <a:pt x="1396876" y="452473"/>
                  </a:cubicBezTo>
                  <a:cubicBezTo>
                    <a:pt x="1392158" y="482066"/>
                    <a:pt x="1385725" y="533103"/>
                    <a:pt x="1372429" y="535676"/>
                  </a:cubicBezTo>
                  <a:cubicBezTo>
                    <a:pt x="1322679" y="545540"/>
                    <a:pt x="1269497" y="541252"/>
                    <a:pt x="1217602" y="537820"/>
                  </a:cubicBezTo>
                  <a:cubicBezTo>
                    <a:pt x="1210311" y="537392"/>
                    <a:pt x="1200876" y="512945"/>
                    <a:pt x="1198731" y="498792"/>
                  </a:cubicBezTo>
                  <a:cubicBezTo>
                    <a:pt x="1193585" y="467484"/>
                    <a:pt x="1192298" y="435746"/>
                    <a:pt x="1188867" y="396718"/>
                  </a:cubicBezTo>
                  <a:cubicBezTo>
                    <a:pt x="800727" y="396718"/>
                    <a:pt x="415160" y="396718"/>
                    <a:pt x="30879" y="396718"/>
                  </a:cubicBezTo>
                  <a:cubicBezTo>
                    <a:pt x="30879" y="310512"/>
                    <a:pt x="30879" y="232455"/>
                    <a:pt x="30879" y="147536"/>
                  </a:cubicBezTo>
                  <a:cubicBezTo>
                    <a:pt x="413873" y="215729"/>
                    <a:pt x="796009" y="283921"/>
                    <a:pt x="1184578" y="353400"/>
                  </a:cubicBezTo>
                  <a:cubicBezTo>
                    <a:pt x="1194871" y="253899"/>
                    <a:pt x="1137830" y="138530"/>
                    <a:pt x="1272499" y="76770"/>
                  </a:cubicBezTo>
                  <a:cubicBezTo>
                    <a:pt x="1267782" y="70337"/>
                    <a:pt x="1262635" y="63904"/>
                    <a:pt x="1257918" y="57470"/>
                  </a:cubicBezTo>
                  <a:cubicBezTo>
                    <a:pt x="1192298" y="52324"/>
                    <a:pt x="1127108" y="43746"/>
                    <a:pt x="1061488" y="42888"/>
                  </a:cubicBezTo>
                  <a:cubicBezTo>
                    <a:pt x="726959" y="39886"/>
                    <a:pt x="392429" y="39028"/>
                    <a:pt x="57899" y="36455"/>
                  </a:cubicBezTo>
                  <a:cubicBezTo>
                    <a:pt x="38600" y="36455"/>
                    <a:pt x="19300" y="31309"/>
                    <a:pt x="0" y="28306"/>
                  </a:cubicBezTo>
                  <a:cubicBezTo>
                    <a:pt x="0" y="19300"/>
                    <a:pt x="0" y="9435"/>
                    <a:pt x="0" y="0"/>
                  </a:cubicBezTo>
                  <a:close/>
                </a:path>
              </a:pathLst>
            </a:custGeom>
            <a:grpFill/>
            <a:ln w="4286"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8B667888-3BA1-49F8-A27D-4584006D4928}"/>
                </a:ext>
              </a:extLst>
            </p:cNvPr>
            <p:cNvSpPr/>
            <p:nvPr/>
          </p:nvSpPr>
          <p:spPr>
            <a:xfrm>
              <a:off x="667265" y="1064933"/>
              <a:ext cx="2571589" cy="551438"/>
            </a:xfrm>
            <a:custGeom>
              <a:avLst/>
              <a:gdLst>
                <a:gd name="connsiteX0" fmla="*/ 2533419 w 2571589"/>
                <a:gd name="connsiteY0" fmla="*/ 161407 h 551438"/>
                <a:gd name="connsiteX1" fmla="*/ 2533419 w 2571589"/>
                <a:gd name="connsiteY1" fmla="*/ 396865 h 551438"/>
                <a:gd name="connsiteX2" fmla="*/ 1402022 w 2571589"/>
                <a:gd name="connsiteY2" fmla="*/ 396865 h 551438"/>
                <a:gd name="connsiteX3" fmla="*/ 1395160 w 2571589"/>
                <a:gd name="connsiteY3" fmla="*/ 474922 h 551438"/>
                <a:gd name="connsiteX4" fmla="*/ 1313243 w 2571589"/>
                <a:gd name="connsiteY4" fmla="*/ 549976 h 551438"/>
                <a:gd name="connsiteX5" fmla="*/ 1245909 w 2571589"/>
                <a:gd name="connsiteY5" fmla="*/ 547832 h 551438"/>
                <a:gd name="connsiteX6" fmla="*/ 1196158 w 2571589"/>
                <a:gd name="connsiteY6" fmla="*/ 500226 h 551438"/>
                <a:gd name="connsiteX7" fmla="*/ 1180289 w 2571589"/>
                <a:gd name="connsiteY7" fmla="*/ 200865 h 551438"/>
                <a:gd name="connsiteX8" fmla="*/ 1256631 w 2571589"/>
                <a:gd name="connsiteY8" fmla="*/ 65766 h 551438"/>
                <a:gd name="connsiteX9" fmla="*/ 1094084 w 2571589"/>
                <a:gd name="connsiteY9" fmla="*/ 46895 h 551438"/>
                <a:gd name="connsiteX10" fmla="*/ 90495 w 2571589"/>
                <a:gd name="connsiteY10" fmla="*/ 43893 h 551438"/>
                <a:gd name="connsiteX11" fmla="*/ 0 w 2571589"/>
                <a:gd name="connsiteY11" fmla="*/ 22020 h 551438"/>
                <a:gd name="connsiteX12" fmla="*/ 2569874 w 2571589"/>
                <a:gd name="connsiteY12" fmla="*/ 9582 h 551438"/>
                <a:gd name="connsiteX13" fmla="*/ 2571589 w 2571589"/>
                <a:gd name="connsiteY13" fmla="*/ 34029 h 551438"/>
                <a:gd name="connsiteX14" fmla="*/ 2503826 w 2571589"/>
                <a:gd name="connsiteY14" fmla="*/ 42178 h 551438"/>
                <a:gd name="connsiteX15" fmla="*/ 1500237 w 2571589"/>
                <a:gd name="connsiteY15" fmla="*/ 47324 h 551438"/>
                <a:gd name="connsiteX16" fmla="*/ 1326539 w 2571589"/>
                <a:gd name="connsiteY16" fmla="*/ 71771 h 551438"/>
                <a:gd name="connsiteX17" fmla="*/ 1404596 w 2571589"/>
                <a:gd name="connsiteY17" fmla="*/ 362983 h 551438"/>
                <a:gd name="connsiteX18" fmla="*/ 2533419 w 2571589"/>
                <a:gd name="connsiteY18" fmla="*/ 161407 h 551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571589" h="551438">
                  <a:moveTo>
                    <a:pt x="2533419" y="161407"/>
                  </a:moveTo>
                  <a:cubicBezTo>
                    <a:pt x="2533419" y="245469"/>
                    <a:pt x="2533419" y="317950"/>
                    <a:pt x="2533419" y="396865"/>
                  </a:cubicBezTo>
                  <a:cubicBezTo>
                    <a:pt x="2162434" y="396865"/>
                    <a:pt x="1785874" y="396865"/>
                    <a:pt x="1402022" y="396865"/>
                  </a:cubicBezTo>
                  <a:cubicBezTo>
                    <a:pt x="1399020" y="426886"/>
                    <a:pt x="1393445" y="451333"/>
                    <a:pt x="1395160" y="474922"/>
                  </a:cubicBezTo>
                  <a:cubicBezTo>
                    <a:pt x="1399878" y="536681"/>
                    <a:pt x="1370285" y="556409"/>
                    <a:pt x="1313243" y="549976"/>
                  </a:cubicBezTo>
                  <a:cubicBezTo>
                    <a:pt x="1290941" y="547403"/>
                    <a:pt x="1265208" y="555981"/>
                    <a:pt x="1245909" y="547832"/>
                  </a:cubicBezTo>
                  <a:cubicBezTo>
                    <a:pt x="1225751" y="539254"/>
                    <a:pt x="1198302" y="518239"/>
                    <a:pt x="1196158" y="500226"/>
                  </a:cubicBezTo>
                  <a:cubicBezTo>
                    <a:pt x="1185865" y="400725"/>
                    <a:pt x="1174285" y="299937"/>
                    <a:pt x="1180289" y="200865"/>
                  </a:cubicBezTo>
                  <a:cubicBezTo>
                    <a:pt x="1182863" y="157976"/>
                    <a:pt x="1225751" y="117661"/>
                    <a:pt x="1256631" y="65766"/>
                  </a:cubicBezTo>
                  <a:cubicBezTo>
                    <a:pt x="1202162" y="58904"/>
                    <a:pt x="1148123" y="47324"/>
                    <a:pt x="1094084" y="46895"/>
                  </a:cubicBezTo>
                  <a:cubicBezTo>
                    <a:pt x="759554" y="44322"/>
                    <a:pt x="425024" y="44751"/>
                    <a:pt x="90495" y="43893"/>
                  </a:cubicBezTo>
                  <a:cubicBezTo>
                    <a:pt x="60473" y="43035"/>
                    <a:pt x="30022" y="38318"/>
                    <a:pt x="0" y="22020"/>
                  </a:cubicBezTo>
                  <a:cubicBezTo>
                    <a:pt x="856911" y="-3284"/>
                    <a:pt x="1713392" y="-5857"/>
                    <a:pt x="2569874" y="9582"/>
                  </a:cubicBezTo>
                  <a:cubicBezTo>
                    <a:pt x="2570303" y="17731"/>
                    <a:pt x="2571161" y="25880"/>
                    <a:pt x="2571589" y="34029"/>
                  </a:cubicBezTo>
                  <a:cubicBezTo>
                    <a:pt x="2548859" y="37031"/>
                    <a:pt x="2526557" y="42178"/>
                    <a:pt x="2503826" y="42178"/>
                  </a:cubicBezTo>
                  <a:cubicBezTo>
                    <a:pt x="2169296" y="43893"/>
                    <a:pt x="1834766" y="44322"/>
                    <a:pt x="1500237" y="47324"/>
                  </a:cubicBezTo>
                  <a:cubicBezTo>
                    <a:pt x="1444911" y="47753"/>
                    <a:pt x="1389585" y="57617"/>
                    <a:pt x="1326539" y="71771"/>
                  </a:cubicBezTo>
                  <a:cubicBezTo>
                    <a:pt x="1439764" y="144681"/>
                    <a:pt x="1409313" y="252331"/>
                    <a:pt x="1404596" y="362983"/>
                  </a:cubicBezTo>
                  <a:cubicBezTo>
                    <a:pt x="1784158" y="294790"/>
                    <a:pt x="2156430" y="228742"/>
                    <a:pt x="2533419" y="161407"/>
                  </a:cubicBezTo>
                  <a:close/>
                </a:path>
              </a:pathLst>
            </a:custGeom>
            <a:grpFill/>
            <a:ln w="4286"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8ADC7F61-84BA-4085-AF00-62D4ABDF2221}"/>
                </a:ext>
              </a:extLst>
            </p:cNvPr>
            <p:cNvSpPr/>
            <p:nvPr/>
          </p:nvSpPr>
          <p:spPr>
            <a:xfrm>
              <a:off x="3309004" y="1194603"/>
              <a:ext cx="43504" cy="281347"/>
            </a:xfrm>
            <a:custGeom>
              <a:avLst/>
              <a:gdLst>
                <a:gd name="connsiteX0" fmla="*/ 43504 w 43504"/>
                <a:gd name="connsiteY0" fmla="*/ 0 h 281347"/>
                <a:gd name="connsiteX1" fmla="*/ 43504 w 43504"/>
                <a:gd name="connsiteY1" fmla="*/ 281348 h 281347"/>
                <a:gd name="connsiteX2" fmla="*/ 3189 w 43504"/>
                <a:gd name="connsiteY2" fmla="*/ 120945 h 281347"/>
                <a:gd name="connsiteX3" fmla="*/ 43504 w 43504"/>
                <a:gd name="connsiteY3" fmla="*/ 0 h 281347"/>
              </a:gdLst>
              <a:ahLst/>
              <a:cxnLst>
                <a:cxn ang="0">
                  <a:pos x="connsiteX0" y="connsiteY0"/>
                </a:cxn>
                <a:cxn ang="0">
                  <a:pos x="connsiteX1" y="connsiteY1"/>
                </a:cxn>
                <a:cxn ang="0">
                  <a:pos x="connsiteX2" y="connsiteY2"/>
                </a:cxn>
                <a:cxn ang="0">
                  <a:pos x="connsiteX3" y="connsiteY3"/>
                </a:cxn>
              </a:cxnLst>
              <a:rect l="l" t="t" r="r" b="b"/>
              <a:pathLst>
                <a:path w="43504" h="281347">
                  <a:moveTo>
                    <a:pt x="43504" y="0"/>
                  </a:moveTo>
                  <a:cubicBezTo>
                    <a:pt x="43504" y="96499"/>
                    <a:pt x="43504" y="180560"/>
                    <a:pt x="43504" y="281348"/>
                  </a:cubicBezTo>
                  <a:cubicBezTo>
                    <a:pt x="-7104" y="227737"/>
                    <a:pt x="6191" y="170267"/>
                    <a:pt x="3189" y="120945"/>
                  </a:cubicBezTo>
                  <a:cubicBezTo>
                    <a:pt x="187" y="81488"/>
                    <a:pt x="-11822" y="31309"/>
                    <a:pt x="43504" y="0"/>
                  </a:cubicBezTo>
                  <a:close/>
                </a:path>
              </a:pathLst>
            </a:custGeom>
            <a:grpFill/>
            <a:ln w="4286"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E91F4821-1E48-42E9-839A-6252B657A067}"/>
                </a:ext>
              </a:extLst>
            </p:cNvPr>
            <p:cNvSpPr/>
            <p:nvPr/>
          </p:nvSpPr>
          <p:spPr>
            <a:xfrm>
              <a:off x="5769270" y="1193317"/>
              <a:ext cx="41866" cy="283921"/>
            </a:xfrm>
            <a:custGeom>
              <a:avLst/>
              <a:gdLst>
                <a:gd name="connsiteX0" fmla="*/ 0 w 41866"/>
                <a:gd name="connsiteY0" fmla="*/ 0 h 283921"/>
                <a:gd name="connsiteX1" fmla="*/ 0 w 41866"/>
                <a:gd name="connsiteY1" fmla="*/ 283921 h 283921"/>
                <a:gd name="connsiteX2" fmla="*/ 0 w 41866"/>
                <a:gd name="connsiteY2" fmla="*/ 0 h 283921"/>
              </a:gdLst>
              <a:ahLst/>
              <a:cxnLst>
                <a:cxn ang="0">
                  <a:pos x="connsiteX0" y="connsiteY0"/>
                </a:cxn>
                <a:cxn ang="0">
                  <a:pos x="connsiteX1" y="connsiteY1"/>
                </a:cxn>
                <a:cxn ang="0">
                  <a:pos x="connsiteX2" y="connsiteY2"/>
                </a:cxn>
              </a:cxnLst>
              <a:rect l="l" t="t" r="r" b="b"/>
              <a:pathLst>
                <a:path w="41866" h="283921">
                  <a:moveTo>
                    <a:pt x="0" y="0"/>
                  </a:moveTo>
                  <a:cubicBezTo>
                    <a:pt x="51895" y="27020"/>
                    <a:pt x="59615" y="194713"/>
                    <a:pt x="0" y="283921"/>
                  </a:cubicBezTo>
                  <a:cubicBezTo>
                    <a:pt x="0" y="180560"/>
                    <a:pt x="0" y="91781"/>
                    <a:pt x="0" y="0"/>
                  </a:cubicBezTo>
                  <a:close/>
                </a:path>
              </a:pathLst>
            </a:custGeom>
            <a:grpFill/>
            <a:ln w="4286"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F2B31002-D53D-4247-BCB4-6406D12ED9F7}"/>
                </a:ext>
              </a:extLst>
            </p:cNvPr>
            <p:cNvSpPr/>
            <p:nvPr/>
          </p:nvSpPr>
          <p:spPr>
            <a:xfrm>
              <a:off x="4584263" y="1800187"/>
              <a:ext cx="161260" cy="161260"/>
            </a:xfrm>
            <a:custGeom>
              <a:avLst/>
              <a:gdLst>
                <a:gd name="connsiteX0" fmla="*/ 0 w 161260"/>
                <a:gd name="connsiteY0" fmla="*/ 80630 h 161260"/>
                <a:gd name="connsiteX1" fmla="*/ 80630 w 161260"/>
                <a:gd name="connsiteY1" fmla="*/ 161260 h 161260"/>
                <a:gd name="connsiteX2" fmla="*/ 161261 w 161260"/>
                <a:gd name="connsiteY2" fmla="*/ 80630 h 161260"/>
                <a:gd name="connsiteX3" fmla="*/ 80630 w 161260"/>
                <a:gd name="connsiteY3" fmla="*/ 0 h 161260"/>
                <a:gd name="connsiteX4" fmla="*/ 0 w 161260"/>
                <a:gd name="connsiteY4" fmla="*/ 80630 h 161260"/>
                <a:gd name="connsiteX5" fmla="*/ 81059 w 161260"/>
                <a:gd name="connsiteY5" fmla="*/ 42459 h 161260"/>
                <a:gd name="connsiteX6" fmla="*/ 119659 w 161260"/>
                <a:gd name="connsiteY6" fmla="*/ 81059 h 161260"/>
                <a:gd name="connsiteX7" fmla="*/ 81059 w 161260"/>
                <a:gd name="connsiteY7" fmla="*/ 119659 h 161260"/>
                <a:gd name="connsiteX8" fmla="*/ 42460 w 161260"/>
                <a:gd name="connsiteY8" fmla="*/ 81059 h 161260"/>
                <a:gd name="connsiteX9" fmla="*/ 81059 w 161260"/>
                <a:gd name="connsiteY9" fmla="*/ 42459 h 161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1260" h="161260">
                  <a:moveTo>
                    <a:pt x="0" y="80630"/>
                  </a:moveTo>
                  <a:cubicBezTo>
                    <a:pt x="0" y="125234"/>
                    <a:pt x="36026" y="161260"/>
                    <a:pt x="80630" y="161260"/>
                  </a:cubicBezTo>
                  <a:cubicBezTo>
                    <a:pt x="125234" y="161260"/>
                    <a:pt x="161261" y="125234"/>
                    <a:pt x="161261" y="80630"/>
                  </a:cubicBezTo>
                  <a:cubicBezTo>
                    <a:pt x="161261" y="36026"/>
                    <a:pt x="125234" y="0"/>
                    <a:pt x="80630" y="0"/>
                  </a:cubicBezTo>
                  <a:cubicBezTo>
                    <a:pt x="36455" y="0"/>
                    <a:pt x="0" y="36026"/>
                    <a:pt x="0" y="80630"/>
                  </a:cubicBezTo>
                  <a:close/>
                  <a:moveTo>
                    <a:pt x="81059" y="42459"/>
                  </a:moveTo>
                  <a:cubicBezTo>
                    <a:pt x="102074" y="42459"/>
                    <a:pt x="119659" y="59615"/>
                    <a:pt x="119659" y="81059"/>
                  </a:cubicBezTo>
                  <a:cubicBezTo>
                    <a:pt x="119659" y="102074"/>
                    <a:pt x="102503" y="119659"/>
                    <a:pt x="81059" y="119659"/>
                  </a:cubicBezTo>
                  <a:cubicBezTo>
                    <a:pt x="60044" y="119659"/>
                    <a:pt x="42460" y="102503"/>
                    <a:pt x="42460" y="81059"/>
                  </a:cubicBezTo>
                  <a:cubicBezTo>
                    <a:pt x="42460" y="59615"/>
                    <a:pt x="59615" y="42459"/>
                    <a:pt x="81059" y="42459"/>
                  </a:cubicBezTo>
                  <a:close/>
                </a:path>
              </a:pathLst>
            </a:custGeom>
            <a:grpFill/>
            <a:ln w="4286"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40C6512F-EE64-4E95-AB89-CA6690EF1EE4}"/>
                </a:ext>
              </a:extLst>
            </p:cNvPr>
            <p:cNvSpPr/>
            <p:nvPr/>
          </p:nvSpPr>
          <p:spPr>
            <a:xfrm>
              <a:off x="2815116" y="831871"/>
              <a:ext cx="3510845" cy="1257441"/>
            </a:xfrm>
            <a:custGeom>
              <a:avLst/>
              <a:gdLst>
                <a:gd name="connsiteX0" fmla="*/ 3458951 w 3510845"/>
                <a:gd name="connsiteY0" fmla="*/ 1202916 h 1257441"/>
                <a:gd name="connsiteX1" fmla="*/ 3413489 w 3510845"/>
                <a:gd name="connsiteY1" fmla="*/ 1167318 h 1257441"/>
                <a:gd name="connsiteX2" fmla="*/ 2842215 w 3510845"/>
                <a:gd name="connsiteY2" fmla="*/ 635073 h 1257441"/>
                <a:gd name="connsiteX3" fmla="*/ 2842215 w 3510845"/>
                <a:gd name="connsiteY3" fmla="*/ 417629 h 1257441"/>
                <a:gd name="connsiteX4" fmla="*/ 2756439 w 3510845"/>
                <a:gd name="connsiteY4" fmla="*/ 319843 h 1257441"/>
                <a:gd name="connsiteX5" fmla="*/ 2245209 w 3510845"/>
                <a:gd name="connsiteY5" fmla="*/ 231065 h 1257441"/>
                <a:gd name="connsiteX6" fmla="*/ 2152999 w 3510845"/>
                <a:gd name="connsiteY6" fmla="*/ 167590 h 1257441"/>
                <a:gd name="connsiteX7" fmla="*/ 2051353 w 3510845"/>
                <a:gd name="connsiteY7" fmla="*/ 72377 h 1257441"/>
                <a:gd name="connsiteX8" fmla="*/ 1467213 w 3510845"/>
                <a:gd name="connsiteY8" fmla="*/ 69804 h 1257441"/>
                <a:gd name="connsiteX9" fmla="*/ 1353987 w 3510845"/>
                <a:gd name="connsiteY9" fmla="*/ 181314 h 1257441"/>
                <a:gd name="connsiteX10" fmla="*/ 1277646 w 3510845"/>
                <a:gd name="connsiteY10" fmla="*/ 234496 h 1257441"/>
                <a:gd name="connsiteX11" fmla="*/ 719668 w 3510845"/>
                <a:gd name="connsiteY11" fmla="*/ 332281 h 1257441"/>
                <a:gd name="connsiteX12" fmla="*/ 650617 w 3510845"/>
                <a:gd name="connsiteY12" fmla="*/ 406049 h 1257441"/>
                <a:gd name="connsiteX13" fmla="*/ 654477 w 3510845"/>
                <a:gd name="connsiteY13" fmla="*/ 596474 h 1257441"/>
                <a:gd name="connsiteX14" fmla="*/ 630889 w 3510845"/>
                <a:gd name="connsiteY14" fmla="*/ 650513 h 1257441"/>
                <a:gd name="connsiteX15" fmla="*/ 96928 w 3510845"/>
                <a:gd name="connsiteY15" fmla="*/ 1160027 h 1257441"/>
                <a:gd name="connsiteX16" fmla="*/ 29164 w 3510845"/>
                <a:gd name="connsiteY16" fmla="*/ 1205060 h 1257441"/>
                <a:gd name="connsiteX17" fmla="*/ 0 w 3510845"/>
                <a:gd name="connsiteY17" fmla="*/ 1235511 h 1257441"/>
                <a:gd name="connsiteX18" fmla="*/ 31309 w 3510845"/>
                <a:gd name="connsiteY18" fmla="*/ 1255668 h 1257441"/>
                <a:gd name="connsiteX19" fmla="*/ 195142 w 3510845"/>
                <a:gd name="connsiteY19" fmla="*/ 1255668 h 1257441"/>
                <a:gd name="connsiteX20" fmla="*/ 226880 w 3510845"/>
                <a:gd name="connsiteY20" fmla="*/ 1230364 h 1257441"/>
                <a:gd name="connsiteX21" fmla="*/ 195571 w 3510845"/>
                <a:gd name="connsiteY21" fmla="*/ 1205060 h 1257441"/>
                <a:gd name="connsiteX22" fmla="*/ 160403 w 3510845"/>
                <a:gd name="connsiteY22" fmla="*/ 1195625 h 1257441"/>
                <a:gd name="connsiteX23" fmla="*/ 258617 w 3510845"/>
                <a:gd name="connsiteY23" fmla="*/ 1087975 h 1257441"/>
                <a:gd name="connsiteX24" fmla="*/ 1058057 w 3510845"/>
                <a:gd name="connsiteY24" fmla="*/ 647082 h 1257441"/>
                <a:gd name="connsiteX25" fmla="*/ 1162276 w 3510845"/>
                <a:gd name="connsiteY25" fmla="*/ 702837 h 1257441"/>
                <a:gd name="connsiteX26" fmla="*/ 1287510 w 3510845"/>
                <a:gd name="connsiteY26" fmla="*/ 793331 h 1257441"/>
                <a:gd name="connsiteX27" fmla="*/ 1622040 w 3510845"/>
                <a:gd name="connsiteY27" fmla="*/ 789471 h 1257441"/>
                <a:gd name="connsiteX28" fmla="*/ 1680797 w 3510845"/>
                <a:gd name="connsiteY28" fmla="*/ 874819 h 1257441"/>
                <a:gd name="connsiteX29" fmla="*/ 1669646 w 3510845"/>
                <a:gd name="connsiteY29" fmla="*/ 901839 h 1257441"/>
                <a:gd name="connsiteX30" fmla="*/ 1551703 w 3510845"/>
                <a:gd name="connsiteY30" fmla="*/ 1022355 h 1257441"/>
                <a:gd name="connsiteX31" fmla="*/ 1551703 w 3510845"/>
                <a:gd name="connsiteY31" fmla="*/ 1090548 h 1257441"/>
                <a:gd name="connsiteX32" fmla="*/ 1639195 w 3510845"/>
                <a:gd name="connsiteY32" fmla="*/ 1180614 h 1257441"/>
                <a:gd name="connsiteX33" fmla="*/ 1823616 w 3510845"/>
                <a:gd name="connsiteY33" fmla="*/ 1180185 h 1257441"/>
                <a:gd name="connsiteX34" fmla="*/ 1970294 w 3510845"/>
                <a:gd name="connsiteY34" fmla="*/ 1033935 h 1257441"/>
                <a:gd name="connsiteX35" fmla="*/ 1848920 w 3510845"/>
                <a:gd name="connsiteY35" fmla="*/ 899266 h 1257441"/>
                <a:gd name="connsiteX36" fmla="*/ 1933410 w 3510845"/>
                <a:gd name="connsiteY36" fmla="*/ 786040 h 1257441"/>
                <a:gd name="connsiteX37" fmla="*/ 2179161 w 3510845"/>
                <a:gd name="connsiteY37" fmla="*/ 786898 h 1257441"/>
                <a:gd name="connsiteX38" fmla="*/ 2391887 w 3510845"/>
                <a:gd name="connsiteY38" fmla="*/ 650942 h 1257441"/>
                <a:gd name="connsiteX39" fmla="*/ 2405611 w 3510845"/>
                <a:gd name="connsiteY39" fmla="*/ 635931 h 1257441"/>
                <a:gd name="connsiteX40" fmla="*/ 3341008 w 3510845"/>
                <a:gd name="connsiteY40" fmla="*/ 1190478 h 1257441"/>
                <a:gd name="connsiteX41" fmla="*/ 3281393 w 3510845"/>
                <a:gd name="connsiteY41" fmla="*/ 1224360 h 1257441"/>
                <a:gd name="connsiteX42" fmla="*/ 3297261 w 3510845"/>
                <a:gd name="connsiteY42" fmla="*/ 1253524 h 1257441"/>
                <a:gd name="connsiteX43" fmla="*/ 3508273 w 3510845"/>
                <a:gd name="connsiteY43" fmla="*/ 1254811 h 1257441"/>
                <a:gd name="connsiteX44" fmla="*/ 3510846 w 3510845"/>
                <a:gd name="connsiteY44" fmla="*/ 1220071 h 1257441"/>
                <a:gd name="connsiteX45" fmla="*/ 3458951 w 3510845"/>
                <a:gd name="connsiteY45" fmla="*/ 1202916 h 1257441"/>
                <a:gd name="connsiteX46" fmla="*/ 1213313 w 3510845"/>
                <a:gd name="connsiteY46" fmla="*/ 664237 h 1257441"/>
                <a:gd name="connsiteX47" fmla="*/ 1220175 w 3510845"/>
                <a:gd name="connsiteY47" fmla="*/ 657375 h 1257441"/>
                <a:gd name="connsiteX48" fmla="*/ 1540552 w 3510845"/>
                <a:gd name="connsiteY48" fmla="*/ 657375 h 1257441"/>
                <a:gd name="connsiteX49" fmla="*/ 1547414 w 3510845"/>
                <a:gd name="connsiteY49" fmla="*/ 664237 h 1257441"/>
                <a:gd name="connsiteX50" fmla="*/ 1540552 w 3510845"/>
                <a:gd name="connsiteY50" fmla="*/ 671099 h 1257441"/>
                <a:gd name="connsiteX51" fmla="*/ 1220175 w 3510845"/>
                <a:gd name="connsiteY51" fmla="*/ 671099 h 1257441"/>
                <a:gd name="connsiteX52" fmla="*/ 1213313 w 3510845"/>
                <a:gd name="connsiteY52" fmla="*/ 664237 h 1257441"/>
                <a:gd name="connsiteX53" fmla="*/ 1227467 w 3510845"/>
                <a:gd name="connsiteY53" fmla="*/ 695975 h 1257441"/>
                <a:gd name="connsiteX54" fmla="*/ 1234329 w 3510845"/>
                <a:gd name="connsiteY54" fmla="*/ 689113 h 1257441"/>
                <a:gd name="connsiteX55" fmla="*/ 1554705 w 3510845"/>
                <a:gd name="connsiteY55" fmla="*/ 689113 h 1257441"/>
                <a:gd name="connsiteX56" fmla="*/ 1561567 w 3510845"/>
                <a:gd name="connsiteY56" fmla="*/ 695975 h 1257441"/>
                <a:gd name="connsiteX57" fmla="*/ 1554705 w 3510845"/>
                <a:gd name="connsiteY57" fmla="*/ 702837 h 1257441"/>
                <a:gd name="connsiteX58" fmla="*/ 1234329 w 3510845"/>
                <a:gd name="connsiteY58" fmla="*/ 702837 h 1257441"/>
                <a:gd name="connsiteX59" fmla="*/ 1227467 w 3510845"/>
                <a:gd name="connsiteY59" fmla="*/ 695975 h 1257441"/>
                <a:gd name="connsiteX60" fmla="*/ 1569287 w 3510845"/>
                <a:gd name="connsiteY60" fmla="*/ 734574 h 1257441"/>
                <a:gd name="connsiteX61" fmla="*/ 1248911 w 3510845"/>
                <a:gd name="connsiteY61" fmla="*/ 734574 h 1257441"/>
                <a:gd name="connsiteX62" fmla="*/ 1242049 w 3510845"/>
                <a:gd name="connsiteY62" fmla="*/ 727712 h 1257441"/>
                <a:gd name="connsiteX63" fmla="*/ 1248911 w 3510845"/>
                <a:gd name="connsiteY63" fmla="*/ 720850 h 1257441"/>
                <a:gd name="connsiteX64" fmla="*/ 1569287 w 3510845"/>
                <a:gd name="connsiteY64" fmla="*/ 720850 h 1257441"/>
                <a:gd name="connsiteX65" fmla="*/ 1576149 w 3510845"/>
                <a:gd name="connsiteY65" fmla="*/ 727712 h 1257441"/>
                <a:gd name="connsiteX66" fmla="*/ 1569287 w 3510845"/>
                <a:gd name="connsiteY66" fmla="*/ 734574 h 1257441"/>
                <a:gd name="connsiteX67" fmla="*/ 1850206 w 3510845"/>
                <a:gd name="connsiteY67" fmla="*/ 968316 h 1257441"/>
                <a:gd name="connsiteX68" fmla="*/ 1930837 w 3510845"/>
                <a:gd name="connsiteY68" fmla="*/ 1048946 h 1257441"/>
                <a:gd name="connsiteX69" fmla="*/ 1850206 w 3510845"/>
                <a:gd name="connsiteY69" fmla="*/ 1129576 h 1257441"/>
                <a:gd name="connsiteX70" fmla="*/ 1769576 w 3510845"/>
                <a:gd name="connsiteY70" fmla="*/ 1048946 h 1257441"/>
                <a:gd name="connsiteX71" fmla="*/ 1850206 w 3510845"/>
                <a:gd name="connsiteY71" fmla="*/ 968316 h 1257441"/>
                <a:gd name="connsiteX72" fmla="*/ 2272657 w 3510845"/>
                <a:gd name="connsiteY72" fmla="*/ 734574 h 1257441"/>
                <a:gd name="connsiteX73" fmla="*/ 1952281 w 3510845"/>
                <a:gd name="connsiteY73" fmla="*/ 734574 h 1257441"/>
                <a:gd name="connsiteX74" fmla="*/ 1945419 w 3510845"/>
                <a:gd name="connsiteY74" fmla="*/ 727712 h 1257441"/>
                <a:gd name="connsiteX75" fmla="*/ 1952281 w 3510845"/>
                <a:gd name="connsiteY75" fmla="*/ 720850 h 1257441"/>
                <a:gd name="connsiteX76" fmla="*/ 2272657 w 3510845"/>
                <a:gd name="connsiteY76" fmla="*/ 720850 h 1257441"/>
                <a:gd name="connsiteX77" fmla="*/ 2279520 w 3510845"/>
                <a:gd name="connsiteY77" fmla="*/ 727712 h 1257441"/>
                <a:gd name="connsiteX78" fmla="*/ 2272657 w 3510845"/>
                <a:gd name="connsiteY78" fmla="*/ 734574 h 1257441"/>
                <a:gd name="connsiteX79" fmla="*/ 2287239 w 3510845"/>
                <a:gd name="connsiteY79" fmla="*/ 702837 h 1257441"/>
                <a:gd name="connsiteX80" fmla="*/ 1966863 w 3510845"/>
                <a:gd name="connsiteY80" fmla="*/ 702837 h 1257441"/>
                <a:gd name="connsiteX81" fmla="*/ 1960001 w 3510845"/>
                <a:gd name="connsiteY81" fmla="*/ 695975 h 1257441"/>
                <a:gd name="connsiteX82" fmla="*/ 1966863 w 3510845"/>
                <a:gd name="connsiteY82" fmla="*/ 689113 h 1257441"/>
                <a:gd name="connsiteX83" fmla="*/ 2287239 w 3510845"/>
                <a:gd name="connsiteY83" fmla="*/ 689113 h 1257441"/>
                <a:gd name="connsiteX84" fmla="*/ 2294101 w 3510845"/>
                <a:gd name="connsiteY84" fmla="*/ 695975 h 1257441"/>
                <a:gd name="connsiteX85" fmla="*/ 2287239 w 3510845"/>
                <a:gd name="connsiteY85" fmla="*/ 702837 h 1257441"/>
                <a:gd name="connsiteX86" fmla="*/ 2301393 w 3510845"/>
                <a:gd name="connsiteY86" fmla="*/ 671528 h 1257441"/>
                <a:gd name="connsiteX87" fmla="*/ 1981016 w 3510845"/>
                <a:gd name="connsiteY87" fmla="*/ 671528 h 1257441"/>
                <a:gd name="connsiteX88" fmla="*/ 1974154 w 3510845"/>
                <a:gd name="connsiteY88" fmla="*/ 664666 h 1257441"/>
                <a:gd name="connsiteX89" fmla="*/ 1981016 w 3510845"/>
                <a:gd name="connsiteY89" fmla="*/ 657804 h 1257441"/>
                <a:gd name="connsiteX90" fmla="*/ 2301393 w 3510845"/>
                <a:gd name="connsiteY90" fmla="*/ 657804 h 1257441"/>
                <a:gd name="connsiteX91" fmla="*/ 2308255 w 3510845"/>
                <a:gd name="connsiteY91" fmla="*/ 664666 h 1257441"/>
                <a:gd name="connsiteX92" fmla="*/ 2301393 w 3510845"/>
                <a:gd name="connsiteY92" fmla="*/ 671528 h 1257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3510845" h="1257441">
                  <a:moveTo>
                    <a:pt x="3458951" y="1202916"/>
                  </a:moveTo>
                  <a:cubicBezTo>
                    <a:pt x="3442225" y="1193909"/>
                    <a:pt x="3424211" y="1182329"/>
                    <a:pt x="3413489" y="1167318"/>
                  </a:cubicBezTo>
                  <a:cubicBezTo>
                    <a:pt x="3257804" y="947730"/>
                    <a:pt x="3081104" y="750872"/>
                    <a:pt x="2842215" y="635073"/>
                  </a:cubicBezTo>
                  <a:cubicBezTo>
                    <a:pt x="2842215" y="557874"/>
                    <a:pt x="2842215" y="487966"/>
                    <a:pt x="2842215" y="417629"/>
                  </a:cubicBezTo>
                  <a:cubicBezTo>
                    <a:pt x="2842215" y="360159"/>
                    <a:pt x="2820343" y="329279"/>
                    <a:pt x="2756439" y="319843"/>
                  </a:cubicBezTo>
                  <a:cubicBezTo>
                    <a:pt x="2585314" y="294539"/>
                    <a:pt x="2415905" y="260658"/>
                    <a:pt x="2245209" y="231065"/>
                  </a:cubicBezTo>
                  <a:cubicBezTo>
                    <a:pt x="2204036" y="223773"/>
                    <a:pt x="2174014" y="215196"/>
                    <a:pt x="2152999" y="167590"/>
                  </a:cubicBezTo>
                  <a:cubicBezTo>
                    <a:pt x="2135414" y="128132"/>
                    <a:pt x="2092097" y="92535"/>
                    <a:pt x="2051353" y="72377"/>
                  </a:cubicBezTo>
                  <a:cubicBezTo>
                    <a:pt x="1858784" y="-23693"/>
                    <a:pt x="1660640" y="-23693"/>
                    <a:pt x="1467213" y="69804"/>
                  </a:cubicBezTo>
                  <a:cubicBezTo>
                    <a:pt x="1421322" y="92106"/>
                    <a:pt x="1379292" y="136281"/>
                    <a:pt x="1353987" y="181314"/>
                  </a:cubicBezTo>
                  <a:cubicBezTo>
                    <a:pt x="1333830" y="217340"/>
                    <a:pt x="1312386" y="228491"/>
                    <a:pt x="1277646" y="234496"/>
                  </a:cubicBezTo>
                  <a:cubicBezTo>
                    <a:pt x="1091510" y="267091"/>
                    <a:pt x="905803" y="301402"/>
                    <a:pt x="719668" y="332281"/>
                  </a:cubicBezTo>
                  <a:cubicBezTo>
                    <a:pt x="673777" y="340001"/>
                    <a:pt x="649331" y="358443"/>
                    <a:pt x="650617" y="406049"/>
                  </a:cubicBezTo>
                  <a:cubicBezTo>
                    <a:pt x="652333" y="469524"/>
                    <a:pt x="655764" y="532999"/>
                    <a:pt x="654477" y="596474"/>
                  </a:cubicBezTo>
                  <a:cubicBezTo>
                    <a:pt x="654048" y="614916"/>
                    <a:pt x="644613" y="642793"/>
                    <a:pt x="630889" y="650513"/>
                  </a:cubicBezTo>
                  <a:cubicBezTo>
                    <a:pt x="406153" y="771458"/>
                    <a:pt x="243606" y="957165"/>
                    <a:pt x="96928" y="1160027"/>
                  </a:cubicBezTo>
                  <a:cubicBezTo>
                    <a:pt x="81917" y="1180614"/>
                    <a:pt x="51466" y="1188763"/>
                    <a:pt x="29164" y="1205060"/>
                  </a:cubicBezTo>
                  <a:cubicBezTo>
                    <a:pt x="18013" y="1213209"/>
                    <a:pt x="9864" y="1225218"/>
                    <a:pt x="0" y="1235511"/>
                  </a:cubicBezTo>
                  <a:cubicBezTo>
                    <a:pt x="10293" y="1242373"/>
                    <a:pt x="20587" y="1255240"/>
                    <a:pt x="31309" y="1255668"/>
                  </a:cubicBezTo>
                  <a:cubicBezTo>
                    <a:pt x="85777" y="1257813"/>
                    <a:pt x="140674" y="1258242"/>
                    <a:pt x="195142" y="1255668"/>
                  </a:cubicBezTo>
                  <a:cubicBezTo>
                    <a:pt x="206293" y="1255240"/>
                    <a:pt x="216587" y="1238942"/>
                    <a:pt x="226880" y="1230364"/>
                  </a:cubicBezTo>
                  <a:cubicBezTo>
                    <a:pt x="216587" y="1221786"/>
                    <a:pt x="206722" y="1211922"/>
                    <a:pt x="195571" y="1205060"/>
                  </a:cubicBezTo>
                  <a:cubicBezTo>
                    <a:pt x="187851" y="1200342"/>
                    <a:pt x="177987" y="1199913"/>
                    <a:pt x="160403" y="1195625"/>
                  </a:cubicBezTo>
                  <a:cubicBezTo>
                    <a:pt x="197287" y="1154881"/>
                    <a:pt x="226022" y="1119283"/>
                    <a:pt x="258617" y="1087975"/>
                  </a:cubicBezTo>
                  <a:cubicBezTo>
                    <a:pt x="484639" y="867528"/>
                    <a:pt x="762127" y="741436"/>
                    <a:pt x="1058057" y="647082"/>
                  </a:cubicBezTo>
                  <a:cubicBezTo>
                    <a:pt x="1119388" y="627782"/>
                    <a:pt x="1152412" y="636789"/>
                    <a:pt x="1162276" y="702837"/>
                  </a:cubicBezTo>
                  <a:cubicBezTo>
                    <a:pt x="1173427" y="774889"/>
                    <a:pt x="1215458" y="797620"/>
                    <a:pt x="1287510" y="793331"/>
                  </a:cubicBezTo>
                  <a:cubicBezTo>
                    <a:pt x="1398591" y="786898"/>
                    <a:pt x="1510530" y="790329"/>
                    <a:pt x="1622040" y="789471"/>
                  </a:cubicBezTo>
                  <a:cubicBezTo>
                    <a:pt x="1694092" y="789043"/>
                    <a:pt x="1704386" y="804482"/>
                    <a:pt x="1680797" y="874819"/>
                  </a:cubicBezTo>
                  <a:cubicBezTo>
                    <a:pt x="1677366" y="884684"/>
                    <a:pt x="1672648" y="894119"/>
                    <a:pt x="1669646" y="901839"/>
                  </a:cubicBezTo>
                  <a:cubicBezTo>
                    <a:pt x="1555563" y="907415"/>
                    <a:pt x="1550845" y="912132"/>
                    <a:pt x="1551703" y="1022355"/>
                  </a:cubicBezTo>
                  <a:cubicBezTo>
                    <a:pt x="1551703" y="1045086"/>
                    <a:pt x="1552990" y="1067817"/>
                    <a:pt x="1551703" y="1090548"/>
                  </a:cubicBezTo>
                  <a:cubicBezTo>
                    <a:pt x="1547414" y="1154023"/>
                    <a:pt x="1573576" y="1183616"/>
                    <a:pt x="1639195" y="1180614"/>
                  </a:cubicBezTo>
                  <a:cubicBezTo>
                    <a:pt x="1700526" y="1178040"/>
                    <a:pt x="1762285" y="1180185"/>
                    <a:pt x="1823616" y="1180185"/>
                  </a:cubicBezTo>
                  <a:cubicBezTo>
                    <a:pt x="1970723" y="1180185"/>
                    <a:pt x="1970723" y="1180185"/>
                    <a:pt x="1970294" y="1033935"/>
                  </a:cubicBezTo>
                  <a:cubicBezTo>
                    <a:pt x="1969865" y="912561"/>
                    <a:pt x="1969865" y="912561"/>
                    <a:pt x="1848920" y="899266"/>
                  </a:cubicBezTo>
                  <a:cubicBezTo>
                    <a:pt x="1812893" y="790758"/>
                    <a:pt x="1815896" y="786898"/>
                    <a:pt x="1933410" y="786040"/>
                  </a:cubicBezTo>
                  <a:cubicBezTo>
                    <a:pt x="2015327" y="785611"/>
                    <a:pt x="2098101" y="778749"/>
                    <a:pt x="2179161" y="786898"/>
                  </a:cubicBezTo>
                  <a:cubicBezTo>
                    <a:pt x="2290671" y="798478"/>
                    <a:pt x="2369156" y="771887"/>
                    <a:pt x="2391887" y="650942"/>
                  </a:cubicBezTo>
                  <a:cubicBezTo>
                    <a:pt x="2392745" y="647511"/>
                    <a:pt x="2397892" y="644509"/>
                    <a:pt x="2405611" y="635931"/>
                  </a:cubicBezTo>
                  <a:cubicBezTo>
                    <a:pt x="2762872" y="741865"/>
                    <a:pt x="3094400" y="892404"/>
                    <a:pt x="3341008" y="1190478"/>
                  </a:cubicBezTo>
                  <a:cubicBezTo>
                    <a:pt x="3315275" y="1204202"/>
                    <a:pt x="3297261" y="1213209"/>
                    <a:pt x="3281393" y="1224360"/>
                  </a:cubicBezTo>
                  <a:cubicBezTo>
                    <a:pt x="3280106" y="1225218"/>
                    <a:pt x="3291257" y="1253524"/>
                    <a:pt x="3297261" y="1253524"/>
                  </a:cubicBezTo>
                  <a:cubicBezTo>
                    <a:pt x="3367599" y="1255668"/>
                    <a:pt x="3437936" y="1254811"/>
                    <a:pt x="3508273" y="1254811"/>
                  </a:cubicBezTo>
                  <a:cubicBezTo>
                    <a:pt x="3509130" y="1243231"/>
                    <a:pt x="3509988" y="1231651"/>
                    <a:pt x="3510846" y="1220071"/>
                  </a:cubicBezTo>
                  <a:cubicBezTo>
                    <a:pt x="3493262" y="1214924"/>
                    <a:pt x="3474820" y="1211493"/>
                    <a:pt x="3458951" y="1202916"/>
                  </a:cubicBezTo>
                  <a:close/>
                  <a:moveTo>
                    <a:pt x="1213313" y="664237"/>
                  </a:moveTo>
                  <a:cubicBezTo>
                    <a:pt x="1213313" y="660377"/>
                    <a:pt x="1216316" y="657375"/>
                    <a:pt x="1220175" y="657375"/>
                  </a:cubicBezTo>
                  <a:lnTo>
                    <a:pt x="1540552" y="657375"/>
                  </a:lnTo>
                  <a:cubicBezTo>
                    <a:pt x="1544412" y="657375"/>
                    <a:pt x="1547414" y="660377"/>
                    <a:pt x="1547414" y="664237"/>
                  </a:cubicBezTo>
                  <a:cubicBezTo>
                    <a:pt x="1547414" y="668097"/>
                    <a:pt x="1544412" y="671099"/>
                    <a:pt x="1540552" y="671099"/>
                  </a:cubicBezTo>
                  <a:lnTo>
                    <a:pt x="1220175" y="671099"/>
                  </a:lnTo>
                  <a:cubicBezTo>
                    <a:pt x="1216316" y="671528"/>
                    <a:pt x="1213313" y="668097"/>
                    <a:pt x="1213313" y="664237"/>
                  </a:cubicBezTo>
                  <a:close/>
                  <a:moveTo>
                    <a:pt x="1227467" y="695975"/>
                  </a:moveTo>
                  <a:cubicBezTo>
                    <a:pt x="1227467" y="692115"/>
                    <a:pt x="1230469" y="689113"/>
                    <a:pt x="1234329" y="689113"/>
                  </a:cubicBezTo>
                  <a:lnTo>
                    <a:pt x="1554705" y="689113"/>
                  </a:lnTo>
                  <a:cubicBezTo>
                    <a:pt x="1558565" y="689113"/>
                    <a:pt x="1561567" y="692115"/>
                    <a:pt x="1561567" y="695975"/>
                  </a:cubicBezTo>
                  <a:cubicBezTo>
                    <a:pt x="1561567" y="699835"/>
                    <a:pt x="1558565" y="702837"/>
                    <a:pt x="1554705" y="702837"/>
                  </a:cubicBezTo>
                  <a:lnTo>
                    <a:pt x="1234329" y="702837"/>
                  </a:lnTo>
                  <a:cubicBezTo>
                    <a:pt x="1230898" y="702837"/>
                    <a:pt x="1227467" y="699835"/>
                    <a:pt x="1227467" y="695975"/>
                  </a:cubicBezTo>
                  <a:close/>
                  <a:moveTo>
                    <a:pt x="1569287" y="734574"/>
                  </a:moveTo>
                  <a:lnTo>
                    <a:pt x="1248911" y="734574"/>
                  </a:lnTo>
                  <a:cubicBezTo>
                    <a:pt x="1245051" y="734574"/>
                    <a:pt x="1242049" y="731572"/>
                    <a:pt x="1242049" y="727712"/>
                  </a:cubicBezTo>
                  <a:cubicBezTo>
                    <a:pt x="1242049" y="723852"/>
                    <a:pt x="1245051" y="720850"/>
                    <a:pt x="1248911" y="720850"/>
                  </a:cubicBezTo>
                  <a:lnTo>
                    <a:pt x="1569287" y="720850"/>
                  </a:lnTo>
                  <a:cubicBezTo>
                    <a:pt x="1573147" y="720850"/>
                    <a:pt x="1576149" y="723852"/>
                    <a:pt x="1576149" y="727712"/>
                  </a:cubicBezTo>
                  <a:cubicBezTo>
                    <a:pt x="1576578" y="731572"/>
                    <a:pt x="1573147" y="734574"/>
                    <a:pt x="1569287" y="734574"/>
                  </a:cubicBezTo>
                  <a:close/>
                  <a:moveTo>
                    <a:pt x="1850206" y="968316"/>
                  </a:moveTo>
                  <a:cubicBezTo>
                    <a:pt x="1894810" y="968316"/>
                    <a:pt x="1930837" y="1004342"/>
                    <a:pt x="1930837" y="1048946"/>
                  </a:cubicBezTo>
                  <a:cubicBezTo>
                    <a:pt x="1930837" y="1093550"/>
                    <a:pt x="1894810" y="1129576"/>
                    <a:pt x="1850206" y="1129576"/>
                  </a:cubicBezTo>
                  <a:cubicBezTo>
                    <a:pt x="1805602" y="1129576"/>
                    <a:pt x="1769576" y="1093550"/>
                    <a:pt x="1769576" y="1048946"/>
                  </a:cubicBezTo>
                  <a:cubicBezTo>
                    <a:pt x="1769147" y="1004342"/>
                    <a:pt x="1805602" y="968316"/>
                    <a:pt x="1850206" y="968316"/>
                  </a:cubicBezTo>
                  <a:close/>
                  <a:moveTo>
                    <a:pt x="2272657" y="734574"/>
                  </a:moveTo>
                  <a:lnTo>
                    <a:pt x="1952281" y="734574"/>
                  </a:lnTo>
                  <a:cubicBezTo>
                    <a:pt x="1948421" y="734574"/>
                    <a:pt x="1945419" y="731572"/>
                    <a:pt x="1945419" y="727712"/>
                  </a:cubicBezTo>
                  <a:cubicBezTo>
                    <a:pt x="1945419" y="723852"/>
                    <a:pt x="1948421" y="720850"/>
                    <a:pt x="1952281" y="720850"/>
                  </a:cubicBezTo>
                  <a:lnTo>
                    <a:pt x="2272657" y="720850"/>
                  </a:lnTo>
                  <a:cubicBezTo>
                    <a:pt x="2276517" y="720850"/>
                    <a:pt x="2279520" y="723852"/>
                    <a:pt x="2279520" y="727712"/>
                  </a:cubicBezTo>
                  <a:cubicBezTo>
                    <a:pt x="2279520" y="731572"/>
                    <a:pt x="2276517" y="734574"/>
                    <a:pt x="2272657" y="734574"/>
                  </a:cubicBezTo>
                  <a:close/>
                  <a:moveTo>
                    <a:pt x="2287239" y="702837"/>
                  </a:moveTo>
                  <a:lnTo>
                    <a:pt x="1966863" y="702837"/>
                  </a:lnTo>
                  <a:cubicBezTo>
                    <a:pt x="1963003" y="702837"/>
                    <a:pt x="1960001" y="699835"/>
                    <a:pt x="1960001" y="695975"/>
                  </a:cubicBezTo>
                  <a:cubicBezTo>
                    <a:pt x="1960001" y="692115"/>
                    <a:pt x="1963003" y="689113"/>
                    <a:pt x="1966863" y="689113"/>
                  </a:cubicBezTo>
                  <a:lnTo>
                    <a:pt x="2287239" y="689113"/>
                  </a:lnTo>
                  <a:cubicBezTo>
                    <a:pt x="2291099" y="689113"/>
                    <a:pt x="2294101" y="692115"/>
                    <a:pt x="2294101" y="695975"/>
                  </a:cubicBezTo>
                  <a:cubicBezTo>
                    <a:pt x="2294101" y="699835"/>
                    <a:pt x="2291099" y="702837"/>
                    <a:pt x="2287239" y="702837"/>
                  </a:cubicBezTo>
                  <a:close/>
                  <a:moveTo>
                    <a:pt x="2301393" y="671528"/>
                  </a:moveTo>
                  <a:lnTo>
                    <a:pt x="1981016" y="671528"/>
                  </a:lnTo>
                  <a:cubicBezTo>
                    <a:pt x="1977156" y="671528"/>
                    <a:pt x="1974154" y="668526"/>
                    <a:pt x="1974154" y="664666"/>
                  </a:cubicBezTo>
                  <a:cubicBezTo>
                    <a:pt x="1974154" y="660806"/>
                    <a:pt x="1977156" y="657804"/>
                    <a:pt x="1981016" y="657804"/>
                  </a:cubicBezTo>
                  <a:lnTo>
                    <a:pt x="2301393" y="657804"/>
                  </a:lnTo>
                  <a:cubicBezTo>
                    <a:pt x="2305253" y="657804"/>
                    <a:pt x="2308255" y="660806"/>
                    <a:pt x="2308255" y="664666"/>
                  </a:cubicBezTo>
                  <a:cubicBezTo>
                    <a:pt x="2308255" y="668526"/>
                    <a:pt x="2305253" y="671528"/>
                    <a:pt x="2301393" y="671528"/>
                  </a:cubicBezTo>
                  <a:close/>
                </a:path>
              </a:pathLst>
            </a:custGeom>
            <a:grpFill/>
            <a:ln w="4286"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F2DDD12A-FF8B-480E-94D5-014A6D35120D}"/>
                </a:ext>
              </a:extLst>
            </p:cNvPr>
            <p:cNvSpPr/>
            <p:nvPr/>
          </p:nvSpPr>
          <p:spPr>
            <a:xfrm>
              <a:off x="4626723" y="1842218"/>
              <a:ext cx="77199" cy="77199"/>
            </a:xfrm>
            <a:custGeom>
              <a:avLst/>
              <a:gdLst>
                <a:gd name="connsiteX0" fmla="*/ 77199 w 77199"/>
                <a:gd name="connsiteY0" fmla="*/ 38600 h 77199"/>
                <a:gd name="connsiteX1" fmla="*/ 38600 w 77199"/>
                <a:gd name="connsiteY1" fmla="*/ 77199 h 77199"/>
                <a:gd name="connsiteX2" fmla="*/ 0 w 77199"/>
                <a:gd name="connsiteY2" fmla="*/ 38600 h 77199"/>
                <a:gd name="connsiteX3" fmla="*/ 38600 w 77199"/>
                <a:gd name="connsiteY3" fmla="*/ 0 h 77199"/>
                <a:gd name="connsiteX4" fmla="*/ 77199 w 77199"/>
                <a:gd name="connsiteY4" fmla="*/ 38600 h 771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199" h="77199">
                  <a:moveTo>
                    <a:pt x="77199" y="38600"/>
                  </a:moveTo>
                  <a:cubicBezTo>
                    <a:pt x="77199" y="59918"/>
                    <a:pt x="59918" y="77199"/>
                    <a:pt x="38600" y="77199"/>
                  </a:cubicBezTo>
                  <a:cubicBezTo>
                    <a:pt x="17282" y="77199"/>
                    <a:pt x="0" y="59918"/>
                    <a:pt x="0" y="38600"/>
                  </a:cubicBezTo>
                  <a:cubicBezTo>
                    <a:pt x="0" y="17282"/>
                    <a:pt x="17282" y="0"/>
                    <a:pt x="38600" y="0"/>
                  </a:cubicBezTo>
                  <a:cubicBezTo>
                    <a:pt x="59918" y="0"/>
                    <a:pt x="77199" y="17282"/>
                    <a:pt x="77199" y="38600"/>
                  </a:cubicBezTo>
                  <a:close/>
                </a:path>
              </a:pathLst>
            </a:custGeom>
            <a:grpFill/>
            <a:ln w="4286" cap="flat">
              <a:noFill/>
              <a:prstDash val="solid"/>
              <a:miter/>
            </a:ln>
          </p:spPr>
          <p:txBody>
            <a:bodyPr rtlCol="0" anchor="ctr"/>
            <a:lstStyle/>
            <a:p>
              <a:endParaRPr lang="en-US"/>
            </a:p>
          </p:txBody>
        </p:sp>
      </p:grpSp>
      <p:sp>
        <p:nvSpPr>
          <p:cNvPr id="2" name="그림 개체 틀 2">
            <a:extLst>
              <a:ext uri="{FF2B5EF4-FFF2-40B4-BE49-F238E27FC236}">
                <a16:creationId xmlns:a16="http://schemas.microsoft.com/office/drawing/2014/main" id="{2AF2A12F-BFE5-4221-B61A-9D0F8252F37F}"/>
              </a:ext>
            </a:extLst>
          </p:cNvPr>
          <p:cNvSpPr>
            <a:spLocks noGrp="1"/>
          </p:cNvSpPr>
          <p:nvPr>
            <p:ph type="pic" sz="quarter" idx="10" hasCustomPrompt="1"/>
          </p:nvPr>
        </p:nvSpPr>
        <p:spPr>
          <a:xfrm>
            <a:off x="732525" y="1677018"/>
            <a:ext cx="5256000" cy="2494979"/>
          </a:xfrm>
          <a:prstGeom prst="rect">
            <a:avLst/>
          </a:prstGeom>
          <a:solidFill>
            <a:schemeClr val="bg1">
              <a:lumMod val="95000"/>
            </a:schemeClr>
          </a:solidFill>
          <a:ln w="25400">
            <a:noFill/>
          </a:ln>
          <a:effectLst/>
        </p:spPr>
        <p:txBody>
          <a:bodyPr anchor="ctr"/>
          <a:lstStyle>
            <a:lvl1pPr marL="0" indent="0" algn="ctr">
              <a:buFontTx/>
              <a:buNone/>
              <a:defRPr sz="1200">
                <a:solidFill>
                  <a:schemeClr val="tx1">
                    <a:lumMod val="75000"/>
                    <a:lumOff val="25000"/>
                  </a:schemeClr>
                </a:solidFill>
              </a:defRPr>
            </a:lvl1pPr>
          </a:lstStyle>
          <a:p>
            <a:r>
              <a:rPr lang="en-US" altLang="ko-KR" dirty="0"/>
              <a:t>Place Your Picture Here</a:t>
            </a:r>
            <a:endParaRPr lang="ko-KR" altLang="en-US" dirty="0"/>
          </a:p>
        </p:txBody>
      </p:sp>
      <p:sp>
        <p:nvSpPr>
          <p:cNvPr id="3" name="그림 개체 틀 2">
            <a:extLst>
              <a:ext uri="{FF2B5EF4-FFF2-40B4-BE49-F238E27FC236}">
                <a16:creationId xmlns:a16="http://schemas.microsoft.com/office/drawing/2014/main" id="{7D9E9835-32F2-475B-B7EF-A6B7D3C57151}"/>
              </a:ext>
            </a:extLst>
          </p:cNvPr>
          <p:cNvSpPr>
            <a:spLocks noGrp="1"/>
          </p:cNvSpPr>
          <p:nvPr>
            <p:ph type="pic" sz="quarter" idx="42" hasCustomPrompt="1"/>
          </p:nvPr>
        </p:nvSpPr>
        <p:spPr>
          <a:xfrm>
            <a:off x="6204710" y="1677018"/>
            <a:ext cx="5256000" cy="2494979"/>
          </a:xfrm>
          <a:prstGeom prst="rect">
            <a:avLst/>
          </a:prstGeom>
          <a:solidFill>
            <a:schemeClr val="bg1">
              <a:lumMod val="95000"/>
            </a:schemeClr>
          </a:solidFill>
          <a:ln w="25400">
            <a:noFill/>
          </a:ln>
          <a:effectLst/>
        </p:spPr>
        <p:txBody>
          <a:bodyPr anchor="ctr"/>
          <a:lstStyle>
            <a:lvl1pPr marL="0" indent="0" algn="ctr">
              <a:buFontTx/>
              <a:buNone/>
              <a:defRPr sz="1200">
                <a:solidFill>
                  <a:schemeClr val="tx1">
                    <a:lumMod val="75000"/>
                    <a:lumOff val="25000"/>
                  </a:schemeClr>
                </a:solidFill>
              </a:defRPr>
            </a:lvl1pPr>
          </a:lstStyle>
          <a:p>
            <a:r>
              <a:rPr lang="en-US" altLang="ko-KR" dirty="0"/>
              <a:t>Place Your Picture Here</a:t>
            </a:r>
            <a:endParaRPr lang="ko-KR" altLang="en-US" dirty="0"/>
          </a:p>
        </p:txBody>
      </p:sp>
      <p:grpSp>
        <p:nvGrpSpPr>
          <p:cNvPr id="4" name="Group 3">
            <a:extLst>
              <a:ext uri="{FF2B5EF4-FFF2-40B4-BE49-F238E27FC236}">
                <a16:creationId xmlns:a16="http://schemas.microsoft.com/office/drawing/2014/main" id="{13B7051B-3D74-4BF7-B918-5C856972686B}"/>
              </a:ext>
            </a:extLst>
          </p:cNvPr>
          <p:cNvGrpSpPr/>
          <p:nvPr userDrawn="1"/>
        </p:nvGrpSpPr>
        <p:grpSpPr>
          <a:xfrm>
            <a:off x="1" y="5737141"/>
            <a:ext cx="12191627" cy="886330"/>
            <a:chOff x="1" y="5737141"/>
            <a:chExt cx="9143720" cy="886330"/>
          </a:xfrm>
          <a:solidFill>
            <a:schemeClr val="accent1"/>
          </a:solidFill>
        </p:grpSpPr>
        <p:sp>
          <p:nvSpPr>
            <p:cNvPr id="5" name="Freeform 7">
              <a:extLst>
                <a:ext uri="{FF2B5EF4-FFF2-40B4-BE49-F238E27FC236}">
                  <a16:creationId xmlns:a16="http://schemas.microsoft.com/office/drawing/2014/main" id="{A88DD348-C6DA-49C3-AE0F-7B9ACD3008B0}"/>
                </a:ext>
              </a:extLst>
            </p:cNvPr>
            <p:cNvSpPr>
              <a:spLocks/>
            </p:cNvSpPr>
            <p:nvPr/>
          </p:nvSpPr>
          <p:spPr bwMode="auto">
            <a:xfrm>
              <a:off x="1" y="5737142"/>
              <a:ext cx="3153832" cy="886329"/>
            </a:xfrm>
            <a:custGeom>
              <a:avLst/>
              <a:gdLst>
                <a:gd name="T0" fmla="*/ 59 w 1460"/>
                <a:gd name="T1" fmla="*/ 347 h 410"/>
                <a:gd name="T2" fmla="*/ 82 w 1460"/>
                <a:gd name="T3" fmla="*/ 338 h 410"/>
                <a:gd name="T4" fmla="*/ 130 w 1460"/>
                <a:gd name="T5" fmla="*/ 350 h 410"/>
                <a:gd name="T6" fmla="*/ 162 w 1460"/>
                <a:gd name="T7" fmla="*/ 358 h 410"/>
                <a:gd name="T8" fmla="*/ 225 w 1460"/>
                <a:gd name="T9" fmla="*/ 295 h 410"/>
                <a:gd name="T10" fmla="*/ 257 w 1460"/>
                <a:gd name="T11" fmla="*/ 273 h 410"/>
                <a:gd name="T12" fmla="*/ 309 w 1460"/>
                <a:gd name="T13" fmla="*/ 361 h 410"/>
                <a:gd name="T14" fmla="*/ 343 w 1460"/>
                <a:gd name="T15" fmla="*/ 340 h 410"/>
                <a:gd name="T16" fmla="*/ 388 w 1460"/>
                <a:gd name="T17" fmla="*/ 187 h 410"/>
                <a:gd name="T18" fmla="*/ 391 w 1460"/>
                <a:gd name="T19" fmla="*/ 144 h 410"/>
                <a:gd name="T20" fmla="*/ 395 w 1460"/>
                <a:gd name="T21" fmla="*/ 46 h 410"/>
                <a:gd name="T22" fmla="*/ 397 w 1460"/>
                <a:gd name="T23" fmla="*/ 46 h 410"/>
                <a:gd name="T24" fmla="*/ 401 w 1460"/>
                <a:gd name="T25" fmla="*/ 144 h 410"/>
                <a:gd name="T26" fmla="*/ 404 w 1460"/>
                <a:gd name="T27" fmla="*/ 187 h 410"/>
                <a:gd name="T28" fmla="*/ 439 w 1460"/>
                <a:gd name="T29" fmla="*/ 369 h 410"/>
                <a:gd name="T30" fmla="*/ 458 w 1460"/>
                <a:gd name="T31" fmla="*/ 387 h 410"/>
                <a:gd name="T32" fmla="*/ 479 w 1460"/>
                <a:gd name="T33" fmla="*/ 373 h 410"/>
                <a:gd name="T34" fmla="*/ 544 w 1460"/>
                <a:gd name="T35" fmla="*/ 377 h 410"/>
                <a:gd name="T36" fmla="*/ 562 w 1460"/>
                <a:gd name="T37" fmla="*/ 390 h 410"/>
                <a:gd name="T38" fmla="*/ 588 w 1460"/>
                <a:gd name="T39" fmla="*/ 379 h 410"/>
                <a:gd name="T40" fmla="*/ 602 w 1460"/>
                <a:gd name="T41" fmla="*/ 377 h 410"/>
                <a:gd name="T42" fmla="*/ 617 w 1460"/>
                <a:gd name="T43" fmla="*/ 382 h 410"/>
                <a:gd name="T44" fmla="*/ 625 w 1460"/>
                <a:gd name="T45" fmla="*/ 373 h 410"/>
                <a:gd name="T46" fmla="*/ 683 w 1460"/>
                <a:gd name="T47" fmla="*/ 364 h 410"/>
                <a:gd name="T48" fmla="*/ 702 w 1460"/>
                <a:gd name="T49" fmla="*/ 364 h 410"/>
                <a:gd name="T50" fmla="*/ 744 w 1460"/>
                <a:gd name="T51" fmla="*/ 300 h 410"/>
                <a:gd name="T52" fmla="*/ 758 w 1460"/>
                <a:gd name="T53" fmla="*/ 302 h 410"/>
                <a:gd name="T54" fmla="*/ 778 w 1460"/>
                <a:gd name="T55" fmla="*/ 313 h 410"/>
                <a:gd name="T56" fmla="*/ 801 w 1460"/>
                <a:gd name="T57" fmla="*/ 324 h 410"/>
                <a:gd name="T58" fmla="*/ 832 w 1460"/>
                <a:gd name="T59" fmla="*/ 306 h 410"/>
                <a:gd name="T60" fmla="*/ 843 w 1460"/>
                <a:gd name="T61" fmla="*/ 355 h 410"/>
                <a:gd name="T62" fmla="*/ 869 w 1460"/>
                <a:gd name="T63" fmla="*/ 314 h 410"/>
                <a:gd name="T64" fmla="*/ 881 w 1460"/>
                <a:gd name="T65" fmla="*/ 272 h 410"/>
                <a:gd name="T66" fmla="*/ 893 w 1460"/>
                <a:gd name="T67" fmla="*/ 251 h 410"/>
                <a:gd name="T68" fmla="*/ 930 w 1460"/>
                <a:gd name="T69" fmla="*/ 231 h 410"/>
                <a:gd name="T70" fmla="*/ 947 w 1460"/>
                <a:gd name="T71" fmla="*/ 227 h 410"/>
                <a:gd name="T72" fmla="*/ 968 w 1460"/>
                <a:gd name="T73" fmla="*/ 261 h 410"/>
                <a:gd name="T74" fmla="*/ 994 w 1460"/>
                <a:gd name="T75" fmla="*/ 315 h 410"/>
                <a:gd name="T76" fmla="*/ 1035 w 1460"/>
                <a:gd name="T77" fmla="*/ 327 h 410"/>
                <a:gd name="T78" fmla="*/ 1044 w 1460"/>
                <a:gd name="T79" fmla="*/ 322 h 410"/>
                <a:gd name="T80" fmla="*/ 1069 w 1460"/>
                <a:gd name="T81" fmla="*/ 305 h 410"/>
                <a:gd name="T82" fmla="*/ 1084 w 1460"/>
                <a:gd name="T83" fmla="*/ 257 h 410"/>
                <a:gd name="T84" fmla="*/ 1129 w 1460"/>
                <a:gd name="T85" fmla="*/ 280 h 410"/>
                <a:gd name="T86" fmla="*/ 1142 w 1460"/>
                <a:gd name="T87" fmla="*/ 329 h 410"/>
                <a:gd name="T88" fmla="*/ 1161 w 1460"/>
                <a:gd name="T89" fmla="*/ 340 h 410"/>
                <a:gd name="T90" fmla="*/ 1187 w 1460"/>
                <a:gd name="T91" fmla="*/ 340 h 410"/>
                <a:gd name="T92" fmla="*/ 1209 w 1460"/>
                <a:gd name="T93" fmla="*/ 336 h 410"/>
                <a:gd name="T94" fmla="*/ 1231 w 1460"/>
                <a:gd name="T95" fmla="*/ 322 h 410"/>
                <a:gd name="T96" fmla="*/ 1257 w 1460"/>
                <a:gd name="T97" fmla="*/ 318 h 410"/>
                <a:gd name="T98" fmla="*/ 1294 w 1460"/>
                <a:gd name="T99" fmla="*/ 344 h 410"/>
                <a:gd name="T100" fmla="*/ 1330 w 1460"/>
                <a:gd name="T101" fmla="*/ 327 h 410"/>
                <a:gd name="T102" fmla="*/ 1351 w 1460"/>
                <a:gd name="T103" fmla="*/ 165 h 410"/>
                <a:gd name="T104" fmla="*/ 1401 w 1460"/>
                <a:gd name="T105" fmla="*/ 152 h 410"/>
                <a:gd name="T106" fmla="*/ 1426 w 1460"/>
                <a:gd name="T107" fmla="*/ 281 h 410"/>
                <a:gd name="T108" fmla="*/ 1460 w 1460"/>
                <a:gd name="T109" fmla="*/ 410 h 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60" h="410">
                  <a:moveTo>
                    <a:pt x="0" y="410"/>
                  </a:moveTo>
                  <a:cubicBezTo>
                    <a:pt x="0" y="321"/>
                    <a:pt x="0" y="321"/>
                    <a:pt x="0" y="321"/>
                  </a:cubicBezTo>
                  <a:cubicBezTo>
                    <a:pt x="8" y="321"/>
                    <a:pt x="16" y="321"/>
                    <a:pt x="24" y="321"/>
                  </a:cubicBezTo>
                  <a:cubicBezTo>
                    <a:pt x="24" y="326"/>
                    <a:pt x="24" y="330"/>
                    <a:pt x="24" y="335"/>
                  </a:cubicBezTo>
                  <a:cubicBezTo>
                    <a:pt x="30" y="335"/>
                    <a:pt x="37" y="335"/>
                    <a:pt x="43" y="335"/>
                  </a:cubicBezTo>
                  <a:cubicBezTo>
                    <a:pt x="43" y="339"/>
                    <a:pt x="43" y="343"/>
                    <a:pt x="43" y="347"/>
                  </a:cubicBezTo>
                  <a:cubicBezTo>
                    <a:pt x="48" y="347"/>
                    <a:pt x="54" y="347"/>
                    <a:pt x="59" y="347"/>
                  </a:cubicBezTo>
                  <a:cubicBezTo>
                    <a:pt x="59" y="339"/>
                    <a:pt x="59" y="331"/>
                    <a:pt x="59" y="324"/>
                  </a:cubicBezTo>
                  <a:cubicBezTo>
                    <a:pt x="62" y="324"/>
                    <a:pt x="64" y="324"/>
                    <a:pt x="67" y="324"/>
                  </a:cubicBezTo>
                  <a:cubicBezTo>
                    <a:pt x="67" y="323"/>
                    <a:pt x="67" y="322"/>
                    <a:pt x="67" y="321"/>
                  </a:cubicBezTo>
                  <a:cubicBezTo>
                    <a:pt x="69" y="321"/>
                    <a:pt x="71" y="321"/>
                    <a:pt x="73" y="321"/>
                  </a:cubicBezTo>
                  <a:cubicBezTo>
                    <a:pt x="73" y="322"/>
                    <a:pt x="73" y="323"/>
                    <a:pt x="73" y="324"/>
                  </a:cubicBezTo>
                  <a:cubicBezTo>
                    <a:pt x="76" y="324"/>
                    <a:pt x="79" y="324"/>
                    <a:pt x="82" y="324"/>
                  </a:cubicBezTo>
                  <a:cubicBezTo>
                    <a:pt x="82" y="329"/>
                    <a:pt x="82" y="333"/>
                    <a:pt x="82" y="338"/>
                  </a:cubicBezTo>
                  <a:cubicBezTo>
                    <a:pt x="91" y="338"/>
                    <a:pt x="101" y="338"/>
                    <a:pt x="110" y="338"/>
                  </a:cubicBezTo>
                  <a:cubicBezTo>
                    <a:pt x="110" y="340"/>
                    <a:pt x="110" y="342"/>
                    <a:pt x="110" y="344"/>
                  </a:cubicBezTo>
                  <a:cubicBezTo>
                    <a:pt x="111" y="344"/>
                    <a:pt x="113" y="344"/>
                    <a:pt x="114" y="344"/>
                  </a:cubicBezTo>
                  <a:cubicBezTo>
                    <a:pt x="114" y="347"/>
                    <a:pt x="114" y="349"/>
                    <a:pt x="114" y="352"/>
                  </a:cubicBezTo>
                  <a:cubicBezTo>
                    <a:pt x="117" y="352"/>
                    <a:pt x="121" y="352"/>
                    <a:pt x="124" y="352"/>
                  </a:cubicBezTo>
                  <a:cubicBezTo>
                    <a:pt x="124" y="351"/>
                    <a:pt x="124" y="350"/>
                    <a:pt x="124" y="350"/>
                  </a:cubicBezTo>
                  <a:cubicBezTo>
                    <a:pt x="126" y="350"/>
                    <a:pt x="128" y="350"/>
                    <a:pt x="130" y="350"/>
                  </a:cubicBezTo>
                  <a:cubicBezTo>
                    <a:pt x="130" y="350"/>
                    <a:pt x="130" y="351"/>
                    <a:pt x="130" y="352"/>
                  </a:cubicBezTo>
                  <a:cubicBezTo>
                    <a:pt x="134" y="352"/>
                    <a:pt x="139" y="352"/>
                    <a:pt x="144" y="352"/>
                  </a:cubicBezTo>
                  <a:cubicBezTo>
                    <a:pt x="144" y="354"/>
                    <a:pt x="144" y="356"/>
                    <a:pt x="144" y="358"/>
                  </a:cubicBezTo>
                  <a:cubicBezTo>
                    <a:pt x="148" y="358"/>
                    <a:pt x="152" y="358"/>
                    <a:pt x="156" y="358"/>
                  </a:cubicBezTo>
                  <a:cubicBezTo>
                    <a:pt x="156" y="357"/>
                    <a:pt x="156" y="357"/>
                    <a:pt x="156" y="356"/>
                  </a:cubicBezTo>
                  <a:cubicBezTo>
                    <a:pt x="158" y="356"/>
                    <a:pt x="160" y="356"/>
                    <a:pt x="162" y="356"/>
                  </a:cubicBezTo>
                  <a:cubicBezTo>
                    <a:pt x="162" y="357"/>
                    <a:pt x="162" y="357"/>
                    <a:pt x="162" y="358"/>
                  </a:cubicBezTo>
                  <a:cubicBezTo>
                    <a:pt x="166" y="358"/>
                    <a:pt x="170" y="358"/>
                    <a:pt x="173" y="358"/>
                  </a:cubicBezTo>
                  <a:cubicBezTo>
                    <a:pt x="173" y="240"/>
                    <a:pt x="173" y="240"/>
                    <a:pt x="173" y="240"/>
                  </a:cubicBezTo>
                  <a:cubicBezTo>
                    <a:pt x="186" y="240"/>
                    <a:pt x="186" y="240"/>
                    <a:pt x="186" y="240"/>
                  </a:cubicBezTo>
                  <a:cubicBezTo>
                    <a:pt x="186" y="236"/>
                    <a:pt x="186" y="236"/>
                    <a:pt x="186" y="236"/>
                  </a:cubicBezTo>
                  <a:cubicBezTo>
                    <a:pt x="214" y="241"/>
                    <a:pt x="214" y="241"/>
                    <a:pt x="214" y="241"/>
                  </a:cubicBezTo>
                  <a:cubicBezTo>
                    <a:pt x="214" y="259"/>
                    <a:pt x="214" y="277"/>
                    <a:pt x="214" y="295"/>
                  </a:cubicBezTo>
                  <a:cubicBezTo>
                    <a:pt x="218" y="295"/>
                    <a:pt x="222" y="295"/>
                    <a:pt x="225" y="295"/>
                  </a:cubicBezTo>
                  <a:cubicBezTo>
                    <a:pt x="226" y="295"/>
                    <a:pt x="226" y="294"/>
                    <a:pt x="227" y="293"/>
                  </a:cubicBezTo>
                  <a:cubicBezTo>
                    <a:pt x="228" y="293"/>
                    <a:pt x="230" y="293"/>
                    <a:pt x="231" y="293"/>
                  </a:cubicBezTo>
                  <a:cubicBezTo>
                    <a:pt x="232" y="294"/>
                    <a:pt x="232" y="295"/>
                    <a:pt x="233" y="295"/>
                  </a:cubicBezTo>
                  <a:cubicBezTo>
                    <a:pt x="237" y="295"/>
                    <a:pt x="242" y="295"/>
                    <a:pt x="246" y="295"/>
                  </a:cubicBezTo>
                  <a:cubicBezTo>
                    <a:pt x="246" y="306"/>
                    <a:pt x="246" y="316"/>
                    <a:pt x="246" y="326"/>
                  </a:cubicBezTo>
                  <a:cubicBezTo>
                    <a:pt x="250" y="326"/>
                    <a:pt x="253" y="326"/>
                    <a:pt x="257" y="326"/>
                  </a:cubicBezTo>
                  <a:cubicBezTo>
                    <a:pt x="257" y="309"/>
                    <a:pt x="257" y="291"/>
                    <a:pt x="257" y="273"/>
                  </a:cubicBezTo>
                  <a:cubicBezTo>
                    <a:pt x="259" y="273"/>
                    <a:pt x="261" y="273"/>
                    <a:pt x="262" y="273"/>
                  </a:cubicBezTo>
                  <a:cubicBezTo>
                    <a:pt x="262" y="272"/>
                    <a:pt x="262" y="270"/>
                    <a:pt x="262" y="269"/>
                  </a:cubicBezTo>
                  <a:cubicBezTo>
                    <a:pt x="274" y="269"/>
                    <a:pt x="286" y="269"/>
                    <a:pt x="298" y="269"/>
                  </a:cubicBezTo>
                  <a:cubicBezTo>
                    <a:pt x="299" y="270"/>
                    <a:pt x="300" y="271"/>
                    <a:pt x="301" y="272"/>
                  </a:cubicBezTo>
                  <a:cubicBezTo>
                    <a:pt x="301" y="300"/>
                    <a:pt x="301" y="327"/>
                    <a:pt x="301" y="355"/>
                  </a:cubicBezTo>
                  <a:cubicBezTo>
                    <a:pt x="303" y="355"/>
                    <a:pt x="306" y="355"/>
                    <a:pt x="309" y="355"/>
                  </a:cubicBezTo>
                  <a:cubicBezTo>
                    <a:pt x="309" y="357"/>
                    <a:pt x="309" y="359"/>
                    <a:pt x="309" y="361"/>
                  </a:cubicBezTo>
                  <a:cubicBezTo>
                    <a:pt x="311" y="361"/>
                    <a:pt x="314" y="361"/>
                    <a:pt x="316" y="361"/>
                  </a:cubicBezTo>
                  <a:cubicBezTo>
                    <a:pt x="316" y="354"/>
                    <a:pt x="316" y="347"/>
                    <a:pt x="316" y="340"/>
                  </a:cubicBezTo>
                  <a:cubicBezTo>
                    <a:pt x="319" y="340"/>
                    <a:pt x="323" y="340"/>
                    <a:pt x="326" y="340"/>
                  </a:cubicBezTo>
                  <a:cubicBezTo>
                    <a:pt x="326" y="339"/>
                    <a:pt x="326" y="338"/>
                    <a:pt x="326" y="337"/>
                  </a:cubicBezTo>
                  <a:cubicBezTo>
                    <a:pt x="330" y="337"/>
                    <a:pt x="333" y="337"/>
                    <a:pt x="337" y="337"/>
                  </a:cubicBezTo>
                  <a:cubicBezTo>
                    <a:pt x="337" y="338"/>
                    <a:pt x="337" y="339"/>
                    <a:pt x="337" y="340"/>
                  </a:cubicBezTo>
                  <a:cubicBezTo>
                    <a:pt x="339" y="340"/>
                    <a:pt x="341" y="340"/>
                    <a:pt x="343" y="340"/>
                  </a:cubicBezTo>
                  <a:cubicBezTo>
                    <a:pt x="344" y="338"/>
                    <a:pt x="344" y="337"/>
                    <a:pt x="344" y="336"/>
                  </a:cubicBezTo>
                  <a:cubicBezTo>
                    <a:pt x="345" y="336"/>
                    <a:pt x="346" y="336"/>
                    <a:pt x="347" y="336"/>
                  </a:cubicBezTo>
                  <a:cubicBezTo>
                    <a:pt x="347" y="337"/>
                    <a:pt x="348" y="338"/>
                    <a:pt x="348" y="339"/>
                  </a:cubicBezTo>
                  <a:cubicBezTo>
                    <a:pt x="349" y="339"/>
                    <a:pt x="350" y="339"/>
                    <a:pt x="352" y="339"/>
                  </a:cubicBezTo>
                  <a:cubicBezTo>
                    <a:pt x="352" y="328"/>
                    <a:pt x="352" y="316"/>
                    <a:pt x="352" y="304"/>
                  </a:cubicBezTo>
                  <a:cubicBezTo>
                    <a:pt x="362" y="304"/>
                    <a:pt x="373" y="304"/>
                    <a:pt x="384" y="304"/>
                  </a:cubicBezTo>
                  <a:cubicBezTo>
                    <a:pt x="385" y="265"/>
                    <a:pt x="387" y="226"/>
                    <a:pt x="388" y="187"/>
                  </a:cubicBezTo>
                  <a:cubicBezTo>
                    <a:pt x="384" y="186"/>
                    <a:pt x="372" y="182"/>
                    <a:pt x="382" y="177"/>
                  </a:cubicBezTo>
                  <a:cubicBezTo>
                    <a:pt x="381" y="176"/>
                    <a:pt x="380" y="175"/>
                    <a:pt x="379" y="175"/>
                  </a:cubicBezTo>
                  <a:cubicBezTo>
                    <a:pt x="379" y="168"/>
                    <a:pt x="379" y="168"/>
                    <a:pt x="383" y="164"/>
                  </a:cubicBezTo>
                  <a:cubicBezTo>
                    <a:pt x="383" y="162"/>
                    <a:pt x="383" y="159"/>
                    <a:pt x="383" y="156"/>
                  </a:cubicBezTo>
                  <a:cubicBezTo>
                    <a:pt x="385" y="156"/>
                    <a:pt x="388" y="156"/>
                    <a:pt x="390" y="156"/>
                  </a:cubicBezTo>
                  <a:cubicBezTo>
                    <a:pt x="390" y="152"/>
                    <a:pt x="390" y="149"/>
                    <a:pt x="390" y="146"/>
                  </a:cubicBezTo>
                  <a:cubicBezTo>
                    <a:pt x="390" y="145"/>
                    <a:pt x="391" y="145"/>
                    <a:pt x="391" y="144"/>
                  </a:cubicBezTo>
                  <a:cubicBezTo>
                    <a:pt x="391" y="132"/>
                    <a:pt x="391" y="120"/>
                    <a:pt x="391" y="108"/>
                  </a:cubicBezTo>
                  <a:cubicBezTo>
                    <a:pt x="391" y="107"/>
                    <a:pt x="390" y="106"/>
                    <a:pt x="390" y="105"/>
                  </a:cubicBezTo>
                  <a:cubicBezTo>
                    <a:pt x="391" y="104"/>
                    <a:pt x="392" y="103"/>
                    <a:pt x="393" y="102"/>
                  </a:cubicBezTo>
                  <a:cubicBezTo>
                    <a:pt x="393" y="93"/>
                    <a:pt x="393" y="84"/>
                    <a:pt x="393" y="75"/>
                  </a:cubicBezTo>
                  <a:cubicBezTo>
                    <a:pt x="393" y="75"/>
                    <a:pt x="394" y="74"/>
                    <a:pt x="394" y="73"/>
                  </a:cubicBezTo>
                  <a:cubicBezTo>
                    <a:pt x="394" y="65"/>
                    <a:pt x="394" y="56"/>
                    <a:pt x="394" y="47"/>
                  </a:cubicBezTo>
                  <a:cubicBezTo>
                    <a:pt x="394" y="47"/>
                    <a:pt x="395" y="46"/>
                    <a:pt x="395" y="46"/>
                  </a:cubicBezTo>
                  <a:cubicBezTo>
                    <a:pt x="395" y="43"/>
                    <a:pt x="395" y="41"/>
                    <a:pt x="395" y="38"/>
                  </a:cubicBezTo>
                  <a:cubicBezTo>
                    <a:pt x="395" y="38"/>
                    <a:pt x="395" y="37"/>
                    <a:pt x="396" y="37"/>
                  </a:cubicBezTo>
                  <a:cubicBezTo>
                    <a:pt x="396" y="32"/>
                    <a:pt x="396" y="28"/>
                    <a:pt x="396" y="23"/>
                  </a:cubicBezTo>
                  <a:cubicBezTo>
                    <a:pt x="396" y="23"/>
                    <a:pt x="396" y="23"/>
                    <a:pt x="396" y="23"/>
                  </a:cubicBezTo>
                  <a:cubicBezTo>
                    <a:pt x="396" y="28"/>
                    <a:pt x="396" y="32"/>
                    <a:pt x="396" y="37"/>
                  </a:cubicBezTo>
                  <a:cubicBezTo>
                    <a:pt x="397" y="37"/>
                    <a:pt x="397" y="38"/>
                    <a:pt x="397" y="38"/>
                  </a:cubicBezTo>
                  <a:cubicBezTo>
                    <a:pt x="397" y="41"/>
                    <a:pt x="397" y="43"/>
                    <a:pt x="397" y="46"/>
                  </a:cubicBezTo>
                  <a:cubicBezTo>
                    <a:pt x="398" y="46"/>
                    <a:pt x="398" y="47"/>
                    <a:pt x="398" y="47"/>
                  </a:cubicBezTo>
                  <a:cubicBezTo>
                    <a:pt x="398" y="56"/>
                    <a:pt x="398" y="65"/>
                    <a:pt x="398" y="73"/>
                  </a:cubicBezTo>
                  <a:cubicBezTo>
                    <a:pt x="399" y="74"/>
                    <a:pt x="399" y="74"/>
                    <a:pt x="399" y="75"/>
                  </a:cubicBezTo>
                  <a:cubicBezTo>
                    <a:pt x="399" y="84"/>
                    <a:pt x="399" y="93"/>
                    <a:pt x="399" y="102"/>
                  </a:cubicBezTo>
                  <a:cubicBezTo>
                    <a:pt x="400" y="103"/>
                    <a:pt x="401" y="104"/>
                    <a:pt x="402" y="105"/>
                  </a:cubicBezTo>
                  <a:cubicBezTo>
                    <a:pt x="402" y="106"/>
                    <a:pt x="401" y="107"/>
                    <a:pt x="401" y="108"/>
                  </a:cubicBezTo>
                  <a:cubicBezTo>
                    <a:pt x="401" y="120"/>
                    <a:pt x="401" y="132"/>
                    <a:pt x="401" y="144"/>
                  </a:cubicBezTo>
                  <a:cubicBezTo>
                    <a:pt x="401" y="145"/>
                    <a:pt x="402" y="145"/>
                    <a:pt x="402" y="146"/>
                  </a:cubicBezTo>
                  <a:cubicBezTo>
                    <a:pt x="402" y="149"/>
                    <a:pt x="402" y="152"/>
                    <a:pt x="402" y="156"/>
                  </a:cubicBezTo>
                  <a:cubicBezTo>
                    <a:pt x="405" y="156"/>
                    <a:pt x="407" y="156"/>
                    <a:pt x="409" y="156"/>
                  </a:cubicBezTo>
                  <a:cubicBezTo>
                    <a:pt x="409" y="159"/>
                    <a:pt x="409" y="162"/>
                    <a:pt x="409" y="164"/>
                  </a:cubicBezTo>
                  <a:cubicBezTo>
                    <a:pt x="414" y="168"/>
                    <a:pt x="413" y="169"/>
                    <a:pt x="413" y="175"/>
                  </a:cubicBezTo>
                  <a:cubicBezTo>
                    <a:pt x="412" y="175"/>
                    <a:pt x="411" y="176"/>
                    <a:pt x="410" y="177"/>
                  </a:cubicBezTo>
                  <a:cubicBezTo>
                    <a:pt x="421" y="181"/>
                    <a:pt x="409" y="187"/>
                    <a:pt x="404" y="187"/>
                  </a:cubicBezTo>
                  <a:cubicBezTo>
                    <a:pt x="407" y="254"/>
                    <a:pt x="409" y="320"/>
                    <a:pt x="412" y="387"/>
                  </a:cubicBezTo>
                  <a:cubicBezTo>
                    <a:pt x="414" y="387"/>
                    <a:pt x="415" y="387"/>
                    <a:pt x="417" y="387"/>
                  </a:cubicBezTo>
                  <a:cubicBezTo>
                    <a:pt x="417" y="383"/>
                    <a:pt x="417" y="379"/>
                    <a:pt x="417" y="375"/>
                  </a:cubicBezTo>
                  <a:cubicBezTo>
                    <a:pt x="423" y="375"/>
                    <a:pt x="430" y="375"/>
                    <a:pt x="436" y="375"/>
                  </a:cubicBezTo>
                  <a:cubicBezTo>
                    <a:pt x="436" y="380"/>
                    <a:pt x="436" y="384"/>
                    <a:pt x="436" y="389"/>
                  </a:cubicBezTo>
                  <a:cubicBezTo>
                    <a:pt x="437" y="389"/>
                    <a:pt x="438" y="389"/>
                    <a:pt x="439" y="389"/>
                  </a:cubicBezTo>
                  <a:cubicBezTo>
                    <a:pt x="439" y="382"/>
                    <a:pt x="439" y="376"/>
                    <a:pt x="439" y="369"/>
                  </a:cubicBezTo>
                  <a:cubicBezTo>
                    <a:pt x="440" y="369"/>
                    <a:pt x="441" y="369"/>
                    <a:pt x="442" y="369"/>
                  </a:cubicBezTo>
                  <a:cubicBezTo>
                    <a:pt x="442" y="376"/>
                    <a:pt x="442" y="382"/>
                    <a:pt x="442" y="388"/>
                  </a:cubicBezTo>
                  <a:cubicBezTo>
                    <a:pt x="443" y="388"/>
                    <a:pt x="444" y="388"/>
                    <a:pt x="445" y="388"/>
                  </a:cubicBezTo>
                  <a:cubicBezTo>
                    <a:pt x="445" y="385"/>
                    <a:pt x="445" y="381"/>
                    <a:pt x="445" y="378"/>
                  </a:cubicBezTo>
                  <a:cubicBezTo>
                    <a:pt x="445" y="378"/>
                    <a:pt x="446" y="378"/>
                    <a:pt x="446" y="378"/>
                  </a:cubicBezTo>
                  <a:cubicBezTo>
                    <a:pt x="446" y="381"/>
                    <a:pt x="446" y="384"/>
                    <a:pt x="446" y="388"/>
                  </a:cubicBezTo>
                  <a:cubicBezTo>
                    <a:pt x="450" y="388"/>
                    <a:pt x="454" y="388"/>
                    <a:pt x="458" y="387"/>
                  </a:cubicBezTo>
                  <a:cubicBezTo>
                    <a:pt x="458" y="384"/>
                    <a:pt x="458" y="380"/>
                    <a:pt x="458" y="376"/>
                  </a:cubicBezTo>
                  <a:cubicBezTo>
                    <a:pt x="460" y="376"/>
                    <a:pt x="463" y="376"/>
                    <a:pt x="465" y="376"/>
                  </a:cubicBezTo>
                  <a:cubicBezTo>
                    <a:pt x="465" y="375"/>
                    <a:pt x="465" y="374"/>
                    <a:pt x="465" y="373"/>
                  </a:cubicBezTo>
                  <a:cubicBezTo>
                    <a:pt x="468" y="373"/>
                    <a:pt x="471" y="373"/>
                    <a:pt x="473" y="373"/>
                  </a:cubicBezTo>
                  <a:cubicBezTo>
                    <a:pt x="473" y="374"/>
                    <a:pt x="473" y="374"/>
                    <a:pt x="473" y="375"/>
                  </a:cubicBezTo>
                  <a:cubicBezTo>
                    <a:pt x="475" y="375"/>
                    <a:pt x="477" y="375"/>
                    <a:pt x="479" y="375"/>
                  </a:cubicBezTo>
                  <a:cubicBezTo>
                    <a:pt x="479" y="374"/>
                    <a:pt x="479" y="374"/>
                    <a:pt x="479" y="373"/>
                  </a:cubicBezTo>
                  <a:cubicBezTo>
                    <a:pt x="497" y="373"/>
                    <a:pt x="515" y="373"/>
                    <a:pt x="533" y="373"/>
                  </a:cubicBezTo>
                  <a:cubicBezTo>
                    <a:pt x="533" y="372"/>
                    <a:pt x="533" y="371"/>
                    <a:pt x="533" y="370"/>
                  </a:cubicBezTo>
                  <a:cubicBezTo>
                    <a:pt x="534" y="370"/>
                    <a:pt x="536" y="370"/>
                    <a:pt x="537" y="370"/>
                  </a:cubicBezTo>
                  <a:cubicBezTo>
                    <a:pt x="537" y="371"/>
                    <a:pt x="537" y="372"/>
                    <a:pt x="537" y="373"/>
                  </a:cubicBezTo>
                  <a:cubicBezTo>
                    <a:pt x="538" y="373"/>
                    <a:pt x="540" y="373"/>
                    <a:pt x="541" y="373"/>
                  </a:cubicBezTo>
                  <a:cubicBezTo>
                    <a:pt x="541" y="374"/>
                    <a:pt x="541" y="376"/>
                    <a:pt x="541" y="377"/>
                  </a:cubicBezTo>
                  <a:cubicBezTo>
                    <a:pt x="542" y="377"/>
                    <a:pt x="543" y="377"/>
                    <a:pt x="544" y="377"/>
                  </a:cubicBezTo>
                  <a:cubicBezTo>
                    <a:pt x="544" y="377"/>
                    <a:pt x="544" y="376"/>
                    <a:pt x="544" y="375"/>
                  </a:cubicBezTo>
                  <a:cubicBezTo>
                    <a:pt x="545" y="375"/>
                    <a:pt x="546" y="375"/>
                    <a:pt x="547" y="375"/>
                  </a:cubicBezTo>
                  <a:cubicBezTo>
                    <a:pt x="547" y="376"/>
                    <a:pt x="547" y="377"/>
                    <a:pt x="547" y="377"/>
                  </a:cubicBezTo>
                  <a:cubicBezTo>
                    <a:pt x="550" y="377"/>
                    <a:pt x="553" y="377"/>
                    <a:pt x="556" y="377"/>
                  </a:cubicBezTo>
                  <a:cubicBezTo>
                    <a:pt x="556" y="376"/>
                    <a:pt x="556" y="375"/>
                    <a:pt x="556" y="374"/>
                  </a:cubicBezTo>
                  <a:cubicBezTo>
                    <a:pt x="558" y="374"/>
                    <a:pt x="560" y="374"/>
                    <a:pt x="562" y="374"/>
                  </a:cubicBezTo>
                  <a:cubicBezTo>
                    <a:pt x="562" y="379"/>
                    <a:pt x="562" y="385"/>
                    <a:pt x="562" y="390"/>
                  </a:cubicBezTo>
                  <a:cubicBezTo>
                    <a:pt x="563" y="390"/>
                    <a:pt x="563" y="390"/>
                    <a:pt x="564" y="390"/>
                  </a:cubicBezTo>
                  <a:cubicBezTo>
                    <a:pt x="564" y="389"/>
                    <a:pt x="564" y="387"/>
                    <a:pt x="564" y="386"/>
                  </a:cubicBezTo>
                  <a:cubicBezTo>
                    <a:pt x="565" y="386"/>
                    <a:pt x="567" y="386"/>
                    <a:pt x="568" y="386"/>
                  </a:cubicBezTo>
                  <a:cubicBezTo>
                    <a:pt x="568" y="387"/>
                    <a:pt x="568" y="389"/>
                    <a:pt x="568" y="390"/>
                  </a:cubicBezTo>
                  <a:cubicBezTo>
                    <a:pt x="571" y="390"/>
                    <a:pt x="575" y="390"/>
                    <a:pt x="578" y="390"/>
                  </a:cubicBezTo>
                  <a:cubicBezTo>
                    <a:pt x="578" y="382"/>
                    <a:pt x="578" y="382"/>
                    <a:pt x="578" y="382"/>
                  </a:cubicBezTo>
                  <a:cubicBezTo>
                    <a:pt x="588" y="379"/>
                    <a:pt x="588" y="379"/>
                    <a:pt x="588" y="379"/>
                  </a:cubicBezTo>
                  <a:cubicBezTo>
                    <a:pt x="588" y="374"/>
                    <a:pt x="589" y="368"/>
                    <a:pt x="589" y="362"/>
                  </a:cubicBezTo>
                  <a:cubicBezTo>
                    <a:pt x="590" y="362"/>
                    <a:pt x="591" y="362"/>
                    <a:pt x="592" y="362"/>
                  </a:cubicBezTo>
                  <a:cubicBezTo>
                    <a:pt x="592" y="368"/>
                    <a:pt x="593" y="374"/>
                    <a:pt x="593" y="379"/>
                  </a:cubicBezTo>
                  <a:cubicBezTo>
                    <a:pt x="594" y="379"/>
                    <a:pt x="596" y="379"/>
                    <a:pt x="597" y="379"/>
                  </a:cubicBezTo>
                  <a:cubicBezTo>
                    <a:pt x="597" y="374"/>
                    <a:pt x="597" y="368"/>
                    <a:pt x="598" y="362"/>
                  </a:cubicBezTo>
                  <a:cubicBezTo>
                    <a:pt x="599" y="362"/>
                    <a:pt x="600" y="362"/>
                    <a:pt x="601" y="362"/>
                  </a:cubicBezTo>
                  <a:cubicBezTo>
                    <a:pt x="601" y="367"/>
                    <a:pt x="602" y="372"/>
                    <a:pt x="602" y="377"/>
                  </a:cubicBezTo>
                  <a:cubicBezTo>
                    <a:pt x="603" y="377"/>
                    <a:pt x="604" y="377"/>
                    <a:pt x="606" y="377"/>
                  </a:cubicBezTo>
                  <a:cubicBezTo>
                    <a:pt x="606" y="378"/>
                    <a:pt x="606" y="378"/>
                    <a:pt x="606" y="379"/>
                  </a:cubicBezTo>
                  <a:cubicBezTo>
                    <a:pt x="607" y="379"/>
                    <a:pt x="609" y="379"/>
                    <a:pt x="610" y="379"/>
                  </a:cubicBezTo>
                  <a:cubicBezTo>
                    <a:pt x="610" y="378"/>
                    <a:pt x="610" y="378"/>
                    <a:pt x="610" y="377"/>
                  </a:cubicBezTo>
                  <a:cubicBezTo>
                    <a:pt x="612" y="377"/>
                    <a:pt x="613" y="377"/>
                    <a:pt x="615" y="377"/>
                  </a:cubicBezTo>
                  <a:cubicBezTo>
                    <a:pt x="615" y="379"/>
                    <a:pt x="615" y="380"/>
                    <a:pt x="615" y="381"/>
                  </a:cubicBezTo>
                  <a:cubicBezTo>
                    <a:pt x="616" y="382"/>
                    <a:pt x="617" y="382"/>
                    <a:pt x="617" y="382"/>
                  </a:cubicBezTo>
                  <a:cubicBezTo>
                    <a:pt x="617" y="383"/>
                    <a:pt x="617" y="384"/>
                    <a:pt x="617" y="385"/>
                  </a:cubicBezTo>
                  <a:cubicBezTo>
                    <a:pt x="617" y="385"/>
                    <a:pt x="617" y="385"/>
                    <a:pt x="617" y="385"/>
                  </a:cubicBezTo>
                  <a:cubicBezTo>
                    <a:pt x="617" y="387"/>
                    <a:pt x="617" y="389"/>
                    <a:pt x="617" y="391"/>
                  </a:cubicBezTo>
                  <a:cubicBezTo>
                    <a:pt x="620" y="391"/>
                    <a:pt x="624" y="391"/>
                    <a:pt x="628" y="391"/>
                  </a:cubicBezTo>
                  <a:cubicBezTo>
                    <a:pt x="628" y="386"/>
                    <a:pt x="628" y="381"/>
                    <a:pt x="628" y="375"/>
                  </a:cubicBezTo>
                  <a:cubicBezTo>
                    <a:pt x="627" y="375"/>
                    <a:pt x="626" y="375"/>
                    <a:pt x="625" y="375"/>
                  </a:cubicBezTo>
                  <a:cubicBezTo>
                    <a:pt x="625" y="374"/>
                    <a:pt x="625" y="374"/>
                    <a:pt x="625" y="373"/>
                  </a:cubicBezTo>
                  <a:cubicBezTo>
                    <a:pt x="627" y="373"/>
                    <a:pt x="629" y="373"/>
                    <a:pt x="630" y="373"/>
                  </a:cubicBezTo>
                  <a:cubicBezTo>
                    <a:pt x="630" y="370"/>
                    <a:pt x="630" y="368"/>
                    <a:pt x="630" y="365"/>
                  </a:cubicBezTo>
                  <a:cubicBezTo>
                    <a:pt x="643" y="365"/>
                    <a:pt x="656" y="365"/>
                    <a:pt x="668" y="365"/>
                  </a:cubicBezTo>
                  <a:cubicBezTo>
                    <a:pt x="668" y="368"/>
                    <a:pt x="668" y="370"/>
                    <a:pt x="668" y="373"/>
                  </a:cubicBezTo>
                  <a:cubicBezTo>
                    <a:pt x="672" y="373"/>
                    <a:pt x="676" y="373"/>
                    <a:pt x="679" y="372"/>
                  </a:cubicBezTo>
                  <a:cubicBezTo>
                    <a:pt x="679" y="370"/>
                    <a:pt x="679" y="367"/>
                    <a:pt x="679" y="364"/>
                  </a:cubicBezTo>
                  <a:cubicBezTo>
                    <a:pt x="681" y="364"/>
                    <a:pt x="682" y="364"/>
                    <a:pt x="683" y="364"/>
                  </a:cubicBezTo>
                  <a:cubicBezTo>
                    <a:pt x="683" y="360"/>
                    <a:pt x="683" y="355"/>
                    <a:pt x="683" y="350"/>
                  </a:cubicBezTo>
                  <a:cubicBezTo>
                    <a:pt x="685" y="350"/>
                    <a:pt x="687" y="350"/>
                    <a:pt x="688" y="350"/>
                  </a:cubicBezTo>
                  <a:cubicBezTo>
                    <a:pt x="689" y="350"/>
                    <a:pt x="689" y="349"/>
                    <a:pt x="690" y="349"/>
                  </a:cubicBezTo>
                  <a:cubicBezTo>
                    <a:pt x="691" y="349"/>
                    <a:pt x="693" y="349"/>
                    <a:pt x="695" y="349"/>
                  </a:cubicBezTo>
                  <a:cubicBezTo>
                    <a:pt x="695" y="349"/>
                    <a:pt x="696" y="350"/>
                    <a:pt x="696" y="350"/>
                  </a:cubicBezTo>
                  <a:cubicBezTo>
                    <a:pt x="698" y="350"/>
                    <a:pt x="700" y="350"/>
                    <a:pt x="702" y="350"/>
                  </a:cubicBezTo>
                  <a:cubicBezTo>
                    <a:pt x="702" y="355"/>
                    <a:pt x="702" y="359"/>
                    <a:pt x="702" y="364"/>
                  </a:cubicBezTo>
                  <a:cubicBezTo>
                    <a:pt x="707" y="364"/>
                    <a:pt x="712" y="364"/>
                    <a:pt x="717" y="364"/>
                  </a:cubicBezTo>
                  <a:cubicBezTo>
                    <a:pt x="717" y="362"/>
                    <a:pt x="717" y="360"/>
                    <a:pt x="717" y="358"/>
                  </a:cubicBezTo>
                  <a:cubicBezTo>
                    <a:pt x="718" y="358"/>
                    <a:pt x="718" y="358"/>
                    <a:pt x="719" y="358"/>
                  </a:cubicBezTo>
                  <a:cubicBezTo>
                    <a:pt x="719" y="360"/>
                    <a:pt x="719" y="362"/>
                    <a:pt x="719" y="364"/>
                  </a:cubicBezTo>
                  <a:cubicBezTo>
                    <a:pt x="725" y="364"/>
                    <a:pt x="725" y="364"/>
                    <a:pt x="725" y="364"/>
                  </a:cubicBezTo>
                  <a:cubicBezTo>
                    <a:pt x="725" y="300"/>
                    <a:pt x="725" y="300"/>
                    <a:pt x="725" y="300"/>
                  </a:cubicBezTo>
                  <a:cubicBezTo>
                    <a:pt x="744" y="300"/>
                    <a:pt x="744" y="300"/>
                    <a:pt x="744" y="300"/>
                  </a:cubicBezTo>
                  <a:cubicBezTo>
                    <a:pt x="744" y="295"/>
                    <a:pt x="744" y="295"/>
                    <a:pt x="744" y="295"/>
                  </a:cubicBezTo>
                  <a:cubicBezTo>
                    <a:pt x="747" y="295"/>
                    <a:pt x="747" y="295"/>
                    <a:pt x="747" y="295"/>
                  </a:cubicBezTo>
                  <a:cubicBezTo>
                    <a:pt x="747" y="298"/>
                    <a:pt x="747" y="298"/>
                    <a:pt x="747" y="298"/>
                  </a:cubicBezTo>
                  <a:cubicBezTo>
                    <a:pt x="756" y="298"/>
                    <a:pt x="756" y="298"/>
                    <a:pt x="756" y="298"/>
                  </a:cubicBezTo>
                  <a:cubicBezTo>
                    <a:pt x="756" y="295"/>
                    <a:pt x="756" y="295"/>
                    <a:pt x="756" y="295"/>
                  </a:cubicBezTo>
                  <a:cubicBezTo>
                    <a:pt x="758" y="295"/>
                    <a:pt x="758" y="295"/>
                    <a:pt x="758" y="295"/>
                  </a:cubicBezTo>
                  <a:cubicBezTo>
                    <a:pt x="758" y="302"/>
                    <a:pt x="758" y="302"/>
                    <a:pt x="758" y="302"/>
                  </a:cubicBezTo>
                  <a:cubicBezTo>
                    <a:pt x="761" y="302"/>
                    <a:pt x="761" y="302"/>
                    <a:pt x="761" y="302"/>
                  </a:cubicBezTo>
                  <a:cubicBezTo>
                    <a:pt x="761" y="308"/>
                    <a:pt x="761" y="308"/>
                    <a:pt x="761" y="308"/>
                  </a:cubicBezTo>
                  <a:cubicBezTo>
                    <a:pt x="772" y="308"/>
                    <a:pt x="772" y="308"/>
                    <a:pt x="772" y="308"/>
                  </a:cubicBezTo>
                  <a:cubicBezTo>
                    <a:pt x="772" y="323"/>
                    <a:pt x="772" y="323"/>
                    <a:pt x="772" y="323"/>
                  </a:cubicBezTo>
                  <a:cubicBezTo>
                    <a:pt x="773" y="323"/>
                    <a:pt x="773" y="323"/>
                    <a:pt x="773" y="323"/>
                  </a:cubicBezTo>
                  <a:cubicBezTo>
                    <a:pt x="773" y="313"/>
                    <a:pt x="773" y="313"/>
                    <a:pt x="773" y="313"/>
                  </a:cubicBezTo>
                  <a:cubicBezTo>
                    <a:pt x="778" y="313"/>
                    <a:pt x="778" y="313"/>
                    <a:pt x="778" y="313"/>
                  </a:cubicBezTo>
                  <a:cubicBezTo>
                    <a:pt x="778" y="330"/>
                    <a:pt x="778" y="330"/>
                    <a:pt x="778" y="330"/>
                  </a:cubicBezTo>
                  <a:cubicBezTo>
                    <a:pt x="793" y="330"/>
                    <a:pt x="793" y="330"/>
                    <a:pt x="793" y="330"/>
                  </a:cubicBezTo>
                  <a:cubicBezTo>
                    <a:pt x="793" y="324"/>
                    <a:pt x="793" y="324"/>
                    <a:pt x="793" y="324"/>
                  </a:cubicBezTo>
                  <a:cubicBezTo>
                    <a:pt x="799" y="324"/>
                    <a:pt x="799" y="324"/>
                    <a:pt x="799" y="324"/>
                  </a:cubicBezTo>
                  <a:cubicBezTo>
                    <a:pt x="799" y="332"/>
                    <a:pt x="799" y="332"/>
                    <a:pt x="799" y="332"/>
                  </a:cubicBezTo>
                  <a:cubicBezTo>
                    <a:pt x="801" y="332"/>
                    <a:pt x="801" y="332"/>
                    <a:pt x="801" y="332"/>
                  </a:cubicBezTo>
                  <a:cubicBezTo>
                    <a:pt x="801" y="324"/>
                    <a:pt x="801" y="324"/>
                    <a:pt x="801" y="324"/>
                  </a:cubicBezTo>
                  <a:cubicBezTo>
                    <a:pt x="808" y="324"/>
                    <a:pt x="808" y="324"/>
                    <a:pt x="808" y="324"/>
                  </a:cubicBezTo>
                  <a:cubicBezTo>
                    <a:pt x="808" y="306"/>
                    <a:pt x="808" y="306"/>
                    <a:pt x="808" y="306"/>
                  </a:cubicBezTo>
                  <a:cubicBezTo>
                    <a:pt x="812" y="306"/>
                    <a:pt x="812" y="306"/>
                    <a:pt x="812" y="306"/>
                  </a:cubicBezTo>
                  <a:cubicBezTo>
                    <a:pt x="817" y="286"/>
                    <a:pt x="817" y="286"/>
                    <a:pt x="817" y="286"/>
                  </a:cubicBezTo>
                  <a:cubicBezTo>
                    <a:pt x="822" y="286"/>
                    <a:pt x="822" y="286"/>
                    <a:pt x="822" y="286"/>
                  </a:cubicBezTo>
                  <a:cubicBezTo>
                    <a:pt x="828" y="306"/>
                    <a:pt x="828" y="306"/>
                    <a:pt x="828" y="306"/>
                  </a:cubicBezTo>
                  <a:cubicBezTo>
                    <a:pt x="832" y="306"/>
                    <a:pt x="832" y="306"/>
                    <a:pt x="832" y="306"/>
                  </a:cubicBezTo>
                  <a:cubicBezTo>
                    <a:pt x="832" y="336"/>
                    <a:pt x="832" y="336"/>
                    <a:pt x="832" y="336"/>
                  </a:cubicBezTo>
                  <a:cubicBezTo>
                    <a:pt x="835" y="336"/>
                    <a:pt x="835" y="336"/>
                    <a:pt x="835" y="336"/>
                  </a:cubicBezTo>
                  <a:cubicBezTo>
                    <a:pt x="835" y="357"/>
                    <a:pt x="835" y="357"/>
                    <a:pt x="835" y="357"/>
                  </a:cubicBezTo>
                  <a:cubicBezTo>
                    <a:pt x="837" y="357"/>
                    <a:pt x="837" y="357"/>
                    <a:pt x="837" y="357"/>
                  </a:cubicBezTo>
                  <a:cubicBezTo>
                    <a:pt x="837" y="350"/>
                    <a:pt x="837" y="350"/>
                    <a:pt x="837" y="350"/>
                  </a:cubicBezTo>
                  <a:cubicBezTo>
                    <a:pt x="840" y="355"/>
                    <a:pt x="840" y="355"/>
                    <a:pt x="840" y="355"/>
                  </a:cubicBezTo>
                  <a:cubicBezTo>
                    <a:pt x="843" y="355"/>
                    <a:pt x="843" y="355"/>
                    <a:pt x="843" y="355"/>
                  </a:cubicBezTo>
                  <a:cubicBezTo>
                    <a:pt x="843" y="315"/>
                    <a:pt x="843" y="315"/>
                    <a:pt x="843" y="315"/>
                  </a:cubicBezTo>
                  <a:cubicBezTo>
                    <a:pt x="857" y="315"/>
                    <a:pt x="857" y="315"/>
                    <a:pt x="857" y="315"/>
                  </a:cubicBezTo>
                  <a:cubicBezTo>
                    <a:pt x="863" y="322"/>
                    <a:pt x="863" y="322"/>
                    <a:pt x="863" y="322"/>
                  </a:cubicBezTo>
                  <a:cubicBezTo>
                    <a:pt x="863" y="315"/>
                    <a:pt x="863" y="315"/>
                    <a:pt x="863" y="315"/>
                  </a:cubicBezTo>
                  <a:cubicBezTo>
                    <a:pt x="864" y="315"/>
                    <a:pt x="864" y="315"/>
                    <a:pt x="864" y="315"/>
                  </a:cubicBezTo>
                  <a:cubicBezTo>
                    <a:pt x="864" y="314"/>
                    <a:pt x="864" y="314"/>
                    <a:pt x="864" y="314"/>
                  </a:cubicBezTo>
                  <a:cubicBezTo>
                    <a:pt x="869" y="314"/>
                    <a:pt x="869" y="314"/>
                    <a:pt x="869" y="314"/>
                  </a:cubicBezTo>
                  <a:cubicBezTo>
                    <a:pt x="869" y="303"/>
                    <a:pt x="869" y="303"/>
                    <a:pt x="869" y="303"/>
                  </a:cubicBezTo>
                  <a:cubicBezTo>
                    <a:pt x="872" y="303"/>
                    <a:pt x="872" y="303"/>
                    <a:pt x="872" y="303"/>
                  </a:cubicBezTo>
                  <a:cubicBezTo>
                    <a:pt x="872" y="297"/>
                    <a:pt x="872" y="297"/>
                    <a:pt x="872" y="297"/>
                  </a:cubicBezTo>
                  <a:cubicBezTo>
                    <a:pt x="873" y="297"/>
                    <a:pt x="873" y="297"/>
                    <a:pt x="873" y="297"/>
                  </a:cubicBezTo>
                  <a:cubicBezTo>
                    <a:pt x="873" y="286"/>
                    <a:pt x="873" y="286"/>
                    <a:pt x="873" y="286"/>
                  </a:cubicBezTo>
                  <a:cubicBezTo>
                    <a:pt x="881" y="286"/>
                    <a:pt x="881" y="286"/>
                    <a:pt x="881" y="286"/>
                  </a:cubicBezTo>
                  <a:cubicBezTo>
                    <a:pt x="881" y="272"/>
                    <a:pt x="881" y="272"/>
                    <a:pt x="881" y="272"/>
                  </a:cubicBezTo>
                  <a:cubicBezTo>
                    <a:pt x="885" y="272"/>
                    <a:pt x="885" y="272"/>
                    <a:pt x="885" y="272"/>
                  </a:cubicBezTo>
                  <a:cubicBezTo>
                    <a:pt x="885" y="269"/>
                    <a:pt x="885" y="269"/>
                    <a:pt x="885" y="269"/>
                  </a:cubicBezTo>
                  <a:cubicBezTo>
                    <a:pt x="888" y="269"/>
                    <a:pt x="888" y="269"/>
                    <a:pt x="888" y="269"/>
                  </a:cubicBezTo>
                  <a:cubicBezTo>
                    <a:pt x="888" y="255"/>
                    <a:pt x="888" y="255"/>
                    <a:pt x="888" y="255"/>
                  </a:cubicBezTo>
                  <a:cubicBezTo>
                    <a:pt x="890" y="255"/>
                    <a:pt x="890" y="255"/>
                    <a:pt x="890" y="255"/>
                  </a:cubicBezTo>
                  <a:cubicBezTo>
                    <a:pt x="890" y="251"/>
                    <a:pt x="890" y="251"/>
                    <a:pt x="890" y="251"/>
                  </a:cubicBezTo>
                  <a:cubicBezTo>
                    <a:pt x="893" y="251"/>
                    <a:pt x="893" y="251"/>
                    <a:pt x="893" y="251"/>
                  </a:cubicBezTo>
                  <a:cubicBezTo>
                    <a:pt x="893" y="237"/>
                    <a:pt x="893" y="237"/>
                    <a:pt x="893" y="237"/>
                  </a:cubicBezTo>
                  <a:cubicBezTo>
                    <a:pt x="906" y="237"/>
                    <a:pt x="906" y="237"/>
                    <a:pt x="906" y="237"/>
                  </a:cubicBezTo>
                  <a:cubicBezTo>
                    <a:pt x="906" y="231"/>
                    <a:pt x="906" y="231"/>
                    <a:pt x="906" y="231"/>
                  </a:cubicBezTo>
                  <a:cubicBezTo>
                    <a:pt x="921" y="231"/>
                    <a:pt x="921" y="231"/>
                    <a:pt x="921" y="231"/>
                  </a:cubicBezTo>
                  <a:cubicBezTo>
                    <a:pt x="921" y="227"/>
                    <a:pt x="921" y="227"/>
                    <a:pt x="921" y="227"/>
                  </a:cubicBezTo>
                  <a:cubicBezTo>
                    <a:pt x="930" y="227"/>
                    <a:pt x="930" y="227"/>
                    <a:pt x="930" y="227"/>
                  </a:cubicBezTo>
                  <a:cubicBezTo>
                    <a:pt x="930" y="231"/>
                    <a:pt x="930" y="231"/>
                    <a:pt x="930" y="231"/>
                  </a:cubicBezTo>
                  <a:cubicBezTo>
                    <a:pt x="932" y="231"/>
                    <a:pt x="932" y="231"/>
                    <a:pt x="932" y="231"/>
                  </a:cubicBezTo>
                  <a:cubicBezTo>
                    <a:pt x="932" y="229"/>
                    <a:pt x="932" y="229"/>
                    <a:pt x="932" y="229"/>
                  </a:cubicBezTo>
                  <a:cubicBezTo>
                    <a:pt x="937" y="229"/>
                    <a:pt x="937" y="229"/>
                    <a:pt x="937" y="229"/>
                  </a:cubicBezTo>
                  <a:cubicBezTo>
                    <a:pt x="937" y="231"/>
                    <a:pt x="937" y="231"/>
                    <a:pt x="937" y="231"/>
                  </a:cubicBezTo>
                  <a:cubicBezTo>
                    <a:pt x="940" y="231"/>
                    <a:pt x="940" y="231"/>
                    <a:pt x="940" y="231"/>
                  </a:cubicBezTo>
                  <a:cubicBezTo>
                    <a:pt x="940" y="227"/>
                    <a:pt x="940" y="227"/>
                    <a:pt x="940" y="227"/>
                  </a:cubicBezTo>
                  <a:cubicBezTo>
                    <a:pt x="947" y="227"/>
                    <a:pt x="947" y="227"/>
                    <a:pt x="947" y="227"/>
                  </a:cubicBezTo>
                  <a:cubicBezTo>
                    <a:pt x="947" y="231"/>
                    <a:pt x="947" y="231"/>
                    <a:pt x="947" y="231"/>
                  </a:cubicBezTo>
                  <a:cubicBezTo>
                    <a:pt x="958" y="231"/>
                    <a:pt x="958" y="231"/>
                    <a:pt x="958" y="231"/>
                  </a:cubicBezTo>
                  <a:cubicBezTo>
                    <a:pt x="958" y="238"/>
                    <a:pt x="958" y="238"/>
                    <a:pt x="958" y="238"/>
                  </a:cubicBezTo>
                  <a:cubicBezTo>
                    <a:pt x="965" y="238"/>
                    <a:pt x="965" y="238"/>
                    <a:pt x="965" y="238"/>
                  </a:cubicBezTo>
                  <a:cubicBezTo>
                    <a:pt x="965" y="276"/>
                    <a:pt x="965" y="276"/>
                    <a:pt x="965" y="276"/>
                  </a:cubicBezTo>
                  <a:cubicBezTo>
                    <a:pt x="968" y="276"/>
                    <a:pt x="968" y="276"/>
                    <a:pt x="968" y="276"/>
                  </a:cubicBezTo>
                  <a:cubicBezTo>
                    <a:pt x="968" y="261"/>
                    <a:pt x="968" y="261"/>
                    <a:pt x="968" y="261"/>
                  </a:cubicBezTo>
                  <a:cubicBezTo>
                    <a:pt x="987" y="261"/>
                    <a:pt x="987" y="261"/>
                    <a:pt x="987" y="261"/>
                  </a:cubicBezTo>
                  <a:cubicBezTo>
                    <a:pt x="987" y="276"/>
                    <a:pt x="987" y="276"/>
                    <a:pt x="987" y="276"/>
                  </a:cubicBezTo>
                  <a:cubicBezTo>
                    <a:pt x="989" y="276"/>
                    <a:pt x="989" y="276"/>
                    <a:pt x="989" y="276"/>
                  </a:cubicBezTo>
                  <a:cubicBezTo>
                    <a:pt x="989" y="316"/>
                    <a:pt x="989" y="316"/>
                    <a:pt x="989" y="316"/>
                  </a:cubicBezTo>
                  <a:cubicBezTo>
                    <a:pt x="992" y="315"/>
                    <a:pt x="992" y="315"/>
                    <a:pt x="992" y="315"/>
                  </a:cubicBezTo>
                  <a:cubicBezTo>
                    <a:pt x="993" y="283"/>
                    <a:pt x="993" y="283"/>
                    <a:pt x="993" y="283"/>
                  </a:cubicBezTo>
                  <a:cubicBezTo>
                    <a:pt x="994" y="315"/>
                    <a:pt x="994" y="315"/>
                    <a:pt x="994" y="315"/>
                  </a:cubicBezTo>
                  <a:cubicBezTo>
                    <a:pt x="997" y="316"/>
                    <a:pt x="997" y="316"/>
                    <a:pt x="997" y="316"/>
                  </a:cubicBezTo>
                  <a:cubicBezTo>
                    <a:pt x="1000" y="335"/>
                    <a:pt x="1000" y="335"/>
                    <a:pt x="1000" y="335"/>
                  </a:cubicBezTo>
                  <a:cubicBezTo>
                    <a:pt x="1008" y="340"/>
                    <a:pt x="1008" y="340"/>
                    <a:pt x="1008" y="340"/>
                  </a:cubicBezTo>
                  <a:cubicBezTo>
                    <a:pt x="1008" y="332"/>
                    <a:pt x="1008" y="332"/>
                    <a:pt x="1008" y="332"/>
                  </a:cubicBezTo>
                  <a:cubicBezTo>
                    <a:pt x="1011" y="332"/>
                    <a:pt x="1011" y="332"/>
                    <a:pt x="1011" y="332"/>
                  </a:cubicBezTo>
                  <a:cubicBezTo>
                    <a:pt x="1011" y="327"/>
                    <a:pt x="1011" y="327"/>
                    <a:pt x="1011" y="327"/>
                  </a:cubicBezTo>
                  <a:cubicBezTo>
                    <a:pt x="1035" y="327"/>
                    <a:pt x="1035" y="327"/>
                    <a:pt x="1035" y="327"/>
                  </a:cubicBezTo>
                  <a:cubicBezTo>
                    <a:pt x="1035" y="329"/>
                    <a:pt x="1035" y="329"/>
                    <a:pt x="1035" y="329"/>
                  </a:cubicBezTo>
                  <a:cubicBezTo>
                    <a:pt x="1038" y="329"/>
                    <a:pt x="1038" y="329"/>
                    <a:pt x="1038" y="329"/>
                  </a:cubicBezTo>
                  <a:cubicBezTo>
                    <a:pt x="1038" y="323"/>
                    <a:pt x="1038" y="323"/>
                    <a:pt x="1038" y="323"/>
                  </a:cubicBezTo>
                  <a:cubicBezTo>
                    <a:pt x="1042" y="323"/>
                    <a:pt x="1042" y="323"/>
                    <a:pt x="1042" y="323"/>
                  </a:cubicBezTo>
                  <a:cubicBezTo>
                    <a:pt x="1042" y="330"/>
                    <a:pt x="1042" y="330"/>
                    <a:pt x="1042" y="330"/>
                  </a:cubicBezTo>
                  <a:cubicBezTo>
                    <a:pt x="1044" y="330"/>
                    <a:pt x="1044" y="330"/>
                    <a:pt x="1044" y="330"/>
                  </a:cubicBezTo>
                  <a:cubicBezTo>
                    <a:pt x="1044" y="322"/>
                    <a:pt x="1044" y="322"/>
                    <a:pt x="1044" y="322"/>
                  </a:cubicBezTo>
                  <a:cubicBezTo>
                    <a:pt x="1049" y="322"/>
                    <a:pt x="1049" y="322"/>
                    <a:pt x="1049" y="322"/>
                  </a:cubicBezTo>
                  <a:cubicBezTo>
                    <a:pt x="1049" y="318"/>
                    <a:pt x="1049" y="318"/>
                    <a:pt x="1049" y="318"/>
                  </a:cubicBezTo>
                  <a:cubicBezTo>
                    <a:pt x="1058" y="318"/>
                    <a:pt x="1058" y="318"/>
                    <a:pt x="1058" y="318"/>
                  </a:cubicBezTo>
                  <a:cubicBezTo>
                    <a:pt x="1058" y="308"/>
                    <a:pt x="1058" y="308"/>
                    <a:pt x="1058" y="308"/>
                  </a:cubicBezTo>
                  <a:cubicBezTo>
                    <a:pt x="1061" y="307"/>
                    <a:pt x="1061" y="307"/>
                    <a:pt x="1061" y="307"/>
                  </a:cubicBezTo>
                  <a:cubicBezTo>
                    <a:pt x="1061" y="305"/>
                    <a:pt x="1061" y="305"/>
                    <a:pt x="1061" y="305"/>
                  </a:cubicBezTo>
                  <a:cubicBezTo>
                    <a:pt x="1069" y="305"/>
                    <a:pt x="1069" y="305"/>
                    <a:pt x="1069" y="305"/>
                  </a:cubicBezTo>
                  <a:cubicBezTo>
                    <a:pt x="1069" y="299"/>
                    <a:pt x="1069" y="299"/>
                    <a:pt x="1069" y="299"/>
                  </a:cubicBezTo>
                  <a:cubicBezTo>
                    <a:pt x="1073" y="299"/>
                    <a:pt x="1073" y="299"/>
                    <a:pt x="1073" y="299"/>
                  </a:cubicBezTo>
                  <a:cubicBezTo>
                    <a:pt x="1073" y="281"/>
                    <a:pt x="1073" y="281"/>
                    <a:pt x="1073" y="281"/>
                  </a:cubicBezTo>
                  <a:cubicBezTo>
                    <a:pt x="1080" y="281"/>
                    <a:pt x="1080" y="281"/>
                    <a:pt x="1080" y="281"/>
                  </a:cubicBezTo>
                  <a:cubicBezTo>
                    <a:pt x="1080" y="279"/>
                    <a:pt x="1080" y="279"/>
                    <a:pt x="1080" y="279"/>
                  </a:cubicBezTo>
                  <a:cubicBezTo>
                    <a:pt x="1084" y="279"/>
                    <a:pt x="1084" y="279"/>
                    <a:pt x="1084" y="279"/>
                  </a:cubicBezTo>
                  <a:cubicBezTo>
                    <a:pt x="1084" y="257"/>
                    <a:pt x="1084" y="257"/>
                    <a:pt x="1084" y="257"/>
                  </a:cubicBezTo>
                  <a:cubicBezTo>
                    <a:pt x="1093" y="257"/>
                    <a:pt x="1093" y="257"/>
                    <a:pt x="1093" y="257"/>
                  </a:cubicBezTo>
                  <a:cubicBezTo>
                    <a:pt x="1093" y="248"/>
                    <a:pt x="1093" y="248"/>
                    <a:pt x="1093" y="248"/>
                  </a:cubicBezTo>
                  <a:cubicBezTo>
                    <a:pt x="1110" y="248"/>
                    <a:pt x="1110" y="248"/>
                    <a:pt x="1110" y="248"/>
                  </a:cubicBezTo>
                  <a:cubicBezTo>
                    <a:pt x="1110" y="258"/>
                    <a:pt x="1110" y="258"/>
                    <a:pt x="1110" y="258"/>
                  </a:cubicBezTo>
                  <a:cubicBezTo>
                    <a:pt x="1123" y="258"/>
                    <a:pt x="1123" y="258"/>
                    <a:pt x="1123" y="258"/>
                  </a:cubicBezTo>
                  <a:cubicBezTo>
                    <a:pt x="1123" y="280"/>
                    <a:pt x="1123" y="280"/>
                    <a:pt x="1123" y="280"/>
                  </a:cubicBezTo>
                  <a:cubicBezTo>
                    <a:pt x="1129" y="280"/>
                    <a:pt x="1129" y="280"/>
                    <a:pt x="1129" y="280"/>
                  </a:cubicBezTo>
                  <a:cubicBezTo>
                    <a:pt x="1129" y="329"/>
                    <a:pt x="1129" y="329"/>
                    <a:pt x="1129" y="329"/>
                  </a:cubicBezTo>
                  <a:cubicBezTo>
                    <a:pt x="1132" y="329"/>
                    <a:pt x="1132" y="329"/>
                    <a:pt x="1132" y="329"/>
                  </a:cubicBezTo>
                  <a:cubicBezTo>
                    <a:pt x="1136" y="316"/>
                    <a:pt x="1136" y="316"/>
                    <a:pt x="1136" y="316"/>
                  </a:cubicBezTo>
                  <a:cubicBezTo>
                    <a:pt x="1139" y="322"/>
                    <a:pt x="1139" y="322"/>
                    <a:pt x="1139" y="322"/>
                  </a:cubicBezTo>
                  <a:cubicBezTo>
                    <a:pt x="1138" y="322"/>
                    <a:pt x="1138" y="322"/>
                    <a:pt x="1138" y="322"/>
                  </a:cubicBezTo>
                  <a:cubicBezTo>
                    <a:pt x="1138" y="329"/>
                    <a:pt x="1138" y="329"/>
                    <a:pt x="1138" y="329"/>
                  </a:cubicBezTo>
                  <a:cubicBezTo>
                    <a:pt x="1142" y="329"/>
                    <a:pt x="1142" y="329"/>
                    <a:pt x="1142" y="329"/>
                  </a:cubicBezTo>
                  <a:cubicBezTo>
                    <a:pt x="1142" y="344"/>
                    <a:pt x="1142" y="344"/>
                    <a:pt x="1142" y="344"/>
                  </a:cubicBezTo>
                  <a:cubicBezTo>
                    <a:pt x="1146" y="344"/>
                    <a:pt x="1146" y="344"/>
                    <a:pt x="1146" y="344"/>
                  </a:cubicBezTo>
                  <a:cubicBezTo>
                    <a:pt x="1146" y="355"/>
                    <a:pt x="1146" y="355"/>
                    <a:pt x="1146" y="355"/>
                  </a:cubicBezTo>
                  <a:cubicBezTo>
                    <a:pt x="1153" y="355"/>
                    <a:pt x="1153" y="355"/>
                    <a:pt x="1153" y="355"/>
                  </a:cubicBezTo>
                  <a:cubicBezTo>
                    <a:pt x="1153" y="351"/>
                    <a:pt x="1153" y="351"/>
                    <a:pt x="1153" y="351"/>
                  </a:cubicBezTo>
                  <a:cubicBezTo>
                    <a:pt x="1161" y="351"/>
                    <a:pt x="1161" y="351"/>
                    <a:pt x="1161" y="351"/>
                  </a:cubicBezTo>
                  <a:cubicBezTo>
                    <a:pt x="1161" y="340"/>
                    <a:pt x="1161" y="340"/>
                    <a:pt x="1161" y="340"/>
                  </a:cubicBezTo>
                  <a:cubicBezTo>
                    <a:pt x="1180" y="340"/>
                    <a:pt x="1180" y="340"/>
                    <a:pt x="1180" y="340"/>
                  </a:cubicBezTo>
                  <a:cubicBezTo>
                    <a:pt x="1180" y="343"/>
                    <a:pt x="1180" y="343"/>
                    <a:pt x="1180" y="343"/>
                  </a:cubicBezTo>
                  <a:cubicBezTo>
                    <a:pt x="1182" y="343"/>
                    <a:pt x="1182" y="343"/>
                    <a:pt x="1182" y="343"/>
                  </a:cubicBezTo>
                  <a:cubicBezTo>
                    <a:pt x="1182" y="344"/>
                    <a:pt x="1182" y="344"/>
                    <a:pt x="1182" y="344"/>
                  </a:cubicBezTo>
                  <a:cubicBezTo>
                    <a:pt x="1183" y="344"/>
                    <a:pt x="1183" y="344"/>
                    <a:pt x="1183" y="344"/>
                  </a:cubicBezTo>
                  <a:cubicBezTo>
                    <a:pt x="1183" y="340"/>
                    <a:pt x="1183" y="340"/>
                    <a:pt x="1183" y="340"/>
                  </a:cubicBezTo>
                  <a:cubicBezTo>
                    <a:pt x="1187" y="340"/>
                    <a:pt x="1187" y="340"/>
                    <a:pt x="1187" y="340"/>
                  </a:cubicBezTo>
                  <a:cubicBezTo>
                    <a:pt x="1187" y="348"/>
                    <a:pt x="1187" y="348"/>
                    <a:pt x="1187" y="348"/>
                  </a:cubicBezTo>
                  <a:cubicBezTo>
                    <a:pt x="1190" y="348"/>
                    <a:pt x="1190" y="348"/>
                    <a:pt x="1190" y="348"/>
                  </a:cubicBezTo>
                  <a:cubicBezTo>
                    <a:pt x="1190" y="344"/>
                    <a:pt x="1190" y="344"/>
                    <a:pt x="1190" y="344"/>
                  </a:cubicBezTo>
                  <a:cubicBezTo>
                    <a:pt x="1194" y="344"/>
                    <a:pt x="1194" y="344"/>
                    <a:pt x="1194" y="344"/>
                  </a:cubicBezTo>
                  <a:cubicBezTo>
                    <a:pt x="1194" y="333"/>
                    <a:pt x="1194" y="333"/>
                    <a:pt x="1194" y="333"/>
                  </a:cubicBezTo>
                  <a:cubicBezTo>
                    <a:pt x="1209" y="333"/>
                    <a:pt x="1209" y="333"/>
                    <a:pt x="1209" y="333"/>
                  </a:cubicBezTo>
                  <a:cubicBezTo>
                    <a:pt x="1209" y="336"/>
                    <a:pt x="1209" y="336"/>
                    <a:pt x="1209" y="336"/>
                  </a:cubicBezTo>
                  <a:cubicBezTo>
                    <a:pt x="1212" y="336"/>
                    <a:pt x="1212" y="336"/>
                    <a:pt x="1212" y="336"/>
                  </a:cubicBezTo>
                  <a:cubicBezTo>
                    <a:pt x="1212" y="330"/>
                    <a:pt x="1212" y="330"/>
                    <a:pt x="1212" y="330"/>
                  </a:cubicBezTo>
                  <a:cubicBezTo>
                    <a:pt x="1220" y="330"/>
                    <a:pt x="1220" y="330"/>
                    <a:pt x="1220" y="330"/>
                  </a:cubicBezTo>
                  <a:cubicBezTo>
                    <a:pt x="1220" y="318"/>
                    <a:pt x="1220" y="318"/>
                    <a:pt x="1220" y="318"/>
                  </a:cubicBezTo>
                  <a:cubicBezTo>
                    <a:pt x="1227" y="318"/>
                    <a:pt x="1227" y="318"/>
                    <a:pt x="1227" y="318"/>
                  </a:cubicBezTo>
                  <a:cubicBezTo>
                    <a:pt x="1227" y="322"/>
                    <a:pt x="1227" y="322"/>
                    <a:pt x="1227" y="322"/>
                  </a:cubicBezTo>
                  <a:cubicBezTo>
                    <a:pt x="1231" y="322"/>
                    <a:pt x="1231" y="322"/>
                    <a:pt x="1231" y="322"/>
                  </a:cubicBezTo>
                  <a:cubicBezTo>
                    <a:pt x="1231" y="311"/>
                    <a:pt x="1231" y="311"/>
                    <a:pt x="1231" y="311"/>
                  </a:cubicBezTo>
                  <a:cubicBezTo>
                    <a:pt x="1238" y="311"/>
                    <a:pt x="1238" y="311"/>
                    <a:pt x="1238" y="311"/>
                  </a:cubicBezTo>
                  <a:cubicBezTo>
                    <a:pt x="1238" y="318"/>
                    <a:pt x="1238" y="318"/>
                    <a:pt x="1238" y="318"/>
                  </a:cubicBezTo>
                  <a:cubicBezTo>
                    <a:pt x="1249" y="318"/>
                    <a:pt x="1249" y="318"/>
                    <a:pt x="1249" y="318"/>
                  </a:cubicBezTo>
                  <a:cubicBezTo>
                    <a:pt x="1249" y="314"/>
                    <a:pt x="1249" y="314"/>
                    <a:pt x="1249" y="314"/>
                  </a:cubicBezTo>
                  <a:cubicBezTo>
                    <a:pt x="1257" y="314"/>
                    <a:pt x="1257" y="314"/>
                    <a:pt x="1257" y="314"/>
                  </a:cubicBezTo>
                  <a:cubicBezTo>
                    <a:pt x="1257" y="318"/>
                    <a:pt x="1257" y="318"/>
                    <a:pt x="1257" y="318"/>
                  </a:cubicBezTo>
                  <a:cubicBezTo>
                    <a:pt x="1260" y="318"/>
                    <a:pt x="1260" y="318"/>
                    <a:pt x="1260" y="318"/>
                  </a:cubicBezTo>
                  <a:cubicBezTo>
                    <a:pt x="1260" y="325"/>
                    <a:pt x="1260" y="325"/>
                    <a:pt x="1260" y="325"/>
                  </a:cubicBezTo>
                  <a:cubicBezTo>
                    <a:pt x="1264" y="325"/>
                    <a:pt x="1264" y="325"/>
                    <a:pt x="1264" y="325"/>
                  </a:cubicBezTo>
                  <a:cubicBezTo>
                    <a:pt x="1264" y="330"/>
                    <a:pt x="1264" y="330"/>
                    <a:pt x="1264" y="330"/>
                  </a:cubicBezTo>
                  <a:cubicBezTo>
                    <a:pt x="1286" y="330"/>
                    <a:pt x="1286" y="330"/>
                    <a:pt x="1286" y="330"/>
                  </a:cubicBezTo>
                  <a:cubicBezTo>
                    <a:pt x="1286" y="344"/>
                    <a:pt x="1286" y="344"/>
                    <a:pt x="1286" y="344"/>
                  </a:cubicBezTo>
                  <a:cubicBezTo>
                    <a:pt x="1294" y="344"/>
                    <a:pt x="1294" y="344"/>
                    <a:pt x="1294" y="344"/>
                  </a:cubicBezTo>
                  <a:cubicBezTo>
                    <a:pt x="1294" y="340"/>
                    <a:pt x="1294" y="340"/>
                    <a:pt x="1294" y="340"/>
                  </a:cubicBezTo>
                  <a:cubicBezTo>
                    <a:pt x="1316" y="340"/>
                    <a:pt x="1316" y="340"/>
                    <a:pt x="1316" y="340"/>
                  </a:cubicBezTo>
                  <a:cubicBezTo>
                    <a:pt x="1316" y="335"/>
                    <a:pt x="1316" y="335"/>
                    <a:pt x="1316" y="335"/>
                  </a:cubicBezTo>
                  <a:cubicBezTo>
                    <a:pt x="1320" y="333"/>
                    <a:pt x="1320" y="333"/>
                    <a:pt x="1320" y="333"/>
                  </a:cubicBezTo>
                  <a:cubicBezTo>
                    <a:pt x="1320" y="318"/>
                    <a:pt x="1320" y="318"/>
                    <a:pt x="1320" y="318"/>
                  </a:cubicBezTo>
                  <a:cubicBezTo>
                    <a:pt x="1327" y="318"/>
                    <a:pt x="1327" y="318"/>
                    <a:pt x="1327" y="318"/>
                  </a:cubicBezTo>
                  <a:cubicBezTo>
                    <a:pt x="1330" y="327"/>
                    <a:pt x="1330" y="327"/>
                    <a:pt x="1330" y="327"/>
                  </a:cubicBezTo>
                  <a:cubicBezTo>
                    <a:pt x="1331" y="324"/>
                    <a:pt x="1331" y="324"/>
                    <a:pt x="1331" y="324"/>
                  </a:cubicBezTo>
                  <a:cubicBezTo>
                    <a:pt x="1337" y="323"/>
                    <a:pt x="1337" y="323"/>
                    <a:pt x="1337" y="323"/>
                  </a:cubicBezTo>
                  <a:cubicBezTo>
                    <a:pt x="1336" y="282"/>
                    <a:pt x="1336" y="282"/>
                    <a:pt x="1336" y="282"/>
                  </a:cubicBezTo>
                  <a:cubicBezTo>
                    <a:pt x="1342" y="283"/>
                    <a:pt x="1342" y="283"/>
                    <a:pt x="1342" y="283"/>
                  </a:cubicBezTo>
                  <a:cubicBezTo>
                    <a:pt x="1342" y="218"/>
                    <a:pt x="1342" y="218"/>
                    <a:pt x="1342" y="218"/>
                  </a:cubicBezTo>
                  <a:cubicBezTo>
                    <a:pt x="1351" y="218"/>
                    <a:pt x="1351" y="218"/>
                    <a:pt x="1351" y="218"/>
                  </a:cubicBezTo>
                  <a:cubicBezTo>
                    <a:pt x="1351" y="165"/>
                    <a:pt x="1351" y="165"/>
                    <a:pt x="1351" y="165"/>
                  </a:cubicBezTo>
                  <a:cubicBezTo>
                    <a:pt x="1353" y="162"/>
                    <a:pt x="1353" y="162"/>
                    <a:pt x="1353" y="162"/>
                  </a:cubicBezTo>
                  <a:cubicBezTo>
                    <a:pt x="1353" y="151"/>
                    <a:pt x="1353" y="151"/>
                    <a:pt x="1353" y="151"/>
                  </a:cubicBezTo>
                  <a:cubicBezTo>
                    <a:pt x="1361" y="151"/>
                    <a:pt x="1361" y="151"/>
                    <a:pt x="1361" y="151"/>
                  </a:cubicBezTo>
                  <a:cubicBezTo>
                    <a:pt x="1380" y="114"/>
                    <a:pt x="1380" y="114"/>
                    <a:pt x="1380" y="114"/>
                  </a:cubicBezTo>
                  <a:cubicBezTo>
                    <a:pt x="1381" y="0"/>
                    <a:pt x="1381" y="0"/>
                    <a:pt x="1381" y="0"/>
                  </a:cubicBezTo>
                  <a:cubicBezTo>
                    <a:pt x="1383" y="114"/>
                    <a:pt x="1383" y="114"/>
                    <a:pt x="1383" y="114"/>
                  </a:cubicBezTo>
                  <a:cubicBezTo>
                    <a:pt x="1401" y="152"/>
                    <a:pt x="1401" y="152"/>
                    <a:pt x="1401" y="152"/>
                  </a:cubicBezTo>
                  <a:cubicBezTo>
                    <a:pt x="1409" y="152"/>
                    <a:pt x="1409" y="152"/>
                    <a:pt x="1409" y="152"/>
                  </a:cubicBezTo>
                  <a:cubicBezTo>
                    <a:pt x="1409" y="164"/>
                    <a:pt x="1409" y="164"/>
                    <a:pt x="1409" y="164"/>
                  </a:cubicBezTo>
                  <a:cubicBezTo>
                    <a:pt x="1411" y="165"/>
                    <a:pt x="1411" y="165"/>
                    <a:pt x="1411" y="165"/>
                  </a:cubicBezTo>
                  <a:cubicBezTo>
                    <a:pt x="1411" y="218"/>
                    <a:pt x="1411" y="218"/>
                    <a:pt x="1411" y="218"/>
                  </a:cubicBezTo>
                  <a:cubicBezTo>
                    <a:pt x="1418" y="218"/>
                    <a:pt x="1418" y="218"/>
                    <a:pt x="1418" y="218"/>
                  </a:cubicBezTo>
                  <a:cubicBezTo>
                    <a:pt x="1418" y="281"/>
                    <a:pt x="1418" y="281"/>
                    <a:pt x="1418" y="281"/>
                  </a:cubicBezTo>
                  <a:cubicBezTo>
                    <a:pt x="1426" y="281"/>
                    <a:pt x="1426" y="281"/>
                    <a:pt x="1426" y="281"/>
                  </a:cubicBezTo>
                  <a:cubicBezTo>
                    <a:pt x="1426" y="338"/>
                    <a:pt x="1426" y="338"/>
                    <a:pt x="1426" y="338"/>
                  </a:cubicBezTo>
                  <a:cubicBezTo>
                    <a:pt x="1439" y="337"/>
                    <a:pt x="1439" y="337"/>
                    <a:pt x="1439" y="337"/>
                  </a:cubicBezTo>
                  <a:cubicBezTo>
                    <a:pt x="1441" y="332"/>
                    <a:pt x="1441" y="332"/>
                    <a:pt x="1441" y="332"/>
                  </a:cubicBezTo>
                  <a:cubicBezTo>
                    <a:pt x="1448" y="331"/>
                    <a:pt x="1448" y="331"/>
                    <a:pt x="1448" y="331"/>
                  </a:cubicBezTo>
                  <a:cubicBezTo>
                    <a:pt x="1450" y="335"/>
                    <a:pt x="1450" y="335"/>
                    <a:pt x="1450" y="335"/>
                  </a:cubicBezTo>
                  <a:cubicBezTo>
                    <a:pt x="1460" y="335"/>
                    <a:pt x="1460" y="335"/>
                    <a:pt x="1460" y="335"/>
                  </a:cubicBezTo>
                  <a:cubicBezTo>
                    <a:pt x="1460" y="410"/>
                    <a:pt x="1460" y="410"/>
                    <a:pt x="1460" y="410"/>
                  </a:cubicBezTo>
                  <a:cubicBezTo>
                    <a:pt x="0" y="410"/>
                    <a:pt x="0" y="410"/>
                    <a:pt x="0" y="4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1800"/>
            </a:p>
          </p:txBody>
        </p:sp>
        <p:sp>
          <p:nvSpPr>
            <p:cNvPr id="6" name="Freeform 8">
              <a:extLst>
                <a:ext uri="{FF2B5EF4-FFF2-40B4-BE49-F238E27FC236}">
                  <a16:creationId xmlns:a16="http://schemas.microsoft.com/office/drawing/2014/main" id="{D4C0E54B-CEFD-4DEA-9A8B-34B1CC0AA08C}"/>
                </a:ext>
              </a:extLst>
            </p:cNvPr>
            <p:cNvSpPr>
              <a:spLocks/>
            </p:cNvSpPr>
            <p:nvPr/>
          </p:nvSpPr>
          <p:spPr bwMode="auto">
            <a:xfrm>
              <a:off x="3131840" y="6178968"/>
              <a:ext cx="3252129" cy="423086"/>
            </a:xfrm>
            <a:custGeom>
              <a:avLst/>
              <a:gdLst>
                <a:gd name="T0" fmla="*/ 1427 w 1459"/>
                <a:gd name="T1" fmla="*/ 135 h 182"/>
                <a:gd name="T2" fmla="*/ 1413 w 1459"/>
                <a:gd name="T3" fmla="*/ 139 h 182"/>
                <a:gd name="T4" fmla="*/ 1361 w 1459"/>
                <a:gd name="T5" fmla="*/ 135 h 182"/>
                <a:gd name="T6" fmla="*/ 1268 w 1459"/>
                <a:gd name="T7" fmla="*/ 144 h 182"/>
                <a:gd name="T8" fmla="*/ 1257 w 1459"/>
                <a:gd name="T9" fmla="*/ 131 h 182"/>
                <a:gd name="T10" fmla="*/ 1255 w 1459"/>
                <a:gd name="T11" fmla="*/ 97 h 182"/>
                <a:gd name="T12" fmla="*/ 1238 w 1459"/>
                <a:gd name="T13" fmla="*/ 59 h 182"/>
                <a:gd name="T14" fmla="*/ 1231 w 1459"/>
                <a:gd name="T15" fmla="*/ 36 h 182"/>
                <a:gd name="T16" fmla="*/ 1227 w 1459"/>
                <a:gd name="T17" fmla="*/ 32 h 182"/>
                <a:gd name="T18" fmla="*/ 1221 w 1459"/>
                <a:gd name="T19" fmla="*/ 46 h 182"/>
                <a:gd name="T20" fmla="*/ 1202 w 1459"/>
                <a:gd name="T21" fmla="*/ 92 h 182"/>
                <a:gd name="T22" fmla="*/ 1196 w 1459"/>
                <a:gd name="T23" fmla="*/ 105 h 182"/>
                <a:gd name="T24" fmla="*/ 1199 w 1459"/>
                <a:gd name="T25" fmla="*/ 141 h 182"/>
                <a:gd name="T26" fmla="*/ 1148 w 1459"/>
                <a:gd name="T27" fmla="*/ 75 h 182"/>
                <a:gd name="T28" fmla="*/ 1124 w 1459"/>
                <a:gd name="T29" fmla="*/ 142 h 182"/>
                <a:gd name="T30" fmla="*/ 1006 w 1459"/>
                <a:gd name="T31" fmla="*/ 85 h 182"/>
                <a:gd name="T32" fmla="*/ 943 w 1459"/>
                <a:gd name="T33" fmla="*/ 130 h 182"/>
                <a:gd name="T34" fmla="*/ 843 w 1459"/>
                <a:gd name="T35" fmla="*/ 136 h 182"/>
                <a:gd name="T36" fmla="*/ 825 w 1459"/>
                <a:gd name="T37" fmla="*/ 92 h 182"/>
                <a:gd name="T38" fmla="*/ 770 w 1459"/>
                <a:gd name="T39" fmla="*/ 91 h 182"/>
                <a:gd name="T40" fmla="*/ 748 w 1459"/>
                <a:gd name="T41" fmla="*/ 141 h 182"/>
                <a:gd name="T42" fmla="*/ 714 w 1459"/>
                <a:gd name="T43" fmla="*/ 73 h 182"/>
                <a:gd name="T44" fmla="*/ 684 w 1459"/>
                <a:gd name="T45" fmla="*/ 8 h 182"/>
                <a:gd name="T46" fmla="*/ 629 w 1459"/>
                <a:gd name="T47" fmla="*/ 23 h 182"/>
                <a:gd name="T48" fmla="*/ 571 w 1459"/>
                <a:gd name="T49" fmla="*/ 47 h 182"/>
                <a:gd name="T50" fmla="*/ 546 w 1459"/>
                <a:gd name="T51" fmla="*/ 45 h 182"/>
                <a:gd name="T52" fmla="*/ 520 w 1459"/>
                <a:gd name="T53" fmla="*/ 57 h 182"/>
                <a:gd name="T54" fmla="*/ 506 w 1459"/>
                <a:gd name="T55" fmla="*/ 36 h 182"/>
                <a:gd name="T56" fmla="*/ 485 w 1459"/>
                <a:gd name="T57" fmla="*/ 57 h 182"/>
                <a:gd name="T58" fmla="*/ 476 w 1459"/>
                <a:gd name="T59" fmla="*/ 131 h 182"/>
                <a:gd name="T60" fmla="*/ 459 w 1459"/>
                <a:gd name="T61" fmla="*/ 146 h 182"/>
                <a:gd name="T62" fmla="*/ 440 w 1459"/>
                <a:gd name="T63" fmla="*/ 157 h 182"/>
                <a:gd name="T64" fmla="*/ 435 w 1459"/>
                <a:gd name="T65" fmla="*/ 122 h 182"/>
                <a:gd name="T66" fmla="*/ 401 w 1459"/>
                <a:gd name="T67" fmla="*/ 120 h 182"/>
                <a:gd name="T68" fmla="*/ 394 w 1459"/>
                <a:gd name="T69" fmla="*/ 98 h 182"/>
                <a:gd name="T70" fmla="*/ 379 w 1459"/>
                <a:gd name="T71" fmla="*/ 82 h 182"/>
                <a:gd name="T72" fmla="*/ 354 w 1459"/>
                <a:gd name="T73" fmla="*/ 86 h 182"/>
                <a:gd name="T74" fmla="*/ 342 w 1459"/>
                <a:gd name="T75" fmla="*/ 97 h 182"/>
                <a:gd name="T76" fmla="*/ 318 w 1459"/>
                <a:gd name="T77" fmla="*/ 155 h 182"/>
                <a:gd name="T78" fmla="*/ 294 w 1459"/>
                <a:gd name="T79" fmla="*/ 172 h 182"/>
                <a:gd name="T80" fmla="*/ 269 w 1459"/>
                <a:gd name="T81" fmla="*/ 148 h 182"/>
                <a:gd name="T82" fmla="*/ 258 w 1459"/>
                <a:gd name="T83" fmla="*/ 140 h 182"/>
                <a:gd name="T84" fmla="*/ 247 w 1459"/>
                <a:gd name="T85" fmla="*/ 118 h 182"/>
                <a:gd name="T86" fmla="*/ 247 w 1459"/>
                <a:gd name="T87" fmla="*/ 107 h 182"/>
                <a:gd name="T88" fmla="*/ 251 w 1459"/>
                <a:gd name="T89" fmla="*/ 92 h 182"/>
                <a:gd name="T90" fmla="*/ 251 w 1459"/>
                <a:gd name="T91" fmla="*/ 81 h 182"/>
                <a:gd name="T92" fmla="*/ 247 w 1459"/>
                <a:gd name="T93" fmla="*/ 66 h 182"/>
                <a:gd name="T94" fmla="*/ 247 w 1459"/>
                <a:gd name="T95" fmla="*/ 55 h 182"/>
                <a:gd name="T96" fmla="*/ 251 w 1459"/>
                <a:gd name="T97" fmla="*/ 23 h 182"/>
                <a:gd name="T98" fmla="*/ 182 w 1459"/>
                <a:gd name="T99" fmla="*/ 40 h 182"/>
                <a:gd name="T100" fmla="*/ 178 w 1459"/>
                <a:gd name="T101" fmla="*/ 55 h 182"/>
                <a:gd name="T102" fmla="*/ 178 w 1459"/>
                <a:gd name="T103" fmla="*/ 66 h 182"/>
                <a:gd name="T104" fmla="*/ 182 w 1459"/>
                <a:gd name="T105" fmla="*/ 81 h 182"/>
                <a:gd name="T106" fmla="*/ 182 w 1459"/>
                <a:gd name="T107" fmla="*/ 92 h 182"/>
                <a:gd name="T108" fmla="*/ 178 w 1459"/>
                <a:gd name="T109" fmla="*/ 107 h 182"/>
                <a:gd name="T110" fmla="*/ 178 w 1459"/>
                <a:gd name="T111" fmla="*/ 118 h 182"/>
                <a:gd name="T112" fmla="*/ 173 w 1459"/>
                <a:gd name="T113" fmla="*/ 114 h 182"/>
                <a:gd name="T114" fmla="*/ 112 w 1459"/>
                <a:gd name="T115" fmla="*/ 110 h 182"/>
                <a:gd name="T116" fmla="*/ 89 w 1459"/>
                <a:gd name="T117" fmla="*/ 128 h 182"/>
                <a:gd name="T118" fmla="*/ 26 w 1459"/>
                <a:gd name="T119" fmla="*/ 128 h 182"/>
                <a:gd name="T120" fmla="*/ 14 w 1459"/>
                <a:gd name="T121" fmla="*/ 92 h 182"/>
                <a:gd name="T122" fmla="*/ 0 w 1459"/>
                <a:gd name="T123" fmla="*/ 14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59" h="182">
                  <a:moveTo>
                    <a:pt x="1459" y="182"/>
                  </a:moveTo>
                  <a:cubicBezTo>
                    <a:pt x="1459" y="138"/>
                    <a:pt x="1459" y="138"/>
                    <a:pt x="1459" y="138"/>
                  </a:cubicBezTo>
                  <a:cubicBezTo>
                    <a:pt x="1457" y="138"/>
                    <a:pt x="1455" y="138"/>
                    <a:pt x="1453" y="138"/>
                  </a:cubicBezTo>
                  <a:cubicBezTo>
                    <a:pt x="1453" y="136"/>
                    <a:pt x="1453" y="133"/>
                    <a:pt x="1453" y="131"/>
                  </a:cubicBezTo>
                  <a:cubicBezTo>
                    <a:pt x="1448" y="131"/>
                    <a:pt x="1443" y="131"/>
                    <a:pt x="1438" y="131"/>
                  </a:cubicBezTo>
                  <a:cubicBezTo>
                    <a:pt x="1437" y="132"/>
                    <a:pt x="1436" y="134"/>
                    <a:pt x="1435" y="135"/>
                  </a:cubicBezTo>
                  <a:cubicBezTo>
                    <a:pt x="1432" y="135"/>
                    <a:pt x="1429" y="135"/>
                    <a:pt x="1427" y="135"/>
                  </a:cubicBezTo>
                  <a:cubicBezTo>
                    <a:pt x="1427" y="134"/>
                    <a:pt x="1427" y="132"/>
                    <a:pt x="1427" y="131"/>
                  </a:cubicBezTo>
                  <a:cubicBezTo>
                    <a:pt x="1425" y="131"/>
                    <a:pt x="1423" y="131"/>
                    <a:pt x="1420" y="131"/>
                  </a:cubicBezTo>
                  <a:cubicBezTo>
                    <a:pt x="1420" y="132"/>
                    <a:pt x="1420" y="134"/>
                    <a:pt x="1420" y="135"/>
                  </a:cubicBezTo>
                  <a:cubicBezTo>
                    <a:pt x="1419" y="135"/>
                    <a:pt x="1417" y="135"/>
                    <a:pt x="1416" y="135"/>
                  </a:cubicBezTo>
                  <a:cubicBezTo>
                    <a:pt x="1416" y="138"/>
                    <a:pt x="1416" y="141"/>
                    <a:pt x="1416" y="144"/>
                  </a:cubicBezTo>
                  <a:cubicBezTo>
                    <a:pt x="1415" y="144"/>
                    <a:pt x="1414" y="144"/>
                    <a:pt x="1413" y="144"/>
                  </a:cubicBezTo>
                  <a:cubicBezTo>
                    <a:pt x="1413" y="142"/>
                    <a:pt x="1413" y="141"/>
                    <a:pt x="1413" y="139"/>
                  </a:cubicBezTo>
                  <a:cubicBezTo>
                    <a:pt x="1412" y="139"/>
                    <a:pt x="1411" y="139"/>
                    <a:pt x="1410" y="139"/>
                  </a:cubicBezTo>
                  <a:cubicBezTo>
                    <a:pt x="1408" y="138"/>
                    <a:pt x="1406" y="136"/>
                    <a:pt x="1405" y="135"/>
                  </a:cubicBezTo>
                  <a:cubicBezTo>
                    <a:pt x="1403" y="135"/>
                    <a:pt x="1402" y="135"/>
                    <a:pt x="1400" y="135"/>
                  </a:cubicBezTo>
                  <a:cubicBezTo>
                    <a:pt x="1400" y="121"/>
                    <a:pt x="1400" y="107"/>
                    <a:pt x="1400" y="92"/>
                  </a:cubicBezTo>
                  <a:cubicBezTo>
                    <a:pt x="1398" y="89"/>
                    <a:pt x="1396" y="86"/>
                    <a:pt x="1394" y="83"/>
                  </a:cubicBezTo>
                  <a:cubicBezTo>
                    <a:pt x="1383" y="83"/>
                    <a:pt x="1372" y="83"/>
                    <a:pt x="1361" y="83"/>
                  </a:cubicBezTo>
                  <a:cubicBezTo>
                    <a:pt x="1361" y="100"/>
                    <a:pt x="1361" y="117"/>
                    <a:pt x="1361" y="135"/>
                  </a:cubicBezTo>
                  <a:cubicBezTo>
                    <a:pt x="1357" y="135"/>
                    <a:pt x="1352" y="135"/>
                    <a:pt x="1347" y="135"/>
                  </a:cubicBezTo>
                  <a:cubicBezTo>
                    <a:pt x="1347" y="100"/>
                    <a:pt x="1347" y="66"/>
                    <a:pt x="1347" y="32"/>
                  </a:cubicBezTo>
                  <a:cubicBezTo>
                    <a:pt x="1338" y="23"/>
                    <a:pt x="1318" y="23"/>
                    <a:pt x="1308" y="32"/>
                  </a:cubicBezTo>
                  <a:cubicBezTo>
                    <a:pt x="1308" y="45"/>
                    <a:pt x="1308" y="59"/>
                    <a:pt x="1308" y="72"/>
                  </a:cubicBezTo>
                  <a:cubicBezTo>
                    <a:pt x="1304" y="72"/>
                    <a:pt x="1299" y="72"/>
                    <a:pt x="1294" y="72"/>
                  </a:cubicBezTo>
                  <a:cubicBezTo>
                    <a:pt x="1285" y="74"/>
                    <a:pt x="1277" y="75"/>
                    <a:pt x="1268" y="77"/>
                  </a:cubicBezTo>
                  <a:cubicBezTo>
                    <a:pt x="1268" y="99"/>
                    <a:pt x="1268" y="122"/>
                    <a:pt x="1268" y="144"/>
                  </a:cubicBezTo>
                  <a:cubicBezTo>
                    <a:pt x="1266" y="144"/>
                    <a:pt x="1264" y="144"/>
                    <a:pt x="1261" y="144"/>
                  </a:cubicBezTo>
                  <a:cubicBezTo>
                    <a:pt x="1261" y="143"/>
                    <a:pt x="1261" y="142"/>
                    <a:pt x="1261" y="140"/>
                  </a:cubicBezTo>
                  <a:cubicBezTo>
                    <a:pt x="1260" y="140"/>
                    <a:pt x="1258" y="140"/>
                    <a:pt x="1257" y="140"/>
                  </a:cubicBezTo>
                  <a:cubicBezTo>
                    <a:pt x="1257" y="139"/>
                    <a:pt x="1257" y="138"/>
                    <a:pt x="1257" y="137"/>
                  </a:cubicBezTo>
                  <a:cubicBezTo>
                    <a:pt x="1258" y="137"/>
                    <a:pt x="1259" y="136"/>
                    <a:pt x="1260" y="136"/>
                  </a:cubicBezTo>
                  <a:cubicBezTo>
                    <a:pt x="1260" y="135"/>
                    <a:pt x="1260" y="134"/>
                    <a:pt x="1260" y="133"/>
                  </a:cubicBezTo>
                  <a:cubicBezTo>
                    <a:pt x="1259" y="132"/>
                    <a:pt x="1258" y="132"/>
                    <a:pt x="1257" y="131"/>
                  </a:cubicBezTo>
                  <a:cubicBezTo>
                    <a:pt x="1257" y="124"/>
                    <a:pt x="1257" y="117"/>
                    <a:pt x="1257" y="109"/>
                  </a:cubicBezTo>
                  <a:cubicBezTo>
                    <a:pt x="1258" y="109"/>
                    <a:pt x="1259" y="108"/>
                    <a:pt x="1260" y="108"/>
                  </a:cubicBezTo>
                  <a:cubicBezTo>
                    <a:pt x="1260" y="107"/>
                    <a:pt x="1260" y="106"/>
                    <a:pt x="1260" y="105"/>
                  </a:cubicBezTo>
                  <a:cubicBezTo>
                    <a:pt x="1259" y="105"/>
                    <a:pt x="1258" y="104"/>
                    <a:pt x="1257" y="103"/>
                  </a:cubicBezTo>
                  <a:cubicBezTo>
                    <a:pt x="1257" y="103"/>
                    <a:pt x="1257" y="102"/>
                    <a:pt x="1257" y="101"/>
                  </a:cubicBezTo>
                  <a:cubicBezTo>
                    <a:pt x="1256" y="101"/>
                    <a:pt x="1256" y="101"/>
                    <a:pt x="1255" y="101"/>
                  </a:cubicBezTo>
                  <a:cubicBezTo>
                    <a:pt x="1255" y="100"/>
                    <a:pt x="1255" y="99"/>
                    <a:pt x="1255" y="97"/>
                  </a:cubicBezTo>
                  <a:cubicBezTo>
                    <a:pt x="1256" y="97"/>
                    <a:pt x="1256" y="97"/>
                    <a:pt x="1257" y="97"/>
                  </a:cubicBezTo>
                  <a:cubicBezTo>
                    <a:pt x="1257" y="96"/>
                    <a:pt x="1257" y="95"/>
                    <a:pt x="1257" y="94"/>
                  </a:cubicBezTo>
                  <a:cubicBezTo>
                    <a:pt x="1256" y="93"/>
                    <a:pt x="1255" y="93"/>
                    <a:pt x="1254" y="92"/>
                  </a:cubicBezTo>
                  <a:cubicBezTo>
                    <a:pt x="1252" y="80"/>
                    <a:pt x="1250" y="70"/>
                    <a:pt x="1238" y="64"/>
                  </a:cubicBezTo>
                  <a:cubicBezTo>
                    <a:pt x="1239" y="64"/>
                    <a:pt x="1239" y="64"/>
                    <a:pt x="1240" y="63"/>
                  </a:cubicBezTo>
                  <a:cubicBezTo>
                    <a:pt x="1240" y="62"/>
                    <a:pt x="1240" y="61"/>
                    <a:pt x="1240" y="60"/>
                  </a:cubicBezTo>
                  <a:cubicBezTo>
                    <a:pt x="1239" y="60"/>
                    <a:pt x="1238" y="59"/>
                    <a:pt x="1238" y="59"/>
                  </a:cubicBezTo>
                  <a:cubicBezTo>
                    <a:pt x="1238" y="57"/>
                    <a:pt x="1238" y="56"/>
                    <a:pt x="1238" y="55"/>
                  </a:cubicBezTo>
                  <a:cubicBezTo>
                    <a:pt x="1237" y="55"/>
                    <a:pt x="1236" y="55"/>
                    <a:pt x="1236" y="55"/>
                  </a:cubicBezTo>
                  <a:cubicBezTo>
                    <a:pt x="1236" y="52"/>
                    <a:pt x="1236" y="49"/>
                    <a:pt x="1236" y="46"/>
                  </a:cubicBezTo>
                  <a:cubicBezTo>
                    <a:pt x="1236" y="46"/>
                    <a:pt x="1237" y="46"/>
                    <a:pt x="1237" y="46"/>
                  </a:cubicBezTo>
                  <a:cubicBezTo>
                    <a:pt x="1237" y="45"/>
                    <a:pt x="1237" y="45"/>
                    <a:pt x="1237" y="44"/>
                  </a:cubicBezTo>
                  <a:cubicBezTo>
                    <a:pt x="1236" y="44"/>
                    <a:pt x="1236" y="43"/>
                    <a:pt x="1235" y="43"/>
                  </a:cubicBezTo>
                  <a:cubicBezTo>
                    <a:pt x="1234" y="41"/>
                    <a:pt x="1232" y="38"/>
                    <a:pt x="1231" y="36"/>
                  </a:cubicBezTo>
                  <a:cubicBezTo>
                    <a:pt x="1231" y="36"/>
                    <a:pt x="1231" y="35"/>
                    <a:pt x="1231" y="35"/>
                  </a:cubicBezTo>
                  <a:cubicBezTo>
                    <a:pt x="1231" y="35"/>
                    <a:pt x="1230" y="35"/>
                    <a:pt x="1230" y="35"/>
                  </a:cubicBezTo>
                  <a:cubicBezTo>
                    <a:pt x="1230" y="34"/>
                    <a:pt x="1230" y="33"/>
                    <a:pt x="1230" y="32"/>
                  </a:cubicBezTo>
                  <a:cubicBezTo>
                    <a:pt x="1232" y="29"/>
                    <a:pt x="1231" y="24"/>
                    <a:pt x="1229" y="21"/>
                  </a:cubicBezTo>
                  <a:cubicBezTo>
                    <a:pt x="1228" y="18"/>
                    <a:pt x="1228" y="18"/>
                    <a:pt x="1228" y="18"/>
                  </a:cubicBezTo>
                  <a:cubicBezTo>
                    <a:pt x="1227" y="21"/>
                    <a:pt x="1227" y="21"/>
                    <a:pt x="1227" y="21"/>
                  </a:cubicBezTo>
                  <a:cubicBezTo>
                    <a:pt x="1225" y="24"/>
                    <a:pt x="1225" y="29"/>
                    <a:pt x="1227" y="32"/>
                  </a:cubicBezTo>
                  <a:cubicBezTo>
                    <a:pt x="1227" y="33"/>
                    <a:pt x="1227" y="34"/>
                    <a:pt x="1227" y="35"/>
                  </a:cubicBezTo>
                  <a:cubicBezTo>
                    <a:pt x="1227" y="35"/>
                    <a:pt x="1226" y="35"/>
                    <a:pt x="1226" y="35"/>
                  </a:cubicBezTo>
                  <a:cubicBezTo>
                    <a:pt x="1226" y="35"/>
                    <a:pt x="1226" y="36"/>
                    <a:pt x="1226" y="36"/>
                  </a:cubicBezTo>
                  <a:cubicBezTo>
                    <a:pt x="1224" y="39"/>
                    <a:pt x="1223" y="41"/>
                    <a:pt x="1221" y="43"/>
                  </a:cubicBezTo>
                  <a:cubicBezTo>
                    <a:pt x="1221" y="43"/>
                    <a:pt x="1220" y="44"/>
                    <a:pt x="1219" y="44"/>
                  </a:cubicBezTo>
                  <a:cubicBezTo>
                    <a:pt x="1219" y="45"/>
                    <a:pt x="1219" y="45"/>
                    <a:pt x="1219" y="46"/>
                  </a:cubicBezTo>
                  <a:cubicBezTo>
                    <a:pt x="1220" y="46"/>
                    <a:pt x="1220" y="46"/>
                    <a:pt x="1221" y="46"/>
                  </a:cubicBezTo>
                  <a:cubicBezTo>
                    <a:pt x="1221" y="49"/>
                    <a:pt x="1221" y="52"/>
                    <a:pt x="1221" y="55"/>
                  </a:cubicBezTo>
                  <a:cubicBezTo>
                    <a:pt x="1220" y="55"/>
                    <a:pt x="1220" y="55"/>
                    <a:pt x="1219" y="55"/>
                  </a:cubicBezTo>
                  <a:cubicBezTo>
                    <a:pt x="1219" y="56"/>
                    <a:pt x="1219" y="57"/>
                    <a:pt x="1219" y="59"/>
                  </a:cubicBezTo>
                  <a:cubicBezTo>
                    <a:pt x="1218" y="59"/>
                    <a:pt x="1217" y="60"/>
                    <a:pt x="1216" y="60"/>
                  </a:cubicBezTo>
                  <a:cubicBezTo>
                    <a:pt x="1216" y="61"/>
                    <a:pt x="1216" y="62"/>
                    <a:pt x="1216" y="63"/>
                  </a:cubicBezTo>
                  <a:cubicBezTo>
                    <a:pt x="1217" y="63"/>
                    <a:pt x="1217" y="64"/>
                    <a:pt x="1218" y="64"/>
                  </a:cubicBezTo>
                  <a:cubicBezTo>
                    <a:pt x="1206" y="70"/>
                    <a:pt x="1203" y="80"/>
                    <a:pt x="1202" y="92"/>
                  </a:cubicBezTo>
                  <a:cubicBezTo>
                    <a:pt x="1201" y="93"/>
                    <a:pt x="1200" y="94"/>
                    <a:pt x="1199" y="94"/>
                  </a:cubicBezTo>
                  <a:cubicBezTo>
                    <a:pt x="1199" y="95"/>
                    <a:pt x="1199" y="96"/>
                    <a:pt x="1199" y="97"/>
                  </a:cubicBezTo>
                  <a:cubicBezTo>
                    <a:pt x="1200" y="97"/>
                    <a:pt x="1200" y="97"/>
                    <a:pt x="1201" y="97"/>
                  </a:cubicBezTo>
                  <a:cubicBezTo>
                    <a:pt x="1201" y="98"/>
                    <a:pt x="1201" y="100"/>
                    <a:pt x="1201" y="101"/>
                  </a:cubicBezTo>
                  <a:cubicBezTo>
                    <a:pt x="1200" y="101"/>
                    <a:pt x="1200" y="101"/>
                    <a:pt x="1199" y="101"/>
                  </a:cubicBezTo>
                  <a:cubicBezTo>
                    <a:pt x="1199" y="102"/>
                    <a:pt x="1199" y="103"/>
                    <a:pt x="1199" y="103"/>
                  </a:cubicBezTo>
                  <a:cubicBezTo>
                    <a:pt x="1198" y="104"/>
                    <a:pt x="1197" y="104"/>
                    <a:pt x="1196" y="105"/>
                  </a:cubicBezTo>
                  <a:cubicBezTo>
                    <a:pt x="1196" y="106"/>
                    <a:pt x="1196" y="107"/>
                    <a:pt x="1196" y="108"/>
                  </a:cubicBezTo>
                  <a:cubicBezTo>
                    <a:pt x="1197" y="108"/>
                    <a:pt x="1198" y="109"/>
                    <a:pt x="1199" y="109"/>
                  </a:cubicBezTo>
                  <a:cubicBezTo>
                    <a:pt x="1199" y="116"/>
                    <a:pt x="1199" y="124"/>
                    <a:pt x="1199" y="131"/>
                  </a:cubicBezTo>
                  <a:cubicBezTo>
                    <a:pt x="1198" y="132"/>
                    <a:pt x="1197" y="132"/>
                    <a:pt x="1196" y="133"/>
                  </a:cubicBezTo>
                  <a:cubicBezTo>
                    <a:pt x="1196" y="134"/>
                    <a:pt x="1196" y="135"/>
                    <a:pt x="1196" y="136"/>
                  </a:cubicBezTo>
                  <a:cubicBezTo>
                    <a:pt x="1197" y="136"/>
                    <a:pt x="1198" y="137"/>
                    <a:pt x="1199" y="137"/>
                  </a:cubicBezTo>
                  <a:cubicBezTo>
                    <a:pt x="1199" y="138"/>
                    <a:pt x="1199" y="139"/>
                    <a:pt x="1199" y="141"/>
                  </a:cubicBezTo>
                  <a:cubicBezTo>
                    <a:pt x="1196" y="142"/>
                    <a:pt x="1194" y="143"/>
                    <a:pt x="1191" y="144"/>
                  </a:cubicBezTo>
                  <a:cubicBezTo>
                    <a:pt x="1189" y="144"/>
                    <a:pt x="1186" y="144"/>
                    <a:pt x="1183" y="144"/>
                  </a:cubicBezTo>
                  <a:cubicBezTo>
                    <a:pt x="1183" y="125"/>
                    <a:pt x="1183" y="107"/>
                    <a:pt x="1183" y="88"/>
                  </a:cubicBezTo>
                  <a:cubicBezTo>
                    <a:pt x="1176" y="88"/>
                    <a:pt x="1169" y="88"/>
                    <a:pt x="1162" y="88"/>
                  </a:cubicBezTo>
                  <a:cubicBezTo>
                    <a:pt x="1162" y="83"/>
                    <a:pt x="1162" y="77"/>
                    <a:pt x="1162" y="72"/>
                  </a:cubicBezTo>
                  <a:cubicBezTo>
                    <a:pt x="1159" y="72"/>
                    <a:pt x="1155" y="72"/>
                    <a:pt x="1152" y="72"/>
                  </a:cubicBezTo>
                  <a:cubicBezTo>
                    <a:pt x="1151" y="73"/>
                    <a:pt x="1149" y="74"/>
                    <a:pt x="1148" y="75"/>
                  </a:cubicBezTo>
                  <a:cubicBezTo>
                    <a:pt x="1148" y="77"/>
                    <a:pt x="1148" y="78"/>
                    <a:pt x="1148" y="80"/>
                  </a:cubicBezTo>
                  <a:cubicBezTo>
                    <a:pt x="1146" y="80"/>
                    <a:pt x="1144" y="80"/>
                    <a:pt x="1143" y="80"/>
                  </a:cubicBezTo>
                  <a:cubicBezTo>
                    <a:pt x="1141" y="81"/>
                    <a:pt x="1139" y="82"/>
                    <a:pt x="1137" y="83"/>
                  </a:cubicBezTo>
                  <a:cubicBezTo>
                    <a:pt x="1137" y="85"/>
                    <a:pt x="1137" y="86"/>
                    <a:pt x="1137" y="88"/>
                  </a:cubicBezTo>
                  <a:cubicBezTo>
                    <a:pt x="1135" y="88"/>
                    <a:pt x="1133" y="88"/>
                    <a:pt x="1131" y="88"/>
                  </a:cubicBezTo>
                  <a:cubicBezTo>
                    <a:pt x="1131" y="106"/>
                    <a:pt x="1131" y="124"/>
                    <a:pt x="1131" y="142"/>
                  </a:cubicBezTo>
                  <a:cubicBezTo>
                    <a:pt x="1128" y="142"/>
                    <a:pt x="1126" y="142"/>
                    <a:pt x="1124" y="142"/>
                  </a:cubicBezTo>
                  <a:cubicBezTo>
                    <a:pt x="1124" y="98"/>
                    <a:pt x="1124" y="53"/>
                    <a:pt x="1124" y="8"/>
                  </a:cubicBezTo>
                  <a:cubicBezTo>
                    <a:pt x="1123" y="7"/>
                    <a:pt x="1122" y="6"/>
                    <a:pt x="1121" y="5"/>
                  </a:cubicBezTo>
                  <a:cubicBezTo>
                    <a:pt x="1115" y="4"/>
                    <a:pt x="1110" y="2"/>
                    <a:pt x="1104" y="0"/>
                  </a:cubicBezTo>
                  <a:cubicBezTo>
                    <a:pt x="1088" y="3"/>
                    <a:pt x="1072" y="6"/>
                    <a:pt x="1056" y="8"/>
                  </a:cubicBezTo>
                  <a:cubicBezTo>
                    <a:pt x="1052" y="10"/>
                    <a:pt x="1048" y="11"/>
                    <a:pt x="1045" y="13"/>
                  </a:cubicBezTo>
                  <a:cubicBezTo>
                    <a:pt x="1045" y="37"/>
                    <a:pt x="1045" y="61"/>
                    <a:pt x="1045" y="85"/>
                  </a:cubicBezTo>
                  <a:cubicBezTo>
                    <a:pt x="1032" y="85"/>
                    <a:pt x="1019" y="85"/>
                    <a:pt x="1006" y="85"/>
                  </a:cubicBezTo>
                  <a:cubicBezTo>
                    <a:pt x="999" y="87"/>
                    <a:pt x="992" y="89"/>
                    <a:pt x="985" y="91"/>
                  </a:cubicBezTo>
                  <a:cubicBezTo>
                    <a:pt x="985" y="106"/>
                    <a:pt x="985" y="121"/>
                    <a:pt x="985" y="136"/>
                  </a:cubicBezTo>
                  <a:cubicBezTo>
                    <a:pt x="983" y="136"/>
                    <a:pt x="980" y="136"/>
                    <a:pt x="978" y="136"/>
                  </a:cubicBezTo>
                  <a:cubicBezTo>
                    <a:pt x="978" y="135"/>
                    <a:pt x="978" y="134"/>
                    <a:pt x="978" y="133"/>
                  </a:cubicBezTo>
                  <a:cubicBezTo>
                    <a:pt x="975" y="133"/>
                    <a:pt x="972" y="133"/>
                    <a:pt x="970" y="133"/>
                  </a:cubicBezTo>
                  <a:cubicBezTo>
                    <a:pt x="970" y="132"/>
                    <a:pt x="970" y="131"/>
                    <a:pt x="970" y="130"/>
                  </a:cubicBezTo>
                  <a:cubicBezTo>
                    <a:pt x="961" y="130"/>
                    <a:pt x="952" y="130"/>
                    <a:pt x="943" y="130"/>
                  </a:cubicBezTo>
                  <a:cubicBezTo>
                    <a:pt x="943" y="128"/>
                    <a:pt x="943" y="127"/>
                    <a:pt x="943" y="125"/>
                  </a:cubicBezTo>
                  <a:cubicBezTo>
                    <a:pt x="929" y="125"/>
                    <a:pt x="915" y="125"/>
                    <a:pt x="901" y="125"/>
                  </a:cubicBezTo>
                  <a:cubicBezTo>
                    <a:pt x="901" y="128"/>
                    <a:pt x="901" y="130"/>
                    <a:pt x="901" y="133"/>
                  </a:cubicBezTo>
                  <a:cubicBezTo>
                    <a:pt x="895" y="133"/>
                    <a:pt x="888" y="133"/>
                    <a:pt x="881" y="133"/>
                  </a:cubicBezTo>
                  <a:cubicBezTo>
                    <a:pt x="881" y="138"/>
                    <a:pt x="881" y="142"/>
                    <a:pt x="881" y="147"/>
                  </a:cubicBezTo>
                  <a:cubicBezTo>
                    <a:pt x="868" y="148"/>
                    <a:pt x="856" y="149"/>
                    <a:pt x="843" y="150"/>
                  </a:cubicBezTo>
                  <a:cubicBezTo>
                    <a:pt x="843" y="145"/>
                    <a:pt x="843" y="141"/>
                    <a:pt x="843" y="136"/>
                  </a:cubicBezTo>
                  <a:cubicBezTo>
                    <a:pt x="841" y="136"/>
                    <a:pt x="839" y="136"/>
                    <a:pt x="837" y="136"/>
                  </a:cubicBezTo>
                  <a:cubicBezTo>
                    <a:pt x="837" y="133"/>
                    <a:pt x="837" y="130"/>
                    <a:pt x="837" y="127"/>
                  </a:cubicBezTo>
                  <a:cubicBezTo>
                    <a:pt x="836" y="127"/>
                    <a:pt x="835" y="127"/>
                    <a:pt x="834" y="127"/>
                  </a:cubicBezTo>
                  <a:cubicBezTo>
                    <a:pt x="834" y="120"/>
                    <a:pt x="834" y="114"/>
                    <a:pt x="834" y="108"/>
                  </a:cubicBezTo>
                  <a:cubicBezTo>
                    <a:pt x="833" y="108"/>
                    <a:pt x="832" y="108"/>
                    <a:pt x="831" y="108"/>
                  </a:cubicBezTo>
                  <a:cubicBezTo>
                    <a:pt x="831" y="103"/>
                    <a:pt x="831" y="97"/>
                    <a:pt x="831" y="92"/>
                  </a:cubicBezTo>
                  <a:cubicBezTo>
                    <a:pt x="829" y="92"/>
                    <a:pt x="827" y="92"/>
                    <a:pt x="825" y="92"/>
                  </a:cubicBezTo>
                  <a:cubicBezTo>
                    <a:pt x="825" y="92"/>
                    <a:pt x="825" y="93"/>
                    <a:pt x="825" y="94"/>
                  </a:cubicBezTo>
                  <a:cubicBezTo>
                    <a:pt x="817" y="90"/>
                    <a:pt x="810" y="86"/>
                    <a:pt x="802" y="82"/>
                  </a:cubicBezTo>
                  <a:cubicBezTo>
                    <a:pt x="801" y="79"/>
                    <a:pt x="801" y="76"/>
                    <a:pt x="800" y="73"/>
                  </a:cubicBezTo>
                  <a:cubicBezTo>
                    <a:pt x="800" y="76"/>
                    <a:pt x="800" y="79"/>
                    <a:pt x="799" y="82"/>
                  </a:cubicBezTo>
                  <a:cubicBezTo>
                    <a:pt x="792" y="85"/>
                    <a:pt x="784" y="89"/>
                    <a:pt x="777" y="92"/>
                  </a:cubicBezTo>
                  <a:cubicBezTo>
                    <a:pt x="777" y="92"/>
                    <a:pt x="777" y="91"/>
                    <a:pt x="777" y="91"/>
                  </a:cubicBezTo>
                  <a:cubicBezTo>
                    <a:pt x="774" y="91"/>
                    <a:pt x="772" y="91"/>
                    <a:pt x="770" y="91"/>
                  </a:cubicBezTo>
                  <a:cubicBezTo>
                    <a:pt x="770" y="97"/>
                    <a:pt x="770" y="102"/>
                    <a:pt x="770" y="108"/>
                  </a:cubicBezTo>
                  <a:cubicBezTo>
                    <a:pt x="769" y="108"/>
                    <a:pt x="768" y="108"/>
                    <a:pt x="767" y="108"/>
                  </a:cubicBezTo>
                  <a:cubicBezTo>
                    <a:pt x="767" y="114"/>
                    <a:pt x="767" y="119"/>
                    <a:pt x="767" y="125"/>
                  </a:cubicBezTo>
                  <a:cubicBezTo>
                    <a:pt x="766" y="125"/>
                    <a:pt x="764" y="125"/>
                    <a:pt x="763" y="125"/>
                  </a:cubicBezTo>
                  <a:cubicBezTo>
                    <a:pt x="763" y="129"/>
                    <a:pt x="763" y="133"/>
                    <a:pt x="763" y="138"/>
                  </a:cubicBezTo>
                  <a:cubicBezTo>
                    <a:pt x="758" y="138"/>
                    <a:pt x="753" y="138"/>
                    <a:pt x="748" y="138"/>
                  </a:cubicBezTo>
                  <a:cubicBezTo>
                    <a:pt x="748" y="139"/>
                    <a:pt x="748" y="140"/>
                    <a:pt x="748" y="141"/>
                  </a:cubicBezTo>
                  <a:cubicBezTo>
                    <a:pt x="734" y="139"/>
                    <a:pt x="734" y="139"/>
                    <a:pt x="734" y="139"/>
                  </a:cubicBezTo>
                  <a:cubicBezTo>
                    <a:pt x="734" y="71"/>
                    <a:pt x="734" y="71"/>
                    <a:pt x="734" y="71"/>
                  </a:cubicBezTo>
                  <a:cubicBezTo>
                    <a:pt x="727" y="71"/>
                    <a:pt x="727" y="71"/>
                    <a:pt x="727" y="71"/>
                  </a:cubicBezTo>
                  <a:cubicBezTo>
                    <a:pt x="719" y="75"/>
                    <a:pt x="719" y="75"/>
                    <a:pt x="719" y="75"/>
                  </a:cubicBezTo>
                  <a:cubicBezTo>
                    <a:pt x="719" y="71"/>
                    <a:pt x="719" y="71"/>
                    <a:pt x="719" y="71"/>
                  </a:cubicBezTo>
                  <a:cubicBezTo>
                    <a:pt x="717" y="71"/>
                    <a:pt x="717" y="71"/>
                    <a:pt x="717" y="71"/>
                  </a:cubicBezTo>
                  <a:cubicBezTo>
                    <a:pt x="714" y="73"/>
                    <a:pt x="714" y="73"/>
                    <a:pt x="714" y="73"/>
                  </a:cubicBezTo>
                  <a:cubicBezTo>
                    <a:pt x="714" y="110"/>
                    <a:pt x="714" y="110"/>
                    <a:pt x="714" y="110"/>
                  </a:cubicBezTo>
                  <a:cubicBezTo>
                    <a:pt x="706" y="110"/>
                    <a:pt x="706" y="110"/>
                    <a:pt x="706" y="110"/>
                  </a:cubicBezTo>
                  <a:cubicBezTo>
                    <a:pt x="706" y="53"/>
                    <a:pt x="706" y="53"/>
                    <a:pt x="706" y="53"/>
                  </a:cubicBezTo>
                  <a:cubicBezTo>
                    <a:pt x="701" y="53"/>
                    <a:pt x="701" y="53"/>
                    <a:pt x="701" y="53"/>
                  </a:cubicBezTo>
                  <a:cubicBezTo>
                    <a:pt x="701" y="14"/>
                    <a:pt x="701" y="14"/>
                    <a:pt x="701" y="14"/>
                  </a:cubicBezTo>
                  <a:cubicBezTo>
                    <a:pt x="684" y="14"/>
                    <a:pt x="684" y="14"/>
                    <a:pt x="684" y="14"/>
                  </a:cubicBezTo>
                  <a:cubicBezTo>
                    <a:pt x="684" y="8"/>
                    <a:pt x="684" y="8"/>
                    <a:pt x="684" y="8"/>
                  </a:cubicBezTo>
                  <a:cubicBezTo>
                    <a:pt x="667" y="8"/>
                    <a:pt x="667" y="8"/>
                    <a:pt x="667" y="8"/>
                  </a:cubicBezTo>
                  <a:cubicBezTo>
                    <a:pt x="660" y="14"/>
                    <a:pt x="660" y="14"/>
                    <a:pt x="660" y="14"/>
                  </a:cubicBezTo>
                  <a:cubicBezTo>
                    <a:pt x="647" y="14"/>
                    <a:pt x="647" y="14"/>
                    <a:pt x="647" y="14"/>
                  </a:cubicBezTo>
                  <a:cubicBezTo>
                    <a:pt x="637" y="19"/>
                    <a:pt x="637" y="19"/>
                    <a:pt x="637" y="19"/>
                  </a:cubicBezTo>
                  <a:cubicBezTo>
                    <a:pt x="637" y="55"/>
                    <a:pt x="637" y="55"/>
                    <a:pt x="637" y="55"/>
                  </a:cubicBezTo>
                  <a:cubicBezTo>
                    <a:pt x="629" y="55"/>
                    <a:pt x="629" y="55"/>
                    <a:pt x="629" y="55"/>
                  </a:cubicBezTo>
                  <a:cubicBezTo>
                    <a:pt x="629" y="23"/>
                    <a:pt x="629" y="23"/>
                    <a:pt x="629" y="23"/>
                  </a:cubicBezTo>
                  <a:cubicBezTo>
                    <a:pt x="584" y="23"/>
                    <a:pt x="584" y="23"/>
                    <a:pt x="584" y="23"/>
                  </a:cubicBezTo>
                  <a:cubicBezTo>
                    <a:pt x="584" y="47"/>
                    <a:pt x="584" y="47"/>
                    <a:pt x="584" y="47"/>
                  </a:cubicBezTo>
                  <a:cubicBezTo>
                    <a:pt x="582" y="47"/>
                    <a:pt x="582" y="47"/>
                    <a:pt x="582" y="47"/>
                  </a:cubicBezTo>
                  <a:cubicBezTo>
                    <a:pt x="582" y="43"/>
                    <a:pt x="582" y="43"/>
                    <a:pt x="582" y="43"/>
                  </a:cubicBezTo>
                  <a:cubicBezTo>
                    <a:pt x="576" y="43"/>
                    <a:pt x="576" y="43"/>
                    <a:pt x="576" y="43"/>
                  </a:cubicBezTo>
                  <a:cubicBezTo>
                    <a:pt x="576" y="47"/>
                    <a:pt x="576" y="47"/>
                    <a:pt x="576" y="47"/>
                  </a:cubicBezTo>
                  <a:cubicBezTo>
                    <a:pt x="571" y="47"/>
                    <a:pt x="571" y="47"/>
                    <a:pt x="571" y="47"/>
                  </a:cubicBezTo>
                  <a:cubicBezTo>
                    <a:pt x="571" y="51"/>
                    <a:pt x="571" y="51"/>
                    <a:pt x="571" y="51"/>
                  </a:cubicBezTo>
                  <a:cubicBezTo>
                    <a:pt x="560" y="51"/>
                    <a:pt x="560" y="51"/>
                    <a:pt x="560" y="51"/>
                  </a:cubicBezTo>
                  <a:cubicBezTo>
                    <a:pt x="560" y="45"/>
                    <a:pt x="560" y="45"/>
                    <a:pt x="560" y="45"/>
                  </a:cubicBezTo>
                  <a:cubicBezTo>
                    <a:pt x="554" y="45"/>
                    <a:pt x="554" y="45"/>
                    <a:pt x="554" y="45"/>
                  </a:cubicBezTo>
                  <a:cubicBezTo>
                    <a:pt x="554" y="42"/>
                    <a:pt x="554" y="42"/>
                    <a:pt x="554" y="42"/>
                  </a:cubicBezTo>
                  <a:cubicBezTo>
                    <a:pt x="546" y="42"/>
                    <a:pt x="546" y="42"/>
                    <a:pt x="546" y="42"/>
                  </a:cubicBezTo>
                  <a:cubicBezTo>
                    <a:pt x="546" y="45"/>
                    <a:pt x="546" y="45"/>
                    <a:pt x="546" y="45"/>
                  </a:cubicBezTo>
                  <a:cubicBezTo>
                    <a:pt x="543" y="45"/>
                    <a:pt x="543" y="45"/>
                    <a:pt x="543" y="45"/>
                  </a:cubicBezTo>
                  <a:cubicBezTo>
                    <a:pt x="543" y="49"/>
                    <a:pt x="543" y="49"/>
                    <a:pt x="543" y="49"/>
                  </a:cubicBezTo>
                  <a:cubicBezTo>
                    <a:pt x="530" y="53"/>
                    <a:pt x="530" y="53"/>
                    <a:pt x="530" y="53"/>
                  </a:cubicBezTo>
                  <a:cubicBezTo>
                    <a:pt x="530" y="58"/>
                    <a:pt x="530" y="58"/>
                    <a:pt x="530" y="58"/>
                  </a:cubicBezTo>
                  <a:cubicBezTo>
                    <a:pt x="519" y="58"/>
                    <a:pt x="519" y="58"/>
                    <a:pt x="519" y="58"/>
                  </a:cubicBezTo>
                  <a:cubicBezTo>
                    <a:pt x="519" y="57"/>
                    <a:pt x="519" y="57"/>
                    <a:pt x="519" y="57"/>
                  </a:cubicBezTo>
                  <a:cubicBezTo>
                    <a:pt x="520" y="57"/>
                    <a:pt x="520" y="57"/>
                    <a:pt x="520" y="57"/>
                  </a:cubicBezTo>
                  <a:cubicBezTo>
                    <a:pt x="520" y="55"/>
                    <a:pt x="520" y="55"/>
                    <a:pt x="520" y="55"/>
                  </a:cubicBezTo>
                  <a:cubicBezTo>
                    <a:pt x="515" y="51"/>
                    <a:pt x="515" y="51"/>
                    <a:pt x="515" y="51"/>
                  </a:cubicBezTo>
                  <a:cubicBezTo>
                    <a:pt x="515" y="36"/>
                    <a:pt x="515" y="36"/>
                    <a:pt x="515" y="36"/>
                  </a:cubicBezTo>
                  <a:cubicBezTo>
                    <a:pt x="511" y="36"/>
                    <a:pt x="511" y="36"/>
                    <a:pt x="511" y="36"/>
                  </a:cubicBezTo>
                  <a:cubicBezTo>
                    <a:pt x="511" y="38"/>
                    <a:pt x="511" y="38"/>
                    <a:pt x="511" y="38"/>
                  </a:cubicBezTo>
                  <a:cubicBezTo>
                    <a:pt x="506" y="38"/>
                    <a:pt x="506" y="38"/>
                    <a:pt x="506" y="38"/>
                  </a:cubicBezTo>
                  <a:cubicBezTo>
                    <a:pt x="506" y="36"/>
                    <a:pt x="506" y="36"/>
                    <a:pt x="506" y="36"/>
                  </a:cubicBezTo>
                  <a:cubicBezTo>
                    <a:pt x="502" y="36"/>
                    <a:pt x="502" y="36"/>
                    <a:pt x="502" y="36"/>
                  </a:cubicBezTo>
                  <a:cubicBezTo>
                    <a:pt x="502" y="49"/>
                    <a:pt x="502" y="49"/>
                    <a:pt x="502" y="49"/>
                  </a:cubicBezTo>
                  <a:cubicBezTo>
                    <a:pt x="496" y="49"/>
                    <a:pt x="496" y="49"/>
                    <a:pt x="496" y="49"/>
                  </a:cubicBezTo>
                  <a:cubicBezTo>
                    <a:pt x="492" y="47"/>
                    <a:pt x="492" y="47"/>
                    <a:pt x="492" y="47"/>
                  </a:cubicBezTo>
                  <a:cubicBezTo>
                    <a:pt x="487" y="49"/>
                    <a:pt x="487" y="49"/>
                    <a:pt x="487" y="49"/>
                  </a:cubicBezTo>
                  <a:cubicBezTo>
                    <a:pt x="487" y="57"/>
                    <a:pt x="487" y="57"/>
                    <a:pt x="487" y="57"/>
                  </a:cubicBezTo>
                  <a:cubicBezTo>
                    <a:pt x="485" y="57"/>
                    <a:pt x="485" y="57"/>
                    <a:pt x="485" y="57"/>
                  </a:cubicBezTo>
                  <a:cubicBezTo>
                    <a:pt x="485" y="53"/>
                    <a:pt x="485" y="53"/>
                    <a:pt x="485" y="53"/>
                  </a:cubicBezTo>
                  <a:cubicBezTo>
                    <a:pt x="481" y="53"/>
                    <a:pt x="481" y="53"/>
                    <a:pt x="481" y="53"/>
                  </a:cubicBezTo>
                  <a:cubicBezTo>
                    <a:pt x="481" y="73"/>
                    <a:pt x="481" y="73"/>
                    <a:pt x="481" y="73"/>
                  </a:cubicBezTo>
                  <a:cubicBezTo>
                    <a:pt x="480" y="73"/>
                    <a:pt x="480" y="73"/>
                    <a:pt x="480" y="73"/>
                  </a:cubicBezTo>
                  <a:cubicBezTo>
                    <a:pt x="480" y="81"/>
                    <a:pt x="480" y="81"/>
                    <a:pt x="480" y="81"/>
                  </a:cubicBezTo>
                  <a:cubicBezTo>
                    <a:pt x="476" y="81"/>
                    <a:pt x="476" y="81"/>
                    <a:pt x="476" y="81"/>
                  </a:cubicBezTo>
                  <a:cubicBezTo>
                    <a:pt x="476" y="131"/>
                    <a:pt x="476" y="131"/>
                    <a:pt x="476" y="131"/>
                  </a:cubicBezTo>
                  <a:cubicBezTo>
                    <a:pt x="470" y="131"/>
                    <a:pt x="470" y="131"/>
                    <a:pt x="470" y="131"/>
                  </a:cubicBezTo>
                  <a:cubicBezTo>
                    <a:pt x="470" y="135"/>
                    <a:pt x="470" y="135"/>
                    <a:pt x="470" y="135"/>
                  </a:cubicBezTo>
                  <a:cubicBezTo>
                    <a:pt x="461" y="135"/>
                    <a:pt x="461" y="135"/>
                    <a:pt x="461" y="135"/>
                  </a:cubicBezTo>
                  <a:cubicBezTo>
                    <a:pt x="461" y="136"/>
                    <a:pt x="461" y="136"/>
                    <a:pt x="461" y="136"/>
                  </a:cubicBezTo>
                  <a:cubicBezTo>
                    <a:pt x="457" y="136"/>
                    <a:pt x="457" y="136"/>
                    <a:pt x="457" y="136"/>
                  </a:cubicBezTo>
                  <a:cubicBezTo>
                    <a:pt x="457" y="146"/>
                    <a:pt x="457" y="146"/>
                    <a:pt x="457" y="146"/>
                  </a:cubicBezTo>
                  <a:cubicBezTo>
                    <a:pt x="459" y="146"/>
                    <a:pt x="459" y="146"/>
                    <a:pt x="459" y="146"/>
                  </a:cubicBezTo>
                  <a:cubicBezTo>
                    <a:pt x="459" y="155"/>
                    <a:pt x="459" y="155"/>
                    <a:pt x="459" y="155"/>
                  </a:cubicBezTo>
                  <a:cubicBezTo>
                    <a:pt x="452" y="159"/>
                    <a:pt x="452" y="159"/>
                    <a:pt x="452" y="159"/>
                  </a:cubicBezTo>
                  <a:cubicBezTo>
                    <a:pt x="452" y="166"/>
                    <a:pt x="452" y="166"/>
                    <a:pt x="452" y="166"/>
                  </a:cubicBezTo>
                  <a:cubicBezTo>
                    <a:pt x="446" y="166"/>
                    <a:pt x="446" y="166"/>
                    <a:pt x="446" y="166"/>
                  </a:cubicBezTo>
                  <a:cubicBezTo>
                    <a:pt x="446" y="159"/>
                    <a:pt x="446" y="159"/>
                    <a:pt x="446" y="159"/>
                  </a:cubicBezTo>
                  <a:cubicBezTo>
                    <a:pt x="440" y="159"/>
                    <a:pt x="440" y="159"/>
                    <a:pt x="440" y="159"/>
                  </a:cubicBezTo>
                  <a:cubicBezTo>
                    <a:pt x="440" y="157"/>
                    <a:pt x="440" y="157"/>
                    <a:pt x="440" y="157"/>
                  </a:cubicBezTo>
                  <a:cubicBezTo>
                    <a:pt x="433" y="157"/>
                    <a:pt x="433" y="157"/>
                    <a:pt x="433" y="157"/>
                  </a:cubicBezTo>
                  <a:cubicBezTo>
                    <a:pt x="433" y="133"/>
                    <a:pt x="433" y="133"/>
                    <a:pt x="433" y="133"/>
                  </a:cubicBezTo>
                  <a:cubicBezTo>
                    <a:pt x="435" y="131"/>
                    <a:pt x="435" y="131"/>
                    <a:pt x="435" y="131"/>
                  </a:cubicBezTo>
                  <a:cubicBezTo>
                    <a:pt x="435" y="125"/>
                    <a:pt x="435" y="125"/>
                    <a:pt x="435" y="125"/>
                  </a:cubicBezTo>
                  <a:cubicBezTo>
                    <a:pt x="433" y="125"/>
                    <a:pt x="433" y="125"/>
                    <a:pt x="433" y="125"/>
                  </a:cubicBezTo>
                  <a:cubicBezTo>
                    <a:pt x="433" y="122"/>
                    <a:pt x="433" y="122"/>
                    <a:pt x="433" y="122"/>
                  </a:cubicBezTo>
                  <a:cubicBezTo>
                    <a:pt x="435" y="122"/>
                    <a:pt x="435" y="122"/>
                    <a:pt x="435" y="122"/>
                  </a:cubicBezTo>
                  <a:cubicBezTo>
                    <a:pt x="435" y="114"/>
                    <a:pt x="435" y="114"/>
                    <a:pt x="435" y="114"/>
                  </a:cubicBezTo>
                  <a:cubicBezTo>
                    <a:pt x="426" y="114"/>
                    <a:pt x="426" y="114"/>
                    <a:pt x="426" y="114"/>
                  </a:cubicBezTo>
                  <a:cubicBezTo>
                    <a:pt x="426" y="109"/>
                    <a:pt x="426" y="109"/>
                    <a:pt x="426" y="109"/>
                  </a:cubicBezTo>
                  <a:cubicBezTo>
                    <a:pt x="409" y="109"/>
                    <a:pt x="409" y="109"/>
                    <a:pt x="409" y="109"/>
                  </a:cubicBezTo>
                  <a:cubicBezTo>
                    <a:pt x="409" y="116"/>
                    <a:pt x="409" y="116"/>
                    <a:pt x="409" y="116"/>
                  </a:cubicBezTo>
                  <a:cubicBezTo>
                    <a:pt x="401" y="116"/>
                    <a:pt x="401" y="116"/>
                    <a:pt x="401" y="116"/>
                  </a:cubicBezTo>
                  <a:cubicBezTo>
                    <a:pt x="401" y="120"/>
                    <a:pt x="401" y="120"/>
                    <a:pt x="401" y="120"/>
                  </a:cubicBezTo>
                  <a:cubicBezTo>
                    <a:pt x="398" y="120"/>
                    <a:pt x="398" y="120"/>
                    <a:pt x="398" y="120"/>
                  </a:cubicBezTo>
                  <a:cubicBezTo>
                    <a:pt x="398" y="118"/>
                    <a:pt x="398" y="118"/>
                    <a:pt x="398" y="118"/>
                  </a:cubicBezTo>
                  <a:cubicBezTo>
                    <a:pt x="394" y="118"/>
                    <a:pt x="394" y="118"/>
                    <a:pt x="394" y="118"/>
                  </a:cubicBezTo>
                  <a:cubicBezTo>
                    <a:pt x="394" y="104"/>
                    <a:pt x="394" y="104"/>
                    <a:pt x="394" y="104"/>
                  </a:cubicBezTo>
                  <a:cubicBezTo>
                    <a:pt x="396" y="104"/>
                    <a:pt x="396" y="104"/>
                    <a:pt x="396" y="104"/>
                  </a:cubicBezTo>
                  <a:cubicBezTo>
                    <a:pt x="396" y="98"/>
                    <a:pt x="396" y="98"/>
                    <a:pt x="396" y="98"/>
                  </a:cubicBezTo>
                  <a:cubicBezTo>
                    <a:pt x="394" y="98"/>
                    <a:pt x="394" y="98"/>
                    <a:pt x="394" y="98"/>
                  </a:cubicBezTo>
                  <a:cubicBezTo>
                    <a:pt x="392" y="88"/>
                    <a:pt x="392" y="88"/>
                    <a:pt x="392" y="88"/>
                  </a:cubicBezTo>
                  <a:cubicBezTo>
                    <a:pt x="391" y="98"/>
                    <a:pt x="391" y="98"/>
                    <a:pt x="391" y="98"/>
                  </a:cubicBezTo>
                  <a:cubicBezTo>
                    <a:pt x="389" y="98"/>
                    <a:pt x="389" y="98"/>
                    <a:pt x="389" y="98"/>
                  </a:cubicBezTo>
                  <a:cubicBezTo>
                    <a:pt x="388" y="94"/>
                    <a:pt x="388" y="94"/>
                    <a:pt x="388" y="94"/>
                  </a:cubicBezTo>
                  <a:cubicBezTo>
                    <a:pt x="387" y="90"/>
                    <a:pt x="387" y="90"/>
                    <a:pt x="387" y="90"/>
                  </a:cubicBezTo>
                  <a:cubicBezTo>
                    <a:pt x="383" y="86"/>
                    <a:pt x="383" y="86"/>
                    <a:pt x="383" y="86"/>
                  </a:cubicBezTo>
                  <a:cubicBezTo>
                    <a:pt x="379" y="82"/>
                    <a:pt x="379" y="82"/>
                    <a:pt x="379" y="82"/>
                  </a:cubicBezTo>
                  <a:cubicBezTo>
                    <a:pt x="374" y="78"/>
                    <a:pt x="374" y="78"/>
                    <a:pt x="374" y="78"/>
                  </a:cubicBezTo>
                  <a:cubicBezTo>
                    <a:pt x="372" y="75"/>
                    <a:pt x="372" y="75"/>
                    <a:pt x="372" y="75"/>
                  </a:cubicBezTo>
                  <a:cubicBezTo>
                    <a:pt x="370" y="68"/>
                    <a:pt x="370" y="68"/>
                    <a:pt x="370" y="68"/>
                  </a:cubicBezTo>
                  <a:cubicBezTo>
                    <a:pt x="368" y="75"/>
                    <a:pt x="368" y="75"/>
                    <a:pt x="368" y="75"/>
                  </a:cubicBezTo>
                  <a:cubicBezTo>
                    <a:pt x="365" y="79"/>
                    <a:pt x="365" y="79"/>
                    <a:pt x="365" y="79"/>
                  </a:cubicBezTo>
                  <a:cubicBezTo>
                    <a:pt x="359" y="83"/>
                    <a:pt x="359" y="83"/>
                    <a:pt x="359" y="83"/>
                  </a:cubicBezTo>
                  <a:cubicBezTo>
                    <a:pt x="354" y="86"/>
                    <a:pt x="354" y="86"/>
                    <a:pt x="354" y="86"/>
                  </a:cubicBezTo>
                  <a:cubicBezTo>
                    <a:pt x="352" y="90"/>
                    <a:pt x="352" y="90"/>
                    <a:pt x="352" y="90"/>
                  </a:cubicBezTo>
                  <a:cubicBezTo>
                    <a:pt x="350" y="94"/>
                    <a:pt x="350" y="94"/>
                    <a:pt x="350" y="94"/>
                  </a:cubicBezTo>
                  <a:cubicBezTo>
                    <a:pt x="349" y="97"/>
                    <a:pt x="349" y="97"/>
                    <a:pt x="349" y="97"/>
                  </a:cubicBezTo>
                  <a:cubicBezTo>
                    <a:pt x="348" y="98"/>
                    <a:pt x="348" y="98"/>
                    <a:pt x="348" y="98"/>
                  </a:cubicBezTo>
                  <a:cubicBezTo>
                    <a:pt x="346" y="88"/>
                    <a:pt x="346" y="88"/>
                    <a:pt x="346" y="88"/>
                  </a:cubicBezTo>
                  <a:cubicBezTo>
                    <a:pt x="344" y="98"/>
                    <a:pt x="344" y="98"/>
                    <a:pt x="344" y="98"/>
                  </a:cubicBezTo>
                  <a:cubicBezTo>
                    <a:pt x="342" y="97"/>
                    <a:pt x="342" y="97"/>
                    <a:pt x="342" y="97"/>
                  </a:cubicBezTo>
                  <a:cubicBezTo>
                    <a:pt x="342" y="103"/>
                    <a:pt x="342" y="103"/>
                    <a:pt x="342" y="103"/>
                  </a:cubicBezTo>
                  <a:cubicBezTo>
                    <a:pt x="344" y="103"/>
                    <a:pt x="344" y="103"/>
                    <a:pt x="344" y="103"/>
                  </a:cubicBezTo>
                  <a:cubicBezTo>
                    <a:pt x="344" y="120"/>
                    <a:pt x="344" y="120"/>
                    <a:pt x="344" y="120"/>
                  </a:cubicBezTo>
                  <a:cubicBezTo>
                    <a:pt x="334" y="120"/>
                    <a:pt x="334" y="120"/>
                    <a:pt x="334" y="120"/>
                  </a:cubicBezTo>
                  <a:cubicBezTo>
                    <a:pt x="334" y="123"/>
                    <a:pt x="334" y="123"/>
                    <a:pt x="334" y="123"/>
                  </a:cubicBezTo>
                  <a:cubicBezTo>
                    <a:pt x="318" y="123"/>
                    <a:pt x="318" y="123"/>
                    <a:pt x="318" y="123"/>
                  </a:cubicBezTo>
                  <a:cubicBezTo>
                    <a:pt x="318" y="155"/>
                    <a:pt x="318" y="155"/>
                    <a:pt x="318" y="155"/>
                  </a:cubicBezTo>
                  <a:cubicBezTo>
                    <a:pt x="301" y="155"/>
                    <a:pt x="301" y="155"/>
                    <a:pt x="301" y="155"/>
                  </a:cubicBezTo>
                  <a:cubicBezTo>
                    <a:pt x="301" y="177"/>
                    <a:pt x="301" y="177"/>
                    <a:pt x="301" y="177"/>
                  </a:cubicBezTo>
                  <a:cubicBezTo>
                    <a:pt x="299" y="177"/>
                    <a:pt x="299" y="177"/>
                    <a:pt x="299" y="177"/>
                  </a:cubicBezTo>
                  <a:cubicBezTo>
                    <a:pt x="299" y="176"/>
                    <a:pt x="299" y="176"/>
                    <a:pt x="299" y="176"/>
                  </a:cubicBezTo>
                  <a:cubicBezTo>
                    <a:pt x="297" y="176"/>
                    <a:pt x="297" y="176"/>
                    <a:pt x="297" y="176"/>
                  </a:cubicBezTo>
                  <a:cubicBezTo>
                    <a:pt x="297" y="172"/>
                    <a:pt x="297" y="172"/>
                    <a:pt x="297" y="172"/>
                  </a:cubicBezTo>
                  <a:cubicBezTo>
                    <a:pt x="294" y="172"/>
                    <a:pt x="294" y="172"/>
                    <a:pt x="294" y="172"/>
                  </a:cubicBezTo>
                  <a:cubicBezTo>
                    <a:pt x="294" y="179"/>
                    <a:pt x="294" y="179"/>
                    <a:pt x="294" y="179"/>
                  </a:cubicBezTo>
                  <a:cubicBezTo>
                    <a:pt x="290" y="179"/>
                    <a:pt x="290" y="179"/>
                    <a:pt x="290" y="179"/>
                  </a:cubicBezTo>
                  <a:cubicBezTo>
                    <a:pt x="290" y="164"/>
                    <a:pt x="290" y="164"/>
                    <a:pt x="290" y="164"/>
                  </a:cubicBezTo>
                  <a:cubicBezTo>
                    <a:pt x="279" y="150"/>
                    <a:pt x="279" y="150"/>
                    <a:pt x="279" y="150"/>
                  </a:cubicBezTo>
                  <a:cubicBezTo>
                    <a:pt x="275" y="150"/>
                    <a:pt x="275" y="150"/>
                    <a:pt x="275" y="150"/>
                  </a:cubicBezTo>
                  <a:cubicBezTo>
                    <a:pt x="275" y="148"/>
                    <a:pt x="275" y="148"/>
                    <a:pt x="275" y="148"/>
                  </a:cubicBezTo>
                  <a:cubicBezTo>
                    <a:pt x="269" y="148"/>
                    <a:pt x="269" y="148"/>
                    <a:pt x="269" y="148"/>
                  </a:cubicBezTo>
                  <a:cubicBezTo>
                    <a:pt x="269" y="144"/>
                    <a:pt x="269" y="144"/>
                    <a:pt x="269" y="144"/>
                  </a:cubicBezTo>
                  <a:cubicBezTo>
                    <a:pt x="262" y="144"/>
                    <a:pt x="262" y="144"/>
                    <a:pt x="262" y="144"/>
                  </a:cubicBezTo>
                  <a:cubicBezTo>
                    <a:pt x="258" y="146"/>
                    <a:pt x="258" y="146"/>
                    <a:pt x="258" y="146"/>
                  </a:cubicBezTo>
                  <a:cubicBezTo>
                    <a:pt x="258" y="151"/>
                    <a:pt x="258" y="151"/>
                    <a:pt x="258" y="151"/>
                  </a:cubicBezTo>
                  <a:cubicBezTo>
                    <a:pt x="254" y="151"/>
                    <a:pt x="254" y="151"/>
                    <a:pt x="254" y="151"/>
                  </a:cubicBezTo>
                  <a:cubicBezTo>
                    <a:pt x="254" y="140"/>
                    <a:pt x="254" y="140"/>
                    <a:pt x="254" y="140"/>
                  </a:cubicBezTo>
                  <a:cubicBezTo>
                    <a:pt x="258" y="140"/>
                    <a:pt x="258" y="140"/>
                    <a:pt x="258" y="140"/>
                  </a:cubicBezTo>
                  <a:cubicBezTo>
                    <a:pt x="258" y="138"/>
                    <a:pt x="258" y="138"/>
                    <a:pt x="258" y="138"/>
                  </a:cubicBezTo>
                  <a:cubicBezTo>
                    <a:pt x="247" y="129"/>
                    <a:pt x="247" y="129"/>
                    <a:pt x="247" y="129"/>
                  </a:cubicBezTo>
                  <a:cubicBezTo>
                    <a:pt x="247" y="125"/>
                    <a:pt x="247" y="125"/>
                    <a:pt x="247" y="125"/>
                  </a:cubicBezTo>
                  <a:cubicBezTo>
                    <a:pt x="251" y="125"/>
                    <a:pt x="251" y="125"/>
                    <a:pt x="251" y="125"/>
                  </a:cubicBezTo>
                  <a:cubicBezTo>
                    <a:pt x="251" y="122"/>
                    <a:pt x="251" y="122"/>
                    <a:pt x="251" y="122"/>
                  </a:cubicBezTo>
                  <a:cubicBezTo>
                    <a:pt x="247" y="122"/>
                    <a:pt x="247" y="122"/>
                    <a:pt x="247" y="122"/>
                  </a:cubicBezTo>
                  <a:cubicBezTo>
                    <a:pt x="247" y="118"/>
                    <a:pt x="247" y="118"/>
                    <a:pt x="247" y="118"/>
                  </a:cubicBezTo>
                  <a:cubicBezTo>
                    <a:pt x="251" y="118"/>
                    <a:pt x="251" y="118"/>
                    <a:pt x="251" y="118"/>
                  </a:cubicBezTo>
                  <a:cubicBezTo>
                    <a:pt x="251" y="114"/>
                    <a:pt x="251" y="114"/>
                    <a:pt x="251" y="114"/>
                  </a:cubicBezTo>
                  <a:cubicBezTo>
                    <a:pt x="247" y="114"/>
                    <a:pt x="247" y="114"/>
                    <a:pt x="247" y="114"/>
                  </a:cubicBezTo>
                  <a:cubicBezTo>
                    <a:pt x="247" y="110"/>
                    <a:pt x="247" y="110"/>
                    <a:pt x="247" y="110"/>
                  </a:cubicBezTo>
                  <a:cubicBezTo>
                    <a:pt x="251" y="110"/>
                    <a:pt x="251" y="110"/>
                    <a:pt x="251" y="110"/>
                  </a:cubicBezTo>
                  <a:cubicBezTo>
                    <a:pt x="251" y="107"/>
                    <a:pt x="251" y="107"/>
                    <a:pt x="251" y="107"/>
                  </a:cubicBezTo>
                  <a:cubicBezTo>
                    <a:pt x="247" y="107"/>
                    <a:pt x="247" y="107"/>
                    <a:pt x="247" y="107"/>
                  </a:cubicBezTo>
                  <a:cubicBezTo>
                    <a:pt x="247" y="103"/>
                    <a:pt x="247" y="103"/>
                    <a:pt x="247" y="103"/>
                  </a:cubicBezTo>
                  <a:cubicBezTo>
                    <a:pt x="251" y="103"/>
                    <a:pt x="251" y="103"/>
                    <a:pt x="251" y="103"/>
                  </a:cubicBezTo>
                  <a:cubicBezTo>
                    <a:pt x="251" y="99"/>
                    <a:pt x="251" y="99"/>
                    <a:pt x="251" y="99"/>
                  </a:cubicBezTo>
                  <a:cubicBezTo>
                    <a:pt x="247" y="99"/>
                    <a:pt x="247" y="99"/>
                    <a:pt x="247" y="99"/>
                  </a:cubicBezTo>
                  <a:cubicBezTo>
                    <a:pt x="247" y="96"/>
                    <a:pt x="247" y="96"/>
                    <a:pt x="247" y="96"/>
                  </a:cubicBezTo>
                  <a:cubicBezTo>
                    <a:pt x="251" y="96"/>
                    <a:pt x="251" y="96"/>
                    <a:pt x="251" y="96"/>
                  </a:cubicBezTo>
                  <a:cubicBezTo>
                    <a:pt x="251" y="92"/>
                    <a:pt x="251" y="92"/>
                    <a:pt x="251" y="92"/>
                  </a:cubicBezTo>
                  <a:cubicBezTo>
                    <a:pt x="247" y="92"/>
                    <a:pt x="247" y="92"/>
                    <a:pt x="247" y="92"/>
                  </a:cubicBezTo>
                  <a:cubicBezTo>
                    <a:pt x="247" y="88"/>
                    <a:pt x="247" y="88"/>
                    <a:pt x="247" y="88"/>
                  </a:cubicBezTo>
                  <a:cubicBezTo>
                    <a:pt x="251" y="88"/>
                    <a:pt x="251" y="88"/>
                    <a:pt x="251" y="88"/>
                  </a:cubicBezTo>
                  <a:cubicBezTo>
                    <a:pt x="251" y="84"/>
                    <a:pt x="251" y="84"/>
                    <a:pt x="251" y="84"/>
                  </a:cubicBezTo>
                  <a:cubicBezTo>
                    <a:pt x="247" y="84"/>
                    <a:pt x="247" y="84"/>
                    <a:pt x="247" y="84"/>
                  </a:cubicBezTo>
                  <a:cubicBezTo>
                    <a:pt x="247" y="81"/>
                    <a:pt x="247" y="81"/>
                    <a:pt x="247" y="81"/>
                  </a:cubicBezTo>
                  <a:cubicBezTo>
                    <a:pt x="251" y="81"/>
                    <a:pt x="251" y="81"/>
                    <a:pt x="251" y="81"/>
                  </a:cubicBezTo>
                  <a:cubicBezTo>
                    <a:pt x="251" y="77"/>
                    <a:pt x="251" y="77"/>
                    <a:pt x="251" y="77"/>
                  </a:cubicBezTo>
                  <a:cubicBezTo>
                    <a:pt x="247" y="77"/>
                    <a:pt x="247" y="77"/>
                    <a:pt x="247" y="77"/>
                  </a:cubicBezTo>
                  <a:cubicBezTo>
                    <a:pt x="247" y="73"/>
                    <a:pt x="247" y="73"/>
                    <a:pt x="247" y="73"/>
                  </a:cubicBezTo>
                  <a:cubicBezTo>
                    <a:pt x="251" y="73"/>
                    <a:pt x="251" y="73"/>
                    <a:pt x="251" y="73"/>
                  </a:cubicBezTo>
                  <a:cubicBezTo>
                    <a:pt x="251" y="70"/>
                    <a:pt x="251" y="70"/>
                    <a:pt x="251" y="70"/>
                  </a:cubicBezTo>
                  <a:cubicBezTo>
                    <a:pt x="247" y="70"/>
                    <a:pt x="247" y="70"/>
                    <a:pt x="247" y="70"/>
                  </a:cubicBezTo>
                  <a:cubicBezTo>
                    <a:pt x="247" y="66"/>
                    <a:pt x="247" y="66"/>
                    <a:pt x="247" y="66"/>
                  </a:cubicBezTo>
                  <a:cubicBezTo>
                    <a:pt x="251" y="66"/>
                    <a:pt x="251" y="66"/>
                    <a:pt x="251" y="66"/>
                  </a:cubicBezTo>
                  <a:cubicBezTo>
                    <a:pt x="251" y="62"/>
                    <a:pt x="251" y="62"/>
                    <a:pt x="251" y="62"/>
                  </a:cubicBezTo>
                  <a:cubicBezTo>
                    <a:pt x="247" y="62"/>
                    <a:pt x="247" y="62"/>
                    <a:pt x="247" y="62"/>
                  </a:cubicBezTo>
                  <a:cubicBezTo>
                    <a:pt x="247" y="58"/>
                    <a:pt x="247" y="58"/>
                    <a:pt x="247" y="58"/>
                  </a:cubicBezTo>
                  <a:cubicBezTo>
                    <a:pt x="251" y="58"/>
                    <a:pt x="251" y="58"/>
                    <a:pt x="251" y="58"/>
                  </a:cubicBezTo>
                  <a:cubicBezTo>
                    <a:pt x="251" y="55"/>
                    <a:pt x="251" y="55"/>
                    <a:pt x="251" y="55"/>
                  </a:cubicBezTo>
                  <a:cubicBezTo>
                    <a:pt x="247" y="55"/>
                    <a:pt x="247" y="55"/>
                    <a:pt x="247" y="55"/>
                  </a:cubicBezTo>
                  <a:cubicBezTo>
                    <a:pt x="247" y="51"/>
                    <a:pt x="247" y="51"/>
                    <a:pt x="247" y="51"/>
                  </a:cubicBezTo>
                  <a:cubicBezTo>
                    <a:pt x="251" y="51"/>
                    <a:pt x="251" y="51"/>
                    <a:pt x="251" y="51"/>
                  </a:cubicBezTo>
                  <a:cubicBezTo>
                    <a:pt x="251" y="47"/>
                    <a:pt x="251" y="47"/>
                    <a:pt x="251" y="47"/>
                  </a:cubicBezTo>
                  <a:cubicBezTo>
                    <a:pt x="247" y="47"/>
                    <a:pt x="247" y="47"/>
                    <a:pt x="247" y="47"/>
                  </a:cubicBezTo>
                  <a:cubicBezTo>
                    <a:pt x="247" y="43"/>
                    <a:pt x="247" y="43"/>
                    <a:pt x="247" y="43"/>
                  </a:cubicBezTo>
                  <a:cubicBezTo>
                    <a:pt x="251" y="43"/>
                    <a:pt x="251" y="43"/>
                    <a:pt x="251" y="43"/>
                  </a:cubicBezTo>
                  <a:cubicBezTo>
                    <a:pt x="251" y="23"/>
                    <a:pt x="251" y="23"/>
                    <a:pt x="251" y="23"/>
                  </a:cubicBezTo>
                  <a:cubicBezTo>
                    <a:pt x="245" y="14"/>
                    <a:pt x="245" y="14"/>
                    <a:pt x="245" y="14"/>
                  </a:cubicBezTo>
                  <a:cubicBezTo>
                    <a:pt x="178" y="14"/>
                    <a:pt x="178" y="14"/>
                    <a:pt x="178" y="14"/>
                  </a:cubicBezTo>
                  <a:cubicBezTo>
                    <a:pt x="178" y="30"/>
                    <a:pt x="178" y="30"/>
                    <a:pt x="178" y="30"/>
                  </a:cubicBezTo>
                  <a:cubicBezTo>
                    <a:pt x="182" y="36"/>
                    <a:pt x="182" y="36"/>
                    <a:pt x="182" y="36"/>
                  </a:cubicBezTo>
                  <a:cubicBezTo>
                    <a:pt x="178" y="36"/>
                    <a:pt x="178" y="36"/>
                    <a:pt x="178" y="36"/>
                  </a:cubicBezTo>
                  <a:cubicBezTo>
                    <a:pt x="178" y="40"/>
                    <a:pt x="178" y="40"/>
                    <a:pt x="178" y="40"/>
                  </a:cubicBezTo>
                  <a:cubicBezTo>
                    <a:pt x="182" y="40"/>
                    <a:pt x="182" y="40"/>
                    <a:pt x="182" y="40"/>
                  </a:cubicBezTo>
                  <a:cubicBezTo>
                    <a:pt x="182" y="43"/>
                    <a:pt x="182" y="43"/>
                    <a:pt x="182" y="43"/>
                  </a:cubicBezTo>
                  <a:cubicBezTo>
                    <a:pt x="178" y="43"/>
                    <a:pt x="178" y="43"/>
                    <a:pt x="178" y="43"/>
                  </a:cubicBezTo>
                  <a:cubicBezTo>
                    <a:pt x="178" y="47"/>
                    <a:pt x="178" y="47"/>
                    <a:pt x="178" y="47"/>
                  </a:cubicBezTo>
                  <a:cubicBezTo>
                    <a:pt x="182" y="47"/>
                    <a:pt x="182" y="47"/>
                    <a:pt x="182" y="47"/>
                  </a:cubicBezTo>
                  <a:cubicBezTo>
                    <a:pt x="182" y="51"/>
                    <a:pt x="182" y="51"/>
                    <a:pt x="182" y="51"/>
                  </a:cubicBezTo>
                  <a:cubicBezTo>
                    <a:pt x="178" y="51"/>
                    <a:pt x="178" y="51"/>
                    <a:pt x="178" y="51"/>
                  </a:cubicBezTo>
                  <a:cubicBezTo>
                    <a:pt x="178" y="55"/>
                    <a:pt x="178" y="55"/>
                    <a:pt x="178" y="55"/>
                  </a:cubicBezTo>
                  <a:cubicBezTo>
                    <a:pt x="182" y="55"/>
                    <a:pt x="182" y="55"/>
                    <a:pt x="182" y="55"/>
                  </a:cubicBezTo>
                  <a:cubicBezTo>
                    <a:pt x="182" y="58"/>
                    <a:pt x="182" y="58"/>
                    <a:pt x="182" y="58"/>
                  </a:cubicBezTo>
                  <a:cubicBezTo>
                    <a:pt x="178" y="58"/>
                    <a:pt x="178" y="58"/>
                    <a:pt x="178" y="58"/>
                  </a:cubicBezTo>
                  <a:cubicBezTo>
                    <a:pt x="178" y="62"/>
                    <a:pt x="178" y="62"/>
                    <a:pt x="178" y="62"/>
                  </a:cubicBezTo>
                  <a:cubicBezTo>
                    <a:pt x="182" y="62"/>
                    <a:pt x="182" y="62"/>
                    <a:pt x="182" y="62"/>
                  </a:cubicBezTo>
                  <a:cubicBezTo>
                    <a:pt x="182" y="66"/>
                    <a:pt x="182" y="66"/>
                    <a:pt x="182" y="66"/>
                  </a:cubicBezTo>
                  <a:cubicBezTo>
                    <a:pt x="178" y="66"/>
                    <a:pt x="178" y="66"/>
                    <a:pt x="178" y="66"/>
                  </a:cubicBezTo>
                  <a:cubicBezTo>
                    <a:pt x="178" y="70"/>
                    <a:pt x="178" y="70"/>
                    <a:pt x="178" y="70"/>
                  </a:cubicBezTo>
                  <a:cubicBezTo>
                    <a:pt x="182" y="70"/>
                    <a:pt x="182" y="70"/>
                    <a:pt x="182" y="70"/>
                  </a:cubicBezTo>
                  <a:cubicBezTo>
                    <a:pt x="182" y="73"/>
                    <a:pt x="182" y="73"/>
                    <a:pt x="182" y="73"/>
                  </a:cubicBezTo>
                  <a:cubicBezTo>
                    <a:pt x="178" y="73"/>
                    <a:pt x="178" y="73"/>
                    <a:pt x="178" y="73"/>
                  </a:cubicBezTo>
                  <a:cubicBezTo>
                    <a:pt x="178" y="77"/>
                    <a:pt x="178" y="77"/>
                    <a:pt x="178" y="77"/>
                  </a:cubicBezTo>
                  <a:cubicBezTo>
                    <a:pt x="182" y="77"/>
                    <a:pt x="182" y="77"/>
                    <a:pt x="182" y="77"/>
                  </a:cubicBezTo>
                  <a:cubicBezTo>
                    <a:pt x="182" y="81"/>
                    <a:pt x="182" y="81"/>
                    <a:pt x="182" y="81"/>
                  </a:cubicBezTo>
                  <a:cubicBezTo>
                    <a:pt x="178" y="81"/>
                    <a:pt x="178" y="81"/>
                    <a:pt x="178" y="81"/>
                  </a:cubicBezTo>
                  <a:cubicBezTo>
                    <a:pt x="178" y="84"/>
                    <a:pt x="178" y="84"/>
                    <a:pt x="178" y="84"/>
                  </a:cubicBezTo>
                  <a:cubicBezTo>
                    <a:pt x="182" y="84"/>
                    <a:pt x="182" y="84"/>
                    <a:pt x="182" y="84"/>
                  </a:cubicBezTo>
                  <a:cubicBezTo>
                    <a:pt x="182" y="88"/>
                    <a:pt x="182" y="88"/>
                    <a:pt x="182" y="88"/>
                  </a:cubicBezTo>
                  <a:cubicBezTo>
                    <a:pt x="178" y="88"/>
                    <a:pt x="178" y="88"/>
                    <a:pt x="178" y="88"/>
                  </a:cubicBezTo>
                  <a:cubicBezTo>
                    <a:pt x="178" y="92"/>
                    <a:pt x="178" y="92"/>
                    <a:pt x="178" y="92"/>
                  </a:cubicBezTo>
                  <a:cubicBezTo>
                    <a:pt x="182" y="92"/>
                    <a:pt x="182" y="92"/>
                    <a:pt x="182" y="92"/>
                  </a:cubicBezTo>
                  <a:cubicBezTo>
                    <a:pt x="182" y="96"/>
                    <a:pt x="182" y="96"/>
                    <a:pt x="182" y="96"/>
                  </a:cubicBezTo>
                  <a:cubicBezTo>
                    <a:pt x="178" y="96"/>
                    <a:pt x="178" y="96"/>
                    <a:pt x="178" y="96"/>
                  </a:cubicBezTo>
                  <a:cubicBezTo>
                    <a:pt x="178" y="99"/>
                    <a:pt x="178" y="99"/>
                    <a:pt x="178" y="99"/>
                  </a:cubicBezTo>
                  <a:cubicBezTo>
                    <a:pt x="182" y="99"/>
                    <a:pt x="182" y="99"/>
                    <a:pt x="182" y="99"/>
                  </a:cubicBezTo>
                  <a:cubicBezTo>
                    <a:pt x="182" y="103"/>
                    <a:pt x="182" y="103"/>
                    <a:pt x="182" y="103"/>
                  </a:cubicBezTo>
                  <a:cubicBezTo>
                    <a:pt x="178" y="103"/>
                    <a:pt x="178" y="103"/>
                    <a:pt x="178" y="103"/>
                  </a:cubicBezTo>
                  <a:cubicBezTo>
                    <a:pt x="178" y="107"/>
                    <a:pt x="178" y="107"/>
                    <a:pt x="178" y="107"/>
                  </a:cubicBezTo>
                  <a:cubicBezTo>
                    <a:pt x="182" y="107"/>
                    <a:pt x="182" y="107"/>
                    <a:pt x="182" y="107"/>
                  </a:cubicBezTo>
                  <a:cubicBezTo>
                    <a:pt x="182" y="110"/>
                    <a:pt x="182" y="110"/>
                    <a:pt x="182" y="110"/>
                  </a:cubicBezTo>
                  <a:cubicBezTo>
                    <a:pt x="178" y="110"/>
                    <a:pt x="178" y="110"/>
                    <a:pt x="178" y="110"/>
                  </a:cubicBezTo>
                  <a:cubicBezTo>
                    <a:pt x="178" y="114"/>
                    <a:pt x="178" y="114"/>
                    <a:pt x="178" y="114"/>
                  </a:cubicBezTo>
                  <a:cubicBezTo>
                    <a:pt x="182" y="114"/>
                    <a:pt x="182" y="114"/>
                    <a:pt x="182" y="114"/>
                  </a:cubicBezTo>
                  <a:cubicBezTo>
                    <a:pt x="182" y="118"/>
                    <a:pt x="182" y="118"/>
                    <a:pt x="182" y="118"/>
                  </a:cubicBezTo>
                  <a:cubicBezTo>
                    <a:pt x="178" y="118"/>
                    <a:pt x="178" y="118"/>
                    <a:pt x="178" y="118"/>
                  </a:cubicBezTo>
                  <a:cubicBezTo>
                    <a:pt x="178" y="122"/>
                    <a:pt x="178" y="122"/>
                    <a:pt x="178" y="122"/>
                  </a:cubicBezTo>
                  <a:cubicBezTo>
                    <a:pt x="182" y="122"/>
                    <a:pt x="182" y="122"/>
                    <a:pt x="182" y="122"/>
                  </a:cubicBezTo>
                  <a:cubicBezTo>
                    <a:pt x="182" y="125"/>
                    <a:pt x="182" y="125"/>
                    <a:pt x="182" y="125"/>
                  </a:cubicBezTo>
                  <a:cubicBezTo>
                    <a:pt x="178" y="125"/>
                    <a:pt x="178" y="125"/>
                    <a:pt x="178" y="125"/>
                  </a:cubicBezTo>
                  <a:cubicBezTo>
                    <a:pt x="178" y="129"/>
                    <a:pt x="178" y="129"/>
                    <a:pt x="178" y="129"/>
                  </a:cubicBezTo>
                  <a:cubicBezTo>
                    <a:pt x="173" y="127"/>
                    <a:pt x="173" y="127"/>
                    <a:pt x="173" y="127"/>
                  </a:cubicBezTo>
                  <a:cubicBezTo>
                    <a:pt x="173" y="114"/>
                    <a:pt x="173" y="114"/>
                    <a:pt x="173" y="114"/>
                  </a:cubicBezTo>
                  <a:cubicBezTo>
                    <a:pt x="165" y="110"/>
                    <a:pt x="165" y="110"/>
                    <a:pt x="165" y="110"/>
                  </a:cubicBezTo>
                  <a:cubicBezTo>
                    <a:pt x="165" y="101"/>
                    <a:pt x="165" y="101"/>
                    <a:pt x="165" y="101"/>
                  </a:cubicBezTo>
                  <a:cubicBezTo>
                    <a:pt x="145" y="101"/>
                    <a:pt x="145" y="101"/>
                    <a:pt x="145" y="101"/>
                  </a:cubicBezTo>
                  <a:cubicBezTo>
                    <a:pt x="145" y="105"/>
                    <a:pt x="145" y="105"/>
                    <a:pt x="145" y="105"/>
                  </a:cubicBezTo>
                  <a:cubicBezTo>
                    <a:pt x="135" y="105"/>
                    <a:pt x="135" y="105"/>
                    <a:pt x="135" y="105"/>
                  </a:cubicBezTo>
                  <a:cubicBezTo>
                    <a:pt x="135" y="110"/>
                    <a:pt x="135" y="110"/>
                    <a:pt x="135" y="110"/>
                  </a:cubicBezTo>
                  <a:cubicBezTo>
                    <a:pt x="112" y="110"/>
                    <a:pt x="112" y="110"/>
                    <a:pt x="112" y="110"/>
                  </a:cubicBezTo>
                  <a:cubicBezTo>
                    <a:pt x="111" y="111"/>
                    <a:pt x="111" y="111"/>
                    <a:pt x="111" y="111"/>
                  </a:cubicBezTo>
                  <a:cubicBezTo>
                    <a:pt x="111" y="153"/>
                    <a:pt x="111" y="153"/>
                    <a:pt x="111" y="153"/>
                  </a:cubicBezTo>
                  <a:cubicBezTo>
                    <a:pt x="100" y="153"/>
                    <a:pt x="100" y="153"/>
                    <a:pt x="100" y="153"/>
                  </a:cubicBezTo>
                  <a:cubicBezTo>
                    <a:pt x="100" y="157"/>
                    <a:pt x="100" y="157"/>
                    <a:pt x="100" y="157"/>
                  </a:cubicBezTo>
                  <a:cubicBezTo>
                    <a:pt x="96" y="156"/>
                    <a:pt x="96" y="156"/>
                    <a:pt x="96" y="156"/>
                  </a:cubicBezTo>
                  <a:cubicBezTo>
                    <a:pt x="96" y="128"/>
                    <a:pt x="96" y="128"/>
                    <a:pt x="96" y="128"/>
                  </a:cubicBezTo>
                  <a:cubicBezTo>
                    <a:pt x="89" y="128"/>
                    <a:pt x="89" y="128"/>
                    <a:pt x="89" y="128"/>
                  </a:cubicBezTo>
                  <a:cubicBezTo>
                    <a:pt x="84" y="135"/>
                    <a:pt x="84" y="135"/>
                    <a:pt x="84" y="135"/>
                  </a:cubicBezTo>
                  <a:cubicBezTo>
                    <a:pt x="79" y="135"/>
                    <a:pt x="79" y="135"/>
                    <a:pt x="79" y="135"/>
                  </a:cubicBezTo>
                  <a:cubicBezTo>
                    <a:pt x="69" y="128"/>
                    <a:pt x="69" y="128"/>
                    <a:pt x="69" y="128"/>
                  </a:cubicBezTo>
                  <a:cubicBezTo>
                    <a:pt x="44" y="128"/>
                    <a:pt x="44" y="128"/>
                    <a:pt x="44" y="128"/>
                  </a:cubicBezTo>
                  <a:cubicBezTo>
                    <a:pt x="44" y="145"/>
                    <a:pt x="44" y="145"/>
                    <a:pt x="44" y="145"/>
                  </a:cubicBezTo>
                  <a:cubicBezTo>
                    <a:pt x="29" y="142"/>
                    <a:pt x="29" y="142"/>
                    <a:pt x="29" y="142"/>
                  </a:cubicBezTo>
                  <a:cubicBezTo>
                    <a:pt x="26" y="128"/>
                    <a:pt x="26" y="128"/>
                    <a:pt x="26" y="128"/>
                  </a:cubicBezTo>
                  <a:cubicBezTo>
                    <a:pt x="22" y="128"/>
                    <a:pt x="22" y="128"/>
                    <a:pt x="22" y="128"/>
                  </a:cubicBezTo>
                  <a:cubicBezTo>
                    <a:pt x="17" y="99"/>
                    <a:pt x="17" y="99"/>
                    <a:pt x="17" y="99"/>
                  </a:cubicBezTo>
                  <a:cubicBezTo>
                    <a:pt x="19" y="98"/>
                    <a:pt x="19" y="98"/>
                    <a:pt x="19" y="98"/>
                  </a:cubicBezTo>
                  <a:cubicBezTo>
                    <a:pt x="19" y="94"/>
                    <a:pt x="19" y="94"/>
                    <a:pt x="19" y="94"/>
                  </a:cubicBezTo>
                  <a:cubicBezTo>
                    <a:pt x="17" y="92"/>
                    <a:pt x="17" y="92"/>
                    <a:pt x="17" y="92"/>
                  </a:cubicBezTo>
                  <a:cubicBezTo>
                    <a:pt x="15" y="86"/>
                    <a:pt x="15" y="86"/>
                    <a:pt x="15" y="86"/>
                  </a:cubicBezTo>
                  <a:cubicBezTo>
                    <a:pt x="14" y="92"/>
                    <a:pt x="14" y="92"/>
                    <a:pt x="14" y="92"/>
                  </a:cubicBezTo>
                  <a:cubicBezTo>
                    <a:pt x="11" y="94"/>
                    <a:pt x="11" y="94"/>
                    <a:pt x="11" y="94"/>
                  </a:cubicBezTo>
                  <a:cubicBezTo>
                    <a:pt x="11" y="97"/>
                    <a:pt x="11" y="97"/>
                    <a:pt x="11" y="97"/>
                  </a:cubicBezTo>
                  <a:cubicBezTo>
                    <a:pt x="13" y="99"/>
                    <a:pt x="13" y="99"/>
                    <a:pt x="13" y="99"/>
                  </a:cubicBezTo>
                  <a:cubicBezTo>
                    <a:pt x="9" y="129"/>
                    <a:pt x="9" y="129"/>
                    <a:pt x="9" y="129"/>
                  </a:cubicBezTo>
                  <a:cubicBezTo>
                    <a:pt x="6" y="129"/>
                    <a:pt x="6" y="129"/>
                    <a:pt x="6" y="129"/>
                  </a:cubicBezTo>
                  <a:cubicBezTo>
                    <a:pt x="3" y="142"/>
                    <a:pt x="3" y="142"/>
                    <a:pt x="3" y="142"/>
                  </a:cubicBezTo>
                  <a:cubicBezTo>
                    <a:pt x="0" y="140"/>
                    <a:pt x="0" y="140"/>
                    <a:pt x="0" y="140"/>
                  </a:cubicBezTo>
                  <a:cubicBezTo>
                    <a:pt x="0" y="182"/>
                    <a:pt x="0" y="182"/>
                    <a:pt x="0" y="182"/>
                  </a:cubicBezTo>
                  <a:cubicBezTo>
                    <a:pt x="1459" y="182"/>
                    <a:pt x="1459" y="182"/>
                    <a:pt x="1459" y="18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1800"/>
            </a:p>
          </p:txBody>
        </p:sp>
        <p:sp>
          <p:nvSpPr>
            <p:cNvPr id="7" name="Freeform 7">
              <a:extLst>
                <a:ext uri="{FF2B5EF4-FFF2-40B4-BE49-F238E27FC236}">
                  <a16:creationId xmlns:a16="http://schemas.microsoft.com/office/drawing/2014/main" id="{277A2299-A716-4FB9-9A31-37B048830590}"/>
                </a:ext>
              </a:extLst>
            </p:cNvPr>
            <p:cNvSpPr>
              <a:spLocks/>
            </p:cNvSpPr>
            <p:nvPr userDrawn="1"/>
          </p:nvSpPr>
          <p:spPr bwMode="auto">
            <a:xfrm flipH="1">
              <a:off x="6184751" y="5737141"/>
              <a:ext cx="2958970" cy="886329"/>
            </a:xfrm>
            <a:custGeom>
              <a:avLst/>
              <a:gdLst>
                <a:gd name="T0" fmla="*/ 59 w 1460"/>
                <a:gd name="T1" fmla="*/ 347 h 410"/>
                <a:gd name="T2" fmla="*/ 82 w 1460"/>
                <a:gd name="T3" fmla="*/ 338 h 410"/>
                <a:gd name="T4" fmla="*/ 130 w 1460"/>
                <a:gd name="T5" fmla="*/ 350 h 410"/>
                <a:gd name="T6" fmla="*/ 162 w 1460"/>
                <a:gd name="T7" fmla="*/ 358 h 410"/>
                <a:gd name="T8" fmla="*/ 225 w 1460"/>
                <a:gd name="T9" fmla="*/ 295 h 410"/>
                <a:gd name="T10" fmla="*/ 257 w 1460"/>
                <a:gd name="T11" fmla="*/ 273 h 410"/>
                <a:gd name="T12" fmla="*/ 309 w 1460"/>
                <a:gd name="T13" fmla="*/ 361 h 410"/>
                <a:gd name="T14" fmla="*/ 343 w 1460"/>
                <a:gd name="T15" fmla="*/ 340 h 410"/>
                <a:gd name="T16" fmla="*/ 388 w 1460"/>
                <a:gd name="T17" fmla="*/ 187 h 410"/>
                <a:gd name="T18" fmla="*/ 391 w 1460"/>
                <a:gd name="T19" fmla="*/ 144 h 410"/>
                <a:gd name="T20" fmla="*/ 395 w 1460"/>
                <a:gd name="T21" fmla="*/ 46 h 410"/>
                <a:gd name="T22" fmla="*/ 397 w 1460"/>
                <a:gd name="T23" fmla="*/ 46 h 410"/>
                <a:gd name="T24" fmla="*/ 401 w 1460"/>
                <a:gd name="T25" fmla="*/ 144 h 410"/>
                <a:gd name="T26" fmla="*/ 404 w 1460"/>
                <a:gd name="T27" fmla="*/ 187 h 410"/>
                <a:gd name="T28" fmla="*/ 439 w 1460"/>
                <a:gd name="T29" fmla="*/ 369 h 410"/>
                <a:gd name="T30" fmla="*/ 458 w 1460"/>
                <a:gd name="T31" fmla="*/ 387 h 410"/>
                <a:gd name="T32" fmla="*/ 479 w 1460"/>
                <a:gd name="T33" fmla="*/ 373 h 410"/>
                <a:gd name="T34" fmla="*/ 544 w 1460"/>
                <a:gd name="T35" fmla="*/ 377 h 410"/>
                <a:gd name="T36" fmla="*/ 562 w 1460"/>
                <a:gd name="T37" fmla="*/ 390 h 410"/>
                <a:gd name="T38" fmla="*/ 588 w 1460"/>
                <a:gd name="T39" fmla="*/ 379 h 410"/>
                <a:gd name="T40" fmla="*/ 602 w 1460"/>
                <a:gd name="T41" fmla="*/ 377 h 410"/>
                <a:gd name="T42" fmla="*/ 617 w 1460"/>
                <a:gd name="T43" fmla="*/ 382 h 410"/>
                <a:gd name="T44" fmla="*/ 625 w 1460"/>
                <a:gd name="T45" fmla="*/ 373 h 410"/>
                <a:gd name="T46" fmla="*/ 683 w 1460"/>
                <a:gd name="T47" fmla="*/ 364 h 410"/>
                <a:gd name="T48" fmla="*/ 702 w 1460"/>
                <a:gd name="T49" fmla="*/ 364 h 410"/>
                <a:gd name="T50" fmla="*/ 744 w 1460"/>
                <a:gd name="T51" fmla="*/ 300 h 410"/>
                <a:gd name="T52" fmla="*/ 758 w 1460"/>
                <a:gd name="T53" fmla="*/ 302 h 410"/>
                <a:gd name="T54" fmla="*/ 778 w 1460"/>
                <a:gd name="T55" fmla="*/ 313 h 410"/>
                <a:gd name="T56" fmla="*/ 801 w 1460"/>
                <a:gd name="T57" fmla="*/ 324 h 410"/>
                <a:gd name="T58" fmla="*/ 832 w 1460"/>
                <a:gd name="T59" fmla="*/ 306 h 410"/>
                <a:gd name="T60" fmla="*/ 843 w 1460"/>
                <a:gd name="T61" fmla="*/ 355 h 410"/>
                <a:gd name="T62" fmla="*/ 869 w 1460"/>
                <a:gd name="T63" fmla="*/ 314 h 410"/>
                <a:gd name="T64" fmla="*/ 881 w 1460"/>
                <a:gd name="T65" fmla="*/ 272 h 410"/>
                <a:gd name="T66" fmla="*/ 893 w 1460"/>
                <a:gd name="T67" fmla="*/ 251 h 410"/>
                <a:gd name="T68" fmla="*/ 930 w 1460"/>
                <a:gd name="T69" fmla="*/ 231 h 410"/>
                <a:gd name="T70" fmla="*/ 947 w 1460"/>
                <a:gd name="T71" fmla="*/ 227 h 410"/>
                <a:gd name="T72" fmla="*/ 968 w 1460"/>
                <a:gd name="T73" fmla="*/ 261 h 410"/>
                <a:gd name="T74" fmla="*/ 994 w 1460"/>
                <a:gd name="T75" fmla="*/ 315 h 410"/>
                <a:gd name="T76" fmla="*/ 1035 w 1460"/>
                <a:gd name="T77" fmla="*/ 327 h 410"/>
                <a:gd name="T78" fmla="*/ 1044 w 1460"/>
                <a:gd name="T79" fmla="*/ 322 h 410"/>
                <a:gd name="T80" fmla="*/ 1069 w 1460"/>
                <a:gd name="T81" fmla="*/ 305 h 410"/>
                <a:gd name="T82" fmla="*/ 1084 w 1460"/>
                <a:gd name="T83" fmla="*/ 257 h 410"/>
                <a:gd name="T84" fmla="*/ 1129 w 1460"/>
                <a:gd name="T85" fmla="*/ 280 h 410"/>
                <a:gd name="T86" fmla="*/ 1142 w 1460"/>
                <a:gd name="T87" fmla="*/ 329 h 410"/>
                <a:gd name="T88" fmla="*/ 1161 w 1460"/>
                <a:gd name="T89" fmla="*/ 340 h 410"/>
                <a:gd name="T90" fmla="*/ 1187 w 1460"/>
                <a:gd name="T91" fmla="*/ 340 h 410"/>
                <a:gd name="T92" fmla="*/ 1209 w 1460"/>
                <a:gd name="T93" fmla="*/ 336 h 410"/>
                <a:gd name="T94" fmla="*/ 1231 w 1460"/>
                <a:gd name="T95" fmla="*/ 322 h 410"/>
                <a:gd name="T96" fmla="*/ 1257 w 1460"/>
                <a:gd name="T97" fmla="*/ 318 h 410"/>
                <a:gd name="T98" fmla="*/ 1294 w 1460"/>
                <a:gd name="T99" fmla="*/ 344 h 410"/>
                <a:gd name="T100" fmla="*/ 1330 w 1460"/>
                <a:gd name="T101" fmla="*/ 327 h 410"/>
                <a:gd name="T102" fmla="*/ 1351 w 1460"/>
                <a:gd name="T103" fmla="*/ 165 h 410"/>
                <a:gd name="T104" fmla="*/ 1401 w 1460"/>
                <a:gd name="T105" fmla="*/ 152 h 410"/>
                <a:gd name="T106" fmla="*/ 1426 w 1460"/>
                <a:gd name="T107" fmla="*/ 281 h 410"/>
                <a:gd name="T108" fmla="*/ 1460 w 1460"/>
                <a:gd name="T109" fmla="*/ 410 h 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60" h="410">
                  <a:moveTo>
                    <a:pt x="0" y="410"/>
                  </a:moveTo>
                  <a:cubicBezTo>
                    <a:pt x="0" y="321"/>
                    <a:pt x="0" y="321"/>
                    <a:pt x="0" y="321"/>
                  </a:cubicBezTo>
                  <a:cubicBezTo>
                    <a:pt x="8" y="321"/>
                    <a:pt x="16" y="321"/>
                    <a:pt x="24" y="321"/>
                  </a:cubicBezTo>
                  <a:cubicBezTo>
                    <a:pt x="24" y="326"/>
                    <a:pt x="24" y="330"/>
                    <a:pt x="24" y="335"/>
                  </a:cubicBezTo>
                  <a:cubicBezTo>
                    <a:pt x="30" y="335"/>
                    <a:pt x="37" y="335"/>
                    <a:pt x="43" y="335"/>
                  </a:cubicBezTo>
                  <a:cubicBezTo>
                    <a:pt x="43" y="339"/>
                    <a:pt x="43" y="343"/>
                    <a:pt x="43" y="347"/>
                  </a:cubicBezTo>
                  <a:cubicBezTo>
                    <a:pt x="48" y="347"/>
                    <a:pt x="54" y="347"/>
                    <a:pt x="59" y="347"/>
                  </a:cubicBezTo>
                  <a:cubicBezTo>
                    <a:pt x="59" y="339"/>
                    <a:pt x="59" y="331"/>
                    <a:pt x="59" y="324"/>
                  </a:cubicBezTo>
                  <a:cubicBezTo>
                    <a:pt x="62" y="324"/>
                    <a:pt x="64" y="324"/>
                    <a:pt x="67" y="324"/>
                  </a:cubicBezTo>
                  <a:cubicBezTo>
                    <a:pt x="67" y="323"/>
                    <a:pt x="67" y="322"/>
                    <a:pt x="67" y="321"/>
                  </a:cubicBezTo>
                  <a:cubicBezTo>
                    <a:pt x="69" y="321"/>
                    <a:pt x="71" y="321"/>
                    <a:pt x="73" y="321"/>
                  </a:cubicBezTo>
                  <a:cubicBezTo>
                    <a:pt x="73" y="322"/>
                    <a:pt x="73" y="323"/>
                    <a:pt x="73" y="324"/>
                  </a:cubicBezTo>
                  <a:cubicBezTo>
                    <a:pt x="76" y="324"/>
                    <a:pt x="79" y="324"/>
                    <a:pt x="82" y="324"/>
                  </a:cubicBezTo>
                  <a:cubicBezTo>
                    <a:pt x="82" y="329"/>
                    <a:pt x="82" y="333"/>
                    <a:pt x="82" y="338"/>
                  </a:cubicBezTo>
                  <a:cubicBezTo>
                    <a:pt x="91" y="338"/>
                    <a:pt x="101" y="338"/>
                    <a:pt x="110" y="338"/>
                  </a:cubicBezTo>
                  <a:cubicBezTo>
                    <a:pt x="110" y="340"/>
                    <a:pt x="110" y="342"/>
                    <a:pt x="110" y="344"/>
                  </a:cubicBezTo>
                  <a:cubicBezTo>
                    <a:pt x="111" y="344"/>
                    <a:pt x="113" y="344"/>
                    <a:pt x="114" y="344"/>
                  </a:cubicBezTo>
                  <a:cubicBezTo>
                    <a:pt x="114" y="347"/>
                    <a:pt x="114" y="349"/>
                    <a:pt x="114" y="352"/>
                  </a:cubicBezTo>
                  <a:cubicBezTo>
                    <a:pt x="117" y="352"/>
                    <a:pt x="121" y="352"/>
                    <a:pt x="124" y="352"/>
                  </a:cubicBezTo>
                  <a:cubicBezTo>
                    <a:pt x="124" y="351"/>
                    <a:pt x="124" y="350"/>
                    <a:pt x="124" y="350"/>
                  </a:cubicBezTo>
                  <a:cubicBezTo>
                    <a:pt x="126" y="350"/>
                    <a:pt x="128" y="350"/>
                    <a:pt x="130" y="350"/>
                  </a:cubicBezTo>
                  <a:cubicBezTo>
                    <a:pt x="130" y="350"/>
                    <a:pt x="130" y="351"/>
                    <a:pt x="130" y="352"/>
                  </a:cubicBezTo>
                  <a:cubicBezTo>
                    <a:pt x="134" y="352"/>
                    <a:pt x="139" y="352"/>
                    <a:pt x="144" y="352"/>
                  </a:cubicBezTo>
                  <a:cubicBezTo>
                    <a:pt x="144" y="354"/>
                    <a:pt x="144" y="356"/>
                    <a:pt x="144" y="358"/>
                  </a:cubicBezTo>
                  <a:cubicBezTo>
                    <a:pt x="148" y="358"/>
                    <a:pt x="152" y="358"/>
                    <a:pt x="156" y="358"/>
                  </a:cubicBezTo>
                  <a:cubicBezTo>
                    <a:pt x="156" y="357"/>
                    <a:pt x="156" y="357"/>
                    <a:pt x="156" y="356"/>
                  </a:cubicBezTo>
                  <a:cubicBezTo>
                    <a:pt x="158" y="356"/>
                    <a:pt x="160" y="356"/>
                    <a:pt x="162" y="356"/>
                  </a:cubicBezTo>
                  <a:cubicBezTo>
                    <a:pt x="162" y="357"/>
                    <a:pt x="162" y="357"/>
                    <a:pt x="162" y="358"/>
                  </a:cubicBezTo>
                  <a:cubicBezTo>
                    <a:pt x="166" y="358"/>
                    <a:pt x="170" y="358"/>
                    <a:pt x="173" y="358"/>
                  </a:cubicBezTo>
                  <a:cubicBezTo>
                    <a:pt x="173" y="240"/>
                    <a:pt x="173" y="240"/>
                    <a:pt x="173" y="240"/>
                  </a:cubicBezTo>
                  <a:cubicBezTo>
                    <a:pt x="186" y="240"/>
                    <a:pt x="186" y="240"/>
                    <a:pt x="186" y="240"/>
                  </a:cubicBezTo>
                  <a:cubicBezTo>
                    <a:pt x="186" y="236"/>
                    <a:pt x="186" y="236"/>
                    <a:pt x="186" y="236"/>
                  </a:cubicBezTo>
                  <a:cubicBezTo>
                    <a:pt x="214" y="241"/>
                    <a:pt x="214" y="241"/>
                    <a:pt x="214" y="241"/>
                  </a:cubicBezTo>
                  <a:cubicBezTo>
                    <a:pt x="214" y="259"/>
                    <a:pt x="214" y="277"/>
                    <a:pt x="214" y="295"/>
                  </a:cubicBezTo>
                  <a:cubicBezTo>
                    <a:pt x="218" y="295"/>
                    <a:pt x="222" y="295"/>
                    <a:pt x="225" y="295"/>
                  </a:cubicBezTo>
                  <a:cubicBezTo>
                    <a:pt x="226" y="295"/>
                    <a:pt x="226" y="294"/>
                    <a:pt x="227" y="293"/>
                  </a:cubicBezTo>
                  <a:cubicBezTo>
                    <a:pt x="228" y="293"/>
                    <a:pt x="230" y="293"/>
                    <a:pt x="231" y="293"/>
                  </a:cubicBezTo>
                  <a:cubicBezTo>
                    <a:pt x="232" y="294"/>
                    <a:pt x="232" y="295"/>
                    <a:pt x="233" y="295"/>
                  </a:cubicBezTo>
                  <a:cubicBezTo>
                    <a:pt x="237" y="295"/>
                    <a:pt x="242" y="295"/>
                    <a:pt x="246" y="295"/>
                  </a:cubicBezTo>
                  <a:cubicBezTo>
                    <a:pt x="246" y="306"/>
                    <a:pt x="246" y="316"/>
                    <a:pt x="246" y="326"/>
                  </a:cubicBezTo>
                  <a:cubicBezTo>
                    <a:pt x="250" y="326"/>
                    <a:pt x="253" y="326"/>
                    <a:pt x="257" y="326"/>
                  </a:cubicBezTo>
                  <a:cubicBezTo>
                    <a:pt x="257" y="309"/>
                    <a:pt x="257" y="291"/>
                    <a:pt x="257" y="273"/>
                  </a:cubicBezTo>
                  <a:cubicBezTo>
                    <a:pt x="259" y="273"/>
                    <a:pt x="261" y="273"/>
                    <a:pt x="262" y="273"/>
                  </a:cubicBezTo>
                  <a:cubicBezTo>
                    <a:pt x="262" y="272"/>
                    <a:pt x="262" y="270"/>
                    <a:pt x="262" y="269"/>
                  </a:cubicBezTo>
                  <a:cubicBezTo>
                    <a:pt x="274" y="269"/>
                    <a:pt x="286" y="269"/>
                    <a:pt x="298" y="269"/>
                  </a:cubicBezTo>
                  <a:cubicBezTo>
                    <a:pt x="299" y="270"/>
                    <a:pt x="300" y="271"/>
                    <a:pt x="301" y="272"/>
                  </a:cubicBezTo>
                  <a:cubicBezTo>
                    <a:pt x="301" y="300"/>
                    <a:pt x="301" y="327"/>
                    <a:pt x="301" y="355"/>
                  </a:cubicBezTo>
                  <a:cubicBezTo>
                    <a:pt x="303" y="355"/>
                    <a:pt x="306" y="355"/>
                    <a:pt x="309" y="355"/>
                  </a:cubicBezTo>
                  <a:cubicBezTo>
                    <a:pt x="309" y="357"/>
                    <a:pt x="309" y="359"/>
                    <a:pt x="309" y="361"/>
                  </a:cubicBezTo>
                  <a:cubicBezTo>
                    <a:pt x="311" y="361"/>
                    <a:pt x="314" y="361"/>
                    <a:pt x="316" y="361"/>
                  </a:cubicBezTo>
                  <a:cubicBezTo>
                    <a:pt x="316" y="354"/>
                    <a:pt x="316" y="347"/>
                    <a:pt x="316" y="340"/>
                  </a:cubicBezTo>
                  <a:cubicBezTo>
                    <a:pt x="319" y="340"/>
                    <a:pt x="323" y="340"/>
                    <a:pt x="326" y="340"/>
                  </a:cubicBezTo>
                  <a:cubicBezTo>
                    <a:pt x="326" y="339"/>
                    <a:pt x="326" y="338"/>
                    <a:pt x="326" y="337"/>
                  </a:cubicBezTo>
                  <a:cubicBezTo>
                    <a:pt x="330" y="337"/>
                    <a:pt x="333" y="337"/>
                    <a:pt x="337" y="337"/>
                  </a:cubicBezTo>
                  <a:cubicBezTo>
                    <a:pt x="337" y="338"/>
                    <a:pt x="337" y="339"/>
                    <a:pt x="337" y="340"/>
                  </a:cubicBezTo>
                  <a:cubicBezTo>
                    <a:pt x="339" y="340"/>
                    <a:pt x="341" y="340"/>
                    <a:pt x="343" y="340"/>
                  </a:cubicBezTo>
                  <a:cubicBezTo>
                    <a:pt x="344" y="338"/>
                    <a:pt x="344" y="337"/>
                    <a:pt x="344" y="336"/>
                  </a:cubicBezTo>
                  <a:cubicBezTo>
                    <a:pt x="345" y="336"/>
                    <a:pt x="346" y="336"/>
                    <a:pt x="347" y="336"/>
                  </a:cubicBezTo>
                  <a:cubicBezTo>
                    <a:pt x="347" y="337"/>
                    <a:pt x="348" y="338"/>
                    <a:pt x="348" y="339"/>
                  </a:cubicBezTo>
                  <a:cubicBezTo>
                    <a:pt x="349" y="339"/>
                    <a:pt x="350" y="339"/>
                    <a:pt x="352" y="339"/>
                  </a:cubicBezTo>
                  <a:cubicBezTo>
                    <a:pt x="352" y="328"/>
                    <a:pt x="352" y="316"/>
                    <a:pt x="352" y="304"/>
                  </a:cubicBezTo>
                  <a:cubicBezTo>
                    <a:pt x="362" y="304"/>
                    <a:pt x="373" y="304"/>
                    <a:pt x="384" y="304"/>
                  </a:cubicBezTo>
                  <a:cubicBezTo>
                    <a:pt x="385" y="265"/>
                    <a:pt x="387" y="226"/>
                    <a:pt x="388" y="187"/>
                  </a:cubicBezTo>
                  <a:cubicBezTo>
                    <a:pt x="384" y="186"/>
                    <a:pt x="372" y="182"/>
                    <a:pt x="382" y="177"/>
                  </a:cubicBezTo>
                  <a:cubicBezTo>
                    <a:pt x="381" y="176"/>
                    <a:pt x="380" y="175"/>
                    <a:pt x="379" y="175"/>
                  </a:cubicBezTo>
                  <a:cubicBezTo>
                    <a:pt x="379" y="168"/>
                    <a:pt x="379" y="168"/>
                    <a:pt x="383" y="164"/>
                  </a:cubicBezTo>
                  <a:cubicBezTo>
                    <a:pt x="383" y="162"/>
                    <a:pt x="383" y="159"/>
                    <a:pt x="383" y="156"/>
                  </a:cubicBezTo>
                  <a:cubicBezTo>
                    <a:pt x="385" y="156"/>
                    <a:pt x="388" y="156"/>
                    <a:pt x="390" y="156"/>
                  </a:cubicBezTo>
                  <a:cubicBezTo>
                    <a:pt x="390" y="152"/>
                    <a:pt x="390" y="149"/>
                    <a:pt x="390" y="146"/>
                  </a:cubicBezTo>
                  <a:cubicBezTo>
                    <a:pt x="390" y="145"/>
                    <a:pt x="391" y="145"/>
                    <a:pt x="391" y="144"/>
                  </a:cubicBezTo>
                  <a:cubicBezTo>
                    <a:pt x="391" y="132"/>
                    <a:pt x="391" y="120"/>
                    <a:pt x="391" y="108"/>
                  </a:cubicBezTo>
                  <a:cubicBezTo>
                    <a:pt x="391" y="107"/>
                    <a:pt x="390" y="106"/>
                    <a:pt x="390" y="105"/>
                  </a:cubicBezTo>
                  <a:cubicBezTo>
                    <a:pt x="391" y="104"/>
                    <a:pt x="392" y="103"/>
                    <a:pt x="393" y="102"/>
                  </a:cubicBezTo>
                  <a:cubicBezTo>
                    <a:pt x="393" y="93"/>
                    <a:pt x="393" y="84"/>
                    <a:pt x="393" y="75"/>
                  </a:cubicBezTo>
                  <a:cubicBezTo>
                    <a:pt x="393" y="75"/>
                    <a:pt x="394" y="74"/>
                    <a:pt x="394" y="73"/>
                  </a:cubicBezTo>
                  <a:cubicBezTo>
                    <a:pt x="394" y="65"/>
                    <a:pt x="394" y="56"/>
                    <a:pt x="394" y="47"/>
                  </a:cubicBezTo>
                  <a:cubicBezTo>
                    <a:pt x="394" y="47"/>
                    <a:pt x="395" y="46"/>
                    <a:pt x="395" y="46"/>
                  </a:cubicBezTo>
                  <a:cubicBezTo>
                    <a:pt x="395" y="43"/>
                    <a:pt x="395" y="41"/>
                    <a:pt x="395" y="38"/>
                  </a:cubicBezTo>
                  <a:cubicBezTo>
                    <a:pt x="395" y="38"/>
                    <a:pt x="395" y="37"/>
                    <a:pt x="396" y="37"/>
                  </a:cubicBezTo>
                  <a:cubicBezTo>
                    <a:pt x="396" y="32"/>
                    <a:pt x="396" y="28"/>
                    <a:pt x="396" y="23"/>
                  </a:cubicBezTo>
                  <a:cubicBezTo>
                    <a:pt x="396" y="23"/>
                    <a:pt x="396" y="23"/>
                    <a:pt x="396" y="23"/>
                  </a:cubicBezTo>
                  <a:cubicBezTo>
                    <a:pt x="396" y="28"/>
                    <a:pt x="396" y="32"/>
                    <a:pt x="396" y="37"/>
                  </a:cubicBezTo>
                  <a:cubicBezTo>
                    <a:pt x="397" y="37"/>
                    <a:pt x="397" y="38"/>
                    <a:pt x="397" y="38"/>
                  </a:cubicBezTo>
                  <a:cubicBezTo>
                    <a:pt x="397" y="41"/>
                    <a:pt x="397" y="43"/>
                    <a:pt x="397" y="46"/>
                  </a:cubicBezTo>
                  <a:cubicBezTo>
                    <a:pt x="398" y="46"/>
                    <a:pt x="398" y="47"/>
                    <a:pt x="398" y="47"/>
                  </a:cubicBezTo>
                  <a:cubicBezTo>
                    <a:pt x="398" y="56"/>
                    <a:pt x="398" y="65"/>
                    <a:pt x="398" y="73"/>
                  </a:cubicBezTo>
                  <a:cubicBezTo>
                    <a:pt x="399" y="74"/>
                    <a:pt x="399" y="74"/>
                    <a:pt x="399" y="75"/>
                  </a:cubicBezTo>
                  <a:cubicBezTo>
                    <a:pt x="399" y="84"/>
                    <a:pt x="399" y="93"/>
                    <a:pt x="399" y="102"/>
                  </a:cubicBezTo>
                  <a:cubicBezTo>
                    <a:pt x="400" y="103"/>
                    <a:pt x="401" y="104"/>
                    <a:pt x="402" y="105"/>
                  </a:cubicBezTo>
                  <a:cubicBezTo>
                    <a:pt x="402" y="106"/>
                    <a:pt x="401" y="107"/>
                    <a:pt x="401" y="108"/>
                  </a:cubicBezTo>
                  <a:cubicBezTo>
                    <a:pt x="401" y="120"/>
                    <a:pt x="401" y="132"/>
                    <a:pt x="401" y="144"/>
                  </a:cubicBezTo>
                  <a:cubicBezTo>
                    <a:pt x="401" y="145"/>
                    <a:pt x="402" y="145"/>
                    <a:pt x="402" y="146"/>
                  </a:cubicBezTo>
                  <a:cubicBezTo>
                    <a:pt x="402" y="149"/>
                    <a:pt x="402" y="152"/>
                    <a:pt x="402" y="156"/>
                  </a:cubicBezTo>
                  <a:cubicBezTo>
                    <a:pt x="405" y="156"/>
                    <a:pt x="407" y="156"/>
                    <a:pt x="409" y="156"/>
                  </a:cubicBezTo>
                  <a:cubicBezTo>
                    <a:pt x="409" y="159"/>
                    <a:pt x="409" y="162"/>
                    <a:pt x="409" y="164"/>
                  </a:cubicBezTo>
                  <a:cubicBezTo>
                    <a:pt x="414" y="168"/>
                    <a:pt x="413" y="169"/>
                    <a:pt x="413" y="175"/>
                  </a:cubicBezTo>
                  <a:cubicBezTo>
                    <a:pt x="412" y="175"/>
                    <a:pt x="411" y="176"/>
                    <a:pt x="410" y="177"/>
                  </a:cubicBezTo>
                  <a:cubicBezTo>
                    <a:pt x="421" y="181"/>
                    <a:pt x="409" y="187"/>
                    <a:pt x="404" y="187"/>
                  </a:cubicBezTo>
                  <a:cubicBezTo>
                    <a:pt x="407" y="254"/>
                    <a:pt x="409" y="320"/>
                    <a:pt x="412" y="387"/>
                  </a:cubicBezTo>
                  <a:cubicBezTo>
                    <a:pt x="414" y="387"/>
                    <a:pt x="415" y="387"/>
                    <a:pt x="417" y="387"/>
                  </a:cubicBezTo>
                  <a:cubicBezTo>
                    <a:pt x="417" y="383"/>
                    <a:pt x="417" y="379"/>
                    <a:pt x="417" y="375"/>
                  </a:cubicBezTo>
                  <a:cubicBezTo>
                    <a:pt x="423" y="375"/>
                    <a:pt x="430" y="375"/>
                    <a:pt x="436" y="375"/>
                  </a:cubicBezTo>
                  <a:cubicBezTo>
                    <a:pt x="436" y="380"/>
                    <a:pt x="436" y="384"/>
                    <a:pt x="436" y="389"/>
                  </a:cubicBezTo>
                  <a:cubicBezTo>
                    <a:pt x="437" y="389"/>
                    <a:pt x="438" y="389"/>
                    <a:pt x="439" y="389"/>
                  </a:cubicBezTo>
                  <a:cubicBezTo>
                    <a:pt x="439" y="382"/>
                    <a:pt x="439" y="376"/>
                    <a:pt x="439" y="369"/>
                  </a:cubicBezTo>
                  <a:cubicBezTo>
                    <a:pt x="440" y="369"/>
                    <a:pt x="441" y="369"/>
                    <a:pt x="442" y="369"/>
                  </a:cubicBezTo>
                  <a:cubicBezTo>
                    <a:pt x="442" y="376"/>
                    <a:pt x="442" y="382"/>
                    <a:pt x="442" y="388"/>
                  </a:cubicBezTo>
                  <a:cubicBezTo>
                    <a:pt x="443" y="388"/>
                    <a:pt x="444" y="388"/>
                    <a:pt x="445" y="388"/>
                  </a:cubicBezTo>
                  <a:cubicBezTo>
                    <a:pt x="445" y="385"/>
                    <a:pt x="445" y="381"/>
                    <a:pt x="445" y="378"/>
                  </a:cubicBezTo>
                  <a:cubicBezTo>
                    <a:pt x="445" y="378"/>
                    <a:pt x="446" y="378"/>
                    <a:pt x="446" y="378"/>
                  </a:cubicBezTo>
                  <a:cubicBezTo>
                    <a:pt x="446" y="381"/>
                    <a:pt x="446" y="384"/>
                    <a:pt x="446" y="388"/>
                  </a:cubicBezTo>
                  <a:cubicBezTo>
                    <a:pt x="450" y="388"/>
                    <a:pt x="454" y="388"/>
                    <a:pt x="458" y="387"/>
                  </a:cubicBezTo>
                  <a:cubicBezTo>
                    <a:pt x="458" y="384"/>
                    <a:pt x="458" y="380"/>
                    <a:pt x="458" y="376"/>
                  </a:cubicBezTo>
                  <a:cubicBezTo>
                    <a:pt x="460" y="376"/>
                    <a:pt x="463" y="376"/>
                    <a:pt x="465" y="376"/>
                  </a:cubicBezTo>
                  <a:cubicBezTo>
                    <a:pt x="465" y="375"/>
                    <a:pt x="465" y="374"/>
                    <a:pt x="465" y="373"/>
                  </a:cubicBezTo>
                  <a:cubicBezTo>
                    <a:pt x="468" y="373"/>
                    <a:pt x="471" y="373"/>
                    <a:pt x="473" y="373"/>
                  </a:cubicBezTo>
                  <a:cubicBezTo>
                    <a:pt x="473" y="374"/>
                    <a:pt x="473" y="374"/>
                    <a:pt x="473" y="375"/>
                  </a:cubicBezTo>
                  <a:cubicBezTo>
                    <a:pt x="475" y="375"/>
                    <a:pt x="477" y="375"/>
                    <a:pt x="479" y="375"/>
                  </a:cubicBezTo>
                  <a:cubicBezTo>
                    <a:pt x="479" y="374"/>
                    <a:pt x="479" y="374"/>
                    <a:pt x="479" y="373"/>
                  </a:cubicBezTo>
                  <a:cubicBezTo>
                    <a:pt x="497" y="373"/>
                    <a:pt x="515" y="373"/>
                    <a:pt x="533" y="373"/>
                  </a:cubicBezTo>
                  <a:cubicBezTo>
                    <a:pt x="533" y="372"/>
                    <a:pt x="533" y="371"/>
                    <a:pt x="533" y="370"/>
                  </a:cubicBezTo>
                  <a:cubicBezTo>
                    <a:pt x="534" y="370"/>
                    <a:pt x="536" y="370"/>
                    <a:pt x="537" y="370"/>
                  </a:cubicBezTo>
                  <a:cubicBezTo>
                    <a:pt x="537" y="371"/>
                    <a:pt x="537" y="372"/>
                    <a:pt x="537" y="373"/>
                  </a:cubicBezTo>
                  <a:cubicBezTo>
                    <a:pt x="538" y="373"/>
                    <a:pt x="540" y="373"/>
                    <a:pt x="541" y="373"/>
                  </a:cubicBezTo>
                  <a:cubicBezTo>
                    <a:pt x="541" y="374"/>
                    <a:pt x="541" y="376"/>
                    <a:pt x="541" y="377"/>
                  </a:cubicBezTo>
                  <a:cubicBezTo>
                    <a:pt x="542" y="377"/>
                    <a:pt x="543" y="377"/>
                    <a:pt x="544" y="377"/>
                  </a:cubicBezTo>
                  <a:cubicBezTo>
                    <a:pt x="544" y="377"/>
                    <a:pt x="544" y="376"/>
                    <a:pt x="544" y="375"/>
                  </a:cubicBezTo>
                  <a:cubicBezTo>
                    <a:pt x="545" y="375"/>
                    <a:pt x="546" y="375"/>
                    <a:pt x="547" y="375"/>
                  </a:cubicBezTo>
                  <a:cubicBezTo>
                    <a:pt x="547" y="376"/>
                    <a:pt x="547" y="377"/>
                    <a:pt x="547" y="377"/>
                  </a:cubicBezTo>
                  <a:cubicBezTo>
                    <a:pt x="550" y="377"/>
                    <a:pt x="553" y="377"/>
                    <a:pt x="556" y="377"/>
                  </a:cubicBezTo>
                  <a:cubicBezTo>
                    <a:pt x="556" y="376"/>
                    <a:pt x="556" y="375"/>
                    <a:pt x="556" y="374"/>
                  </a:cubicBezTo>
                  <a:cubicBezTo>
                    <a:pt x="558" y="374"/>
                    <a:pt x="560" y="374"/>
                    <a:pt x="562" y="374"/>
                  </a:cubicBezTo>
                  <a:cubicBezTo>
                    <a:pt x="562" y="379"/>
                    <a:pt x="562" y="385"/>
                    <a:pt x="562" y="390"/>
                  </a:cubicBezTo>
                  <a:cubicBezTo>
                    <a:pt x="563" y="390"/>
                    <a:pt x="563" y="390"/>
                    <a:pt x="564" y="390"/>
                  </a:cubicBezTo>
                  <a:cubicBezTo>
                    <a:pt x="564" y="389"/>
                    <a:pt x="564" y="387"/>
                    <a:pt x="564" y="386"/>
                  </a:cubicBezTo>
                  <a:cubicBezTo>
                    <a:pt x="565" y="386"/>
                    <a:pt x="567" y="386"/>
                    <a:pt x="568" y="386"/>
                  </a:cubicBezTo>
                  <a:cubicBezTo>
                    <a:pt x="568" y="387"/>
                    <a:pt x="568" y="389"/>
                    <a:pt x="568" y="390"/>
                  </a:cubicBezTo>
                  <a:cubicBezTo>
                    <a:pt x="571" y="390"/>
                    <a:pt x="575" y="390"/>
                    <a:pt x="578" y="390"/>
                  </a:cubicBezTo>
                  <a:cubicBezTo>
                    <a:pt x="578" y="382"/>
                    <a:pt x="578" y="382"/>
                    <a:pt x="578" y="382"/>
                  </a:cubicBezTo>
                  <a:cubicBezTo>
                    <a:pt x="588" y="379"/>
                    <a:pt x="588" y="379"/>
                    <a:pt x="588" y="379"/>
                  </a:cubicBezTo>
                  <a:cubicBezTo>
                    <a:pt x="588" y="374"/>
                    <a:pt x="589" y="368"/>
                    <a:pt x="589" y="362"/>
                  </a:cubicBezTo>
                  <a:cubicBezTo>
                    <a:pt x="590" y="362"/>
                    <a:pt x="591" y="362"/>
                    <a:pt x="592" y="362"/>
                  </a:cubicBezTo>
                  <a:cubicBezTo>
                    <a:pt x="592" y="368"/>
                    <a:pt x="593" y="374"/>
                    <a:pt x="593" y="379"/>
                  </a:cubicBezTo>
                  <a:cubicBezTo>
                    <a:pt x="594" y="379"/>
                    <a:pt x="596" y="379"/>
                    <a:pt x="597" y="379"/>
                  </a:cubicBezTo>
                  <a:cubicBezTo>
                    <a:pt x="597" y="374"/>
                    <a:pt x="597" y="368"/>
                    <a:pt x="598" y="362"/>
                  </a:cubicBezTo>
                  <a:cubicBezTo>
                    <a:pt x="599" y="362"/>
                    <a:pt x="600" y="362"/>
                    <a:pt x="601" y="362"/>
                  </a:cubicBezTo>
                  <a:cubicBezTo>
                    <a:pt x="601" y="367"/>
                    <a:pt x="602" y="372"/>
                    <a:pt x="602" y="377"/>
                  </a:cubicBezTo>
                  <a:cubicBezTo>
                    <a:pt x="603" y="377"/>
                    <a:pt x="604" y="377"/>
                    <a:pt x="606" y="377"/>
                  </a:cubicBezTo>
                  <a:cubicBezTo>
                    <a:pt x="606" y="378"/>
                    <a:pt x="606" y="378"/>
                    <a:pt x="606" y="379"/>
                  </a:cubicBezTo>
                  <a:cubicBezTo>
                    <a:pt x="607" y="379"/>
                    <a:pt x="609" y="379"/>
                    <a:pt x="610" y="379"/>
                  </a:cubicBezTo>
                  <a:cubicBezTo>
                    <a:pt x="610" y="378"/>
                    <a:pt x="610" y="378"/>
                    <a:pt x="610" y="377"/>
                  </a:cubicBezTo>
                  <a:cubicBezTo>
                    <a:pt x="612" y="377"/>
                    <a:pt x="613" y="377"/>
                    <a:pt x="615" y="377"/>
                  </a:cubicBezTo>
                  <a:cubicBezTo>
                    <a:pt x="615" y="379"/>
                    <a:pt x="615" y="380"/>
                    <a:pt x="615" y="381"/>
                  </a:cubicBezTo>
                  <a:cubicBezTo>
                    <a:pt x="616" y="382"/>
                    <a:pt x="617" y="382"/>
                    <a:pt x="617" y="382"/>
                  </a:cubicBezTo>
                  <a:cubicBezTo>
                    <a:pt x="617" y="383"/>
                    <a:pt x="617" y="384"/>
                    <a:pt x="617" y="385"/>
                  </a:cubicBezTo>
                  <a:cubicBezTo>
                    <a:pt x="617" y="385"/>
                    <a:pt x="617" y="385"/>
                    <a:pt x="617" y="385"/>
                  </a:cubicBezTo>
                  <a:cubicBezTo>
                    <a:pt x="617" y="387"/>
                    <a:pt x="617" y="389"/>
                    <a:pt x="617" y="391"/>
                  </a:cubicBezTo>
                  <a:cubicBezTo>
                    <a:pt x="620" y="391"/>
                    <a:pt x="624" y="391"/>
                    <a:pt x="628" y="391"/>
                  </a:cubicBezTo>
                  <a:cubicBezTo>
                    <a:pt x="628" y="386"/>
                    <a:pt x="628" y="381"/>
                    <a:pt x="628" y="375"/>
                  </a:cubicBezTo>
                  <a:cubicBezTo>
                    <a:pt x="627" y="375"/>
                    <a:pt x="626" y="375"/>
                    <a:pt x="625" y="375"/>
                  </a:cubicBezTo>
                  <a:cubicBezTo>
                    <a:pt x="625" y="374"/>
                    <a:pt x="625" y="374"/>
                    <a:pt x="625" y="373"/>
                  </a:cubicBezTo>
                  <a:cubicBezTo>
                    <a:pt x="627" y="373"/>
                    <a:pt x="629" y="373"/>
                    <a:pt x="630" y="373"/>
                  </a:cubicBezTo>
                  <a:cubicBezTo>
                    <a:pt x="630" y="370"/>
                    <a:pt x="630" y="368"/>
                    <a:pt x="630" y="365"/>
                  </a:cubicBezTo>
                  <a:cubicBezTo>
                    <a:pt x="643" y="365"/>
                    <a:pt x="656" y="365"/>
                    <a:pt x="668" y="365"/>
                  </a:cubicBezTo>
                  <a:cubicBezTo>
                    <a:pt x="668" y="368"/>
                    <a:pt x="668" y="370"/>
                    <a:pt x="668" y="373"/>
                  </a:cubicBezTo>
                  <a:cubicBezTo>
                    <a:pt x="672" y="373"/>
                    <a:pt x="676" y="373"/>
                    <a:pt x="679" y="372"/>
                  </a:cubicBezTo>
                  <a:cubicBezTo>
                    <a:pt x="679" y="370"/>
                    <a:pt x="679" y="367"/>
                    <a:pt x="679" y="364"/>
                  </a:cubicBezTo>
                  <a:cubicBezTo>
                    <a:pt x="681" y="364"/>
                    <a:pt x="682" y="364"/>
                    <a:pt x="683" y="364"/>
                  </a:cubicBezTo>
                  <a:cubicBezTo>
                    <a:pt x="683" y="360"/>
                    <a:pt x="683" y="355"/>
                    <a:pt x="683" y="350"/>
                  </a:cubicBezTo>
                  <a:cubicBezTo>
                    <a:pt x="685" y="350"/>
                    <a:pt x="687" y="350"/>
                    <a:pt x="688" y="350"/>
                  </a:cubicBezTo>
                  <a:cubicBezTo>
                    <a:pt x="689" y="350"/>
                    <a:pt x="689" y="349"/>
                    <a:pt x="690" y="349"/>
                  </a:cubicBezTo>
                  <a:cubicBezTo>
                    <a:pt x="691" y="349"/>
                    <a:pt x="693" y="349"/>
                    <a:pt x="695" y="349"/>
                  </a:cubicBezTo>
                  <a:cubicBezTo>
                    <a:pt x="695" y="349"/>
                    <a:pt x="696" y="350"/>
                    <a:pt x="696" y="350"/>
                  </a:cubicBezTo>
                  <a:cubicBezTo>
                    <a:pt x="698" y="350"/>
                    <a:pt x="700" y="350"/>
                    <a:pt x="702" y="350"/>
                  </a:cubicBezTo>
                  <a:cubicBezTo>
                    <a:pt x="702" y="355"/>
                    <a:pt x="702" y="359"/>
                    <a:pt x="702" y="364"/>
                  </a:cubicBezTo>
                  <a:cubicBezTo>
                    <a:pt x="707" y="364"/>
                    <a:pt x="712" y="364"/>
                    <a:pt x="717" y="364"/>
                  </a:cubicBezTo>
                  <a:cubicBezTo>
                    <a:pt x="717" y="362"/>
                    <a:pt x="717" y="360"/>
                    <a:pt x="717" y="358"/>
                  </a:cubicBezTo>
                  <a:cubicBezTo>
                    <a:pt x="718" y="358"/>
                    <a:pt x="718" y="358"/>
                    <a:pt x="719" y="358"/>
                  </a:cubicBezTo>
                  <a:cubicBezTo>
                    <a:pt x="719" y="360"/>
                    <a:pt x="719" y="362"/>
                    <a:pt x="719" y="364"/>
                  </a:cubicBezTo>
                  <a:cubicBezTo>
                    <a:pt x="725" y="364"/>
                    <a:pt x="725" y="364"/>
                    <a:pt x="725" y="364"/>
                  </a:cubicBezTo>
                  <a:cubicBezTo>
                    <a:pt x="725" y="300"/>
                    <a:pt x="725" y="300"/>
                    <a:pt x="725" y="300"/>
                  </a:cubicBezTo>
                  <a:cubicBezTo>
                    <a:pt x="744" y="300"/>
                    <a:pt x="744" y="300"/>
                    <a:pt x="744" y="300"/>
                  </a:cubicBezTo>
                  <a:cubicBezTo>
                    <a:pt x="744" y="295"/>
                    <a:pt x="744" y="295"/>
                    <a:pt x="744" y="295"/>
                  </a:cubicBezTo>
                  <a:cubicBezTo>
                    <a:pt x="747" y="295"/>
                    <a:pt x="747" y="295"/>
                    <a:pt x="747" y="295"/>
                  </a:cubicBezTo>
                  <a:cubicBezTo>
                    <a:pt x="747" y="298"/>
                    <a:pt x="747" y="298"/>
                    <a:pt x="747" y="298"/>
                  </a:cubicBezTo>
                  <a:cubicBezTo>
                    <a:pt x="756" y="298"/>
                    <a:pt x="756" y="298"/>
                    <a:pt x="756" y="298"/>
                  </a:cubicBezTo>
                  <a:cubicBezTo>
                    <a:pt x="756" y="295"/>
                    <a:pt x="756" y="295"/>
                    <a:pt x="756" y="295"/>
                  </a:cubicBezTo>
                  <a:cubicBezTo>
                    <a:pt x="758" y="295"/>
                    <a:pt x="758" y="295"/>
                    <a:pt x="758" y="295"/>
                  </a:cubicBezTo>
                  <a:cubicBezTo>
                    <a:pt x="758" y="302"/>
                    <a:pt x="758" y="302"/>
                    <a:pt x="758" y="302"/>
                  </a:cubicBezTo>
                  <a:cubicBezTo>
                    <a:pt x="761" y="302"/>
                    <a:pt x="761" y="302"/>
                    <a:pt x="761" y="302"/>
                  </a:cubicBezTo>
                  <a:cubicBezTo>
                    <a:pt x="761" y="308"/>
                    <a:pt x="761" y="308"/>
                    <a:pt x="761" y="308"/>
                  </a:cubicBezTo>
                  <a:cubicBezTo>
                    <a:pt x="772" y="308"/>
                    <a:pt x="772" y="308"/>
                    <a:pt x="772" y="308"/>
                  </a:cubicBezTo>
                  <a:cubicBezTo>
                    <a:pt x="772" y="323"/>
                    <a:pt x="772" y="323"/>
                    <a:pt x="772" y="323"/>
                  </a:cubicBezTo>
                  <a:cubicBezTo>
                    <a:pt x="773" y="323"/>
                    <a:pt x="773" y="323"/>
                    <a:pt x="773" y="323"/>
                  </a:cubicBezTo>
                  <a:cubicBezTo>
                    <a:pt x="773" y="313"/>
                    <a:pt x="773" y="313"/>
                    <a:pt x="773" y="313"/>
                  </a:cubicBezTo>
                  <a:cubicBezTo>
                    <a:pt x="778" y="313"/>
                    <a:pt x="778" y="313"/>
                    <a:pt x="778" y="313"/>
                  </a:cubicBezTo>
                  <a:cubicBezTo>
                    <a:pt x="778" y="330"/>
                    <a:pt x="778" y="330"/>
                    <a:pt x="778" y="330"/>
                  </a:cubicBezTo>
                  <a:cubicBezTo>
                    <a:pt x="793" y="330"/>
                    <a:pt x="793" y="330"/>
                    <a:pt x="793" y="330"/>
                  </a:cubicBezTo>
                  <a:cubicBezTo>
                    <a:pt x="793" y="324"/>
                    <a:pt x="793" y="324"/>
                    <a:pt x="793" y="324"/>
                  </a:cubicBezTo>
                  <a:cubicBezTo>
                    <a:pt x="799" y="324"/>
                    <a:pt x="799" y="324"/>
                    <a:pt x="799" y="324"/>
                  </a:cubicBezTo>
                  <a:cubicBezTo>
                    <a:pt x="799" y="332"/>
                    <a:pt x="799" y="332"/>
                    <a:pt x="799" y="332"/>
                  </a:cubicBezTo>
                  <a:cubicBezTo>
                    <a:pt x="801" y="332"/>
                    <a:pt x="801" y="332"/>
                    <a:pt x="801" y="332"/>
                  </a:cubicBezTo>
                  <a:cubicBezTo>
                    <a:pt x="801" y="324"/>
                    <a:pt x="801" y="324"/>
                    <a:pt x="801" y="324"/>
                  </a:cubicBezTo>
                  <a:cubicBezTo>
                    <a:pt x="808" y="324"/>
                    <a:pt x="808" y="324"/>
                    <a:pt x="808" y="324"/>
                  </a:cubicBezTo>
                  <a:cubicBezTo>
                    <a:pt x="808" y="306"/>
                    <a:pt x="808" y="306"/>
                    <a:pt x="808" y="306"/>
                  </a:cubicBezTo>
                  <a:cubicBezTo>
                    <a:pt x="812" y="306"/>
                    <a:pt x="812" y="306"/>
                    <a:pt x="812" y="306"/>
                  </a:cubicBezTo>
                  <a:cubicBezTo>
                    <a:pt x="817" y="286"/>
                    <a:pt x="817" y="286"/>
                    <a:pt x="817" y="286"/>
                  </a:cubicBezTo>
                  <a:cubicBezTo>
                    <a:pt x="822" y="286"/>
                    <a:pt x="822" y="286"/>
                    <a:pt x="822" y="286"/>
                  </a:cubicBezTo>
                  <a:cubicBezTo>
                    <a:pt x="828" y="306"/>
                    <a:pt x="828" y="306"/>
                    <a:pt x="828" y="306"/>
                  </a:cubicBezTo>
                  <a:cubicBezTo>
                    <a:pt x="832" y="306"/>
                    <a:pt x="832" y="306"/>
                    <a:pt x="832" y="306"/>
                  </a:cubicBezTo>
                  <a:cubicBezTo>
                    <a:pt x="832" y="336"/>
                    <a:pt x="832" y="336"/>
                    <a:pt x="832" y="336"/>
                  </a:cubicBezTo>
                  <a:cubicBezTo>
                    <a:pt x="835" y="336"/>
                    <a:pt x="835" y="336"/>
                    <a:pt x="835" y="336"/>
                  </a:cubicBezTo>
                  <a:cubicBezTo>
                    <a:pt x="835" y="357"/>
                    <a:pt x="835" y="357"/>
                    <a:pt x="835" y="357"/>
                  </a:cubicBezTo>
                  <a:cubicBezTo>
                    <a:pt x="837" y="357"/>
                    <a:pt x="837" y="357"/>
                    <a:pt x="837" y="357"/>
                  </a:cubicBezTo>
                  <a:cubicBezTo>
                    <a:pt x="837" y="350"/>
                    <a:pt x="837" y="350"/>
                    <a:pt x="837" y="350"/>
                  </a:cubicBezTo>
                  <a:cubicBezTo>
                    <a:pt x="840" y="355"/>
                    <a:pt x="840" y="355"/>
                    <a:pt x="840" y="355"/>
                  </a:cubicBezTo>
                  <a:cubicBezTo>
                    <a:pt x="843" y="355"/>
                    <a:pt x="843" y="355"/>
                    <a:pt x="843" y="355"/>
                  </a:cubicBezTo>
                  <a:cubicBezTo>
                    <a:pt x="843" y="315"/>
                    <a:pt x="843" y="315"/>
                    <a:pt x="843" y="315"/>
                  </a:cubicBezTo>
                  <a:cubicBezTo>
                    <a:pt x="857" y="315"/>
                    <a:pt x="857" y="315"/>
                    <a:pt x="857" y="315"/>
                  </a:cubicBezTo>
                  <a:cubicBezTo>
                    <a:pt x="863" y="322"/>
                    <a:pt x="863" y="322"/>
                    <a:pt x="863" y="322"/>
                  </a:cubicBezTo>
                  <a:cubicBezTo>
                    <a:pt x="863" y="315"/>
                    <a:pt x="863" y="315"/>
                    <a:pt x="863" y="315"/>
                  </a:cubicBezTo>
                  <a:cubicBezTo>
                    <a:pt x="864" y="315"/>
                    <a:pt x="864" y="315"/>
                    <a:pt x="864" y="315"/>
                  </a:cubicBezTo>
                  <a:cubicBezTo>
                    <a:pt x="864" y="314"/>
                    <a:pt x="864" y="314"/>
                    <a:pt x="864" y="314"/>
                  </a:cubicBezTo>
                  <a:cubicBezTo>
                    <a:pt x="869" y="314"/>
                    <a:pt x="869" y="314"/>
                    <a:pt x="869" y="314"/>
                  </a:cubicBezTo>
                  <a:cubicBezTo>
                    <a:pt x="869" y="303"/>
                    <a:pt x="869" y="303"/>
                    <a:pt x="869" y="303"/>
                  </a:cubicBezTo>
                  <a:cubicBezTo>
                    <a:pt x="872" y="303"/>
                    <a:pt x="872" y="303"/>
                    <a:pt x="872" y="303"/>
                  </a:cubicBezTo>
                  <a:cubicBezTo>
                    <a:pt x="872" y="297"/>
                    <a:pt x="872" y="297"/>
                    <a:pt x="872" y="297"/>
                  </a:cubicBezTo>
                  <a:cubicBezTo>
                    <a:pt x="873" y="297"/>
                    <a:pt x="873" y="297"/>
                    <a:pt x="873" y="297"/>
                  </a:cubicBezTo>
                  <a:cubicBezTo>
                    <a:pt x="873" y="286"/>
                    <a:pt x="873" y="286"/>
                    <a:pt x="873" y="286"/>
                  </a:cubicBezTo>
                  <a:cubicBezTo>
                    <a:pt x="881" y="286"/>
                    <a:pt x="881" y="286"/>
                    <a:pt x="881" y="286"/>
                  </a:cubicBezTo>
                  <a:cubicBezTo>
                    <a:pt x="881" y="272"/>
                    <a:pt x="881" y="272"/>
                    <a:pt x="881" y="272"/>
                  </a:cubicBezTo>
                  <a:cubicBezTo>
                    <a:pt x="885" y="272"/>
                    <a:pt x="885" y="272"/>
                    <a:pt x="885" y="272"/>
                  </a:cubicBezTo>
                  <a:cubicBezTo>
                    <a:pt x="885" y="269"/>
                    <a:pt x="885" y="269"/>
                    <a:pt x="885" y="269"/>
                  </a:cubicBezTo>
                  <a:cubicBezTo>
                    <a:pt x="888" y="269"/>
                    <a:pt x="888" y="269"/>
                    <a:pt x="888" y="269"/>
                  </a:cubicBezTo>
                  <a:cubicBezTo>
                    <a:pt x="888" y="255"/>
                    <a:pt x="888" y="255"/>
                    <a:pt x="888" y="255"/>
                  </a:cubicBezTo>
                  <a:cubicBezTo>
                    <a:pt x="890" y="255"/>
                    <a:pt x="890" y="255"/>
                    <a:pt x="890" y="255"/>
                  </a:cubicBezTo>
                  <a:cubicBezTo>
                    <a:pt x="890" y="251"/>
                    <a:pt x="890" y="251"/>
                    <a:pt x="890" y="251"/>
                  </a:cubicBezTo>
                  <a:cubicBezTo>
                    <a:pt x="893" y="251"/>
                    <a:pt x="893" y="251"/>
                    <a:pt x="893" y="251"/>
                  </a:cubicBezTo>
                  <a:cubicBezTo>
                    <a:pt x="893" y="237"/>
                    <a:pt x="893" y="237"/>
                    <a:pt x="893" y="237"/>
                  </a:cubicBezTo>
                  <a:cubicBezTo>
                    <a:pt x="906" y="237"/>
                    <a:pt x="906" y="237"/>
                    <a:pt x="906" y="237"/>
                  </a:cubicBezTo>
                  <a:cubicBezTo>
                    <a:pt x="906" y="231"/>
                    <a:pt x="906" y="231"/>
                    <a:pt x="906" y="231"/>
                  </a:cubicBezTo>
                  <a:cubicBezTo>
                    <a:pt x="921" y="231"/>
                    <a:pt x="921" y="231"/>
                    <a:pt x="921" y="231"/>
                  </a:cubicBezTo>
                  <a:cubicBezTo>
                    <a:pt x="921" y="227"/>
                    <a:pt x="921" y="227"/>
                    <a:pt x="921" y="227"/>
                  </a:cubicBezTo>
                  <a:cubicBezTo>
                    <a:pt x="930" y="227"/>
                    <a:pt x="930" y="227"/>
                    <a:pt x="930" y="227"/>
                  </a:cubicBezTo>
                  <a:cubicBezTo>
                    <a:pt x="930" y="231"/>
                    <a:pt x="930" y="231"/>
                    <a:pt x="930" y="231"/>
                  </a:cubicBezTo>
                  <a:cubicBezTo>
                    <a:pt x="932" y="231"/>
                    <a:pt x="932" y="231"/>
                    <a:pt x="932" y="231"/>
                  </a:cubicBezTo>
                  <a:cubicBezTo>
                    <a:pt x="932" y="229"/>
                    <a:pt x="932" y="229"/>
                    <a:pt x="932" y="229"/>
                  </a:cubicBezTo>
                  <a:cubicBezTo>
                    <a:pt x="937" y="229"/>
                    <a:pt x="937" y="229"/>
                    <a:pt x="937" y="229"/>
                  </a:cubicBezTo>
                  <a:cubicBezTo>
                    <a:pt x="937" y="231"/>
                    <a:pt x="937" y="231"/>
                    <a:pt x="937" y="231"/>
                  </a:cubicBezTo>
                  <a:cubicBezTo>
                    <a:pt x="940" y="231"/>
                    <a:pt x="940" y="231"/>
                    <a:pt x="940" y="231"/>
                  </a:cubicBezTo>
                  <a:cubicBezTo>
                    <a:pt x="940" y="227"/>
                    <a:pt x="940" y="227"/>
                    <a:pt x="940" y="227"/>
                  </a:cubicBezTo>
                  <a:cubicBezTo>
                    <a:pt x="947" y="227"/>
                    <a:pt x="947" y="227"/>
                    <a:pt x="947" y="227"/>
                  </a:cubicBezTo>
                  <a:cubicBezTo>
                    <a:pt x="947" y="231"/>
                    <a:pt x="947" y="231"/>
                    <a:pt x="947" y="231"/>
                  </a:cubicBezTo>
                  <a:cubicBezTo>
                    <a:pt x="958" y="231"/>
                    <a:pt x="958" y="231"/>
                    <a:pt x="958" y="231"/>
                  </a:cubicBezTo>
                  <a:cubicBezTo>
                    <a:pt x="958" y="238"/>
                    <a:pt x="958" y="238"/>
                    <a:pt x="958" y="238"/>
                  </a:cubicBezTo>
                  <a:cubicBezTo>
                    <a:pt x="965" y="238"/>
                    <a:pt x="965" y="238"/>
                    <a:pt x="965" y="238"/>
                  </a:cubicBezTo>
                  <a:cubicBezTo>
                    <a:pt x="965" y="276"/>
                    <a:pt x="965" y="276"/>
                    <a:pt x="965" y="276"/>
                  </a:cubicBezTo>
                  <a:cubicBezTo>
                    <a:pt x="968" y="276"/>
                    <a:pt x="968" y="276"/>
                    <a:pt x="968" y="276"/>
                  </a:cubicBezTo>
                  <a:cubicBezTo>
                    <a:pt x="968" y="261"/>
                    <a:pt x="968" y="261"/>
                    <a:pt x="968" y="261"/>
                  </a:cubicBezTo>
                  <a:cubicBezTo>
                    <a:pt x="987" y="261"/>
                    <a:pt x="987" y="261"/>
                    <a:pt x="987" y="261"/>
                  </a:cubicBezTo>
                  <a:cubicBezTo>
                    <a:pt x="987" y="276"/>
                    <a:pt x="987" y="276"/>
                    <a:pt x="987" y="276"/>
                  </a:cubicBezTo>
                  <a:cubicBezTo>
                    <a:pt x="989" y="276"/>
                    <a:pt x="989" y="276"/>
                    <a:pt x="989" y="276"/>
                  </a:cubicBezTo>
                  <a:cubicBezTo>
                    <a:pt x="989" y="316"/>
                    <a:pt x="989" y="316"/>
                    <a:pt x="989" y="316"/>
                  </a:cubicBezTo>
                  <a:cubicBezTo>
                    <a:pt x="992" y="315"/>
                    <a:pt x="992" y="315"/>
                    <a:pt x="992" y="315"/>
                  </a:cubicBezTo>
                  <a:cubicBezTo>
                    <a:pt x="993" y="283"/>
                    <a:pt x="993" y="283"/>
                    <a:pt x="993" y="283"/>
                  </a:cubicBezTo>
                  <a:cubicBezTo>
                    <a:pt x="994" y="315"/>
                    <a:pt x="994" y="315"/>
                    <a:pt x="994" y="315"/>
                  </a:cubicBezTo>
                  <a:cubicBezTo>
                    <a:pt x="997" y="316"/>
                    <a:pt x="997" y="316"/>
                    <a:pt x="997" y="316"/>
                  </a:cubicBezTo>
                  <a:cubicBezTo>
                    <a:pt x="1000" y="335"/>
                    <a:pt x="1000" y="335"/>
                    <a:pt x="1000" y="335"/>
                  </a:cubicBezTo>
                  <a:cubicBezTo>
                    <a:pt x="1008" y="340"/>
                    <a:pt x="1008" y="340"/>
                    <a:pt x="1008" y="340"/>
                  </a:cubicBezTo>
                  <a:cubicBezTo>
                    <a:pt x="1008" y="332"/>
                    <a:pt x="1008" y="332"/>
                    <a:pt x="1008" y="332"/>
                  </a:cubicBezTo>
                  <a:cubicBezTo>
                    <a:pt x="1011" y="332"/>
                    <a:pt x="1011" y="332"/>
                    <a:pt x="1011" y="332"/>
                  </a:cubicBezTo>
                  <a:cubicBezTo>
                    <a:pt x="1011" y="327"/>
                    <a:pt x="1011" y="327"/>
                    <a:pt x="1011" y="327"/>
                  </a:cubicBezTo>
                  <a:cubicBezTo>
                    <a:pt x="1035" y="327"/>
                    <a:pt x="1035" y="327"/>
                    <a:pt x="1035" y="327"/>
                  </a:cubicBezTo>
                  <a:cubicBezTo>
                    <a:pt x="1035" y="329"/>
                    <a:pt x="1035" y="329"/>
                    <a:pt x="1035" y="329"/>
                  </a:cubicBezTo>
                  <a:cubicBezTo>
                    <a:pt x="1038" y="329"/>
                    <a:pt x="1038" y="329"/>
                    <a:pt x="1038" y="329"/>
                  </a:cubicBezTo>
                  <a:cubicBezTo>
                    <a:pt x="1038" y="323"/>
                    <a:pt x="1038" y="323"/>
                    <a:pt x="1038" y="323"/>
                  </a:cubicBezTo>
                  <a:cubicBezTo>
                    <a:pt x="1042" y="323"/>
                    <a:pt x="1042" y="323"/>
                    <a:pt x="1042" y="323"/>
                  </a:cubicBezTo>
                  <a:cubicBezTo>
                    <a:pt x="1042" y="330"/>
                    <a:pt x="1042" y="330"/>
                    <a:pt x="1042" y="330"/>
                  </a:cubicBezTo>
                  <a:cubicBezTo>
                    <a:pt x="1044" y="330"/>
                    <a:pt x="1044" y="330"/>
                    <a:pt x="1044" y="330"/>
                  </a:cubicBezTo>
                  <a:cubicBezTo>
                    <a:pt x="1044" y="322"/>
                    <a:pt x="1044" y="322"/>
                    <a:pt x="1044" y="322"/>
                  </a:cubicBezTo>
                  <a:cubicBezTo>
                    <a:pt x="1049" y="322"/>
                    <a:pt x="1049" y="322"/>
                    <a:pt x="1049" y="322"/>
                  </a:cubicBezTo>
                  <a:cubicBezTo>
                    <a:pt x="1049" y="318"/>
                    <a:pt x="1049" y="318"/>
                    <a:pt x="1049" y="318"/>
                  </a:cubicBezTo>
                  <a:cubicBezTo>
                    <a:pt x="1058" y="318"/>
                    <a:pt x="1058" y="318"/>
                    <a:pt x="1058" y="318"/>
                  </a:cubicBezTo>
                  <a:cubicBezTo>
                    <a:pt x="1058" y="308"/>
                    <a:pt x="1058" y="308"/>
                    <a:pt x="1058" y="308"/>
                  </a:cubicBezTo>
                  <a:cubicBezTo>
                    <a:pt x="1061" y="307"/>
                    <a:pt x="1061" y="307"/>
                    <a:pt x="1061" y="307"/>
                  </a:cubicBezTo>
                  <a:cubicBezTo>
                    <a:pt x="1061" y="305"/>
                    <a:pt x="1061" y="305"/>
                    <a:pt x="1061" y="305"/>
                  </a:cubicBezTo>
                  <a:cubicBezTo>
                    <a:pt x="1069" y="305"/>
                    <a:pt x="1069" y="305"/>
                    <a:pt x="1069" y="305"/>
                  </a:cubicBezTo>
                  <a:cubicBezTo>
                    <a:pt x="1069" y="299"/>
                    <a:pt x="1069" y="299"/>
                    <a:pt x="1069" y="299"/>
                  </a:cubicBezTo>
                  <a:cubicBezTo>
                    <a:pt x="1073" y="299"/>
                    <a:pt x="1073" y="299"/>
                    <a:pt x="1073" y="299"/>
                  </a:cubicBezTo>
                  <a:cubicBezTo>
                    <a:pt x="1073" y="281"/>
                    <a:pt x="1073" y="281"/>
                    <a:pt x="1073" y="281"/>
                  </a:cubicBezTo>
                  <a:cubicBezTo>
                    <a:pt x="1080" y="281"/>
                    <a:pt x="1080" y="281"/>
                    <a:pt x="1080" y="281"/>
                  </a:cubicBezTo>
                  <a:cubicBezTo>
                    <a:pt x="1080" y="279"/>
                    <a:pt x="1080" y="279"/>
                    <a:pt x="1080" y="279"/>
                  </a:cubicBezTo>
                  <a:cubicBezTo>
                    <a:pt x="1084" y="279"/>
                    <a:pt x="1084" y="279"/>
                    <a:pt x="1084" y="279"/>
                  </a:cubicBezTo>
                  <a:cubicBezTo>
                    <a:pt x="1084" y="257"/>
                    <a:pt x="1084" y="257"/>
                    <a:pt x="1084" y="257"/>
                  </a:cubicBezTo>
                  <a:cubicBezTo>
                    <a:pt x="1093" y="257"/>
                    <a:pt x="1093" y="257"/>
                    <a:pt x="1093" y="257"/>
                  </a:cubicBezTo>
                  <a:cubicBezTo>
                    <a:pt x="1093" y="248"/>
                    <a:pt x="1093" y="248"/>
                    <a:pt x="1093" y="248"/>
                  </a:cubicBezTo>
                  <a:cubicBezTo>
                    <a:pt x="1110" y="248"/>
                    <a:pt x="1110" y="248"/>
                    <a:pt x="1110" y="248"/>
                  </a:cubicBezTo>
                  <a:cubicBezTo>
                    <a:pt x="1110" y="258"/>
                    <a:pt x="1110" y="258"/>
                    <a:pt x="1110" y="258"/>
                  </a:cubicBezTo>
                  <a:cubicBezTo>
                    <a:pt x="1123" y="258"/>
                    <a:pt x="1123" y="258"/>
                    <a:pt x="1123" y="258"/>
                  </a:cubicBezTo>
                  <a:cubicBezTo>
                    <a:pt x="1123" y="280"/>
                    <a:pt x="1123" y="280"/>
                    <a:pt x="1123" y="280"/>
                  </a:cubicBezTo>
                  <a:cubicBezTo>
                    <a:pt x="1129" y="280"/>
                    <a:pt x="1129" y="280"/>
                    <a:pt x="1129" y="280"/>
                  </a:cubicBezTo>
                  <a:cubicBezTo>
                    <a:pt x="1129" y="329"/>
                    <a:pt x="1129" y="329"/>
                    <a:pt x="1129" y="329"/>
                  </a:cubicBezTo>
                  <a:cubicBezTo>
                    <a:pt x="1132" y="329"/>
                    <a:pt x="1132" y="329"/>
                    <a:pt x="1132" y="329"/>
                  </a:cubicBezTo>
                  <a:cubicBezTo>
                    <a:pt x="1136" y="316"/>
                    <a:pt x="1136" y="316"/>
                    <a:pt x="1136" y="316"/>
                  </a:cubicBezTo>
                  <a:cubicBezTo>
                    <a:pt x="1139" y="322"/>
                    <a:pt x="1139" y="322"/>
                    <a:pt x="1139" y="322"/>
                  </a:cubicBezTo>
                  <a:cubicBezTo>
                    <a:pt x="1138" y="322"/>
                    <a:pt x="1138" y="322"/>
                    <a:pt x="1138" y="322"/>
                  </a:cubicBezTo>
                  <a:cubicBezTo>
                    <a:pt x="1138" y="329"/>
                    <a:pt x="1138" y="329"/>
                    <a:pt x="1138" y="329"/>
                  </a:cubicBezTo>
                  <a:cubicBezTo>
                    <a:pt x="1142" y="329"/>
                    <a:pt x="1142" y="329"/>
                    <a:pt x="1142" y="329"/>
                  </a:cubicBezTo>
                  <a:cubicBezTo>
                    <a:pt x="1142" y="344"/>
                    <a:pt x="1142" y="344"/>
                    <a:pt x="1142" y="344"/>
                  </a:cubicBezTo>
                  <a:cubicBezTo>
                    <a:pt x="1146" y="344"/>
                    <a:pt x="1146" y="344"/>
                    <a:pt x="1146" y="344"/>
                  </a:cubicBezTo>
                  <a:cubicBezTo>
                    <a:pt x="1146" y="355"/>
                    <a:pt x="1146" y="355"/>
                    <a:pt x="1146" y="355"/>
                  </a:cubicBezTo>
                  <a:cubicBezTo>
                    <a:pt x="1153" y="355"/>
                    <a:pt x="1153" y="355"/>
                    <a:pt x="1153" y="355"/>
                  </a:cubicBezTo>
                  <a:cubicBezTo>
                    <a:pt x="1153" y="351"/>
                    <a:pt x="1153" y="351"/>
                    <a:pt x="1153" y="351"/>
                  </a:cubicBezTo>
                  <a:cubicBezTo>
                    <a:pt x="1161" y="351"/>
                    <a:pt x="1161" y="351"/>
                    <a:pt x="1161" y="351"/>
                  </a:cubicBezTo>
                  <a:cubicBezTo>
                    <a:pt x="1161" y="340"/>
                    <a:pt x="1161" y="340"/>
                    <a:pt x="1161" y="340"/>
                  </a:cubicBezTo>
                  <a:cubicBezTo>
                    <a:pt x="1180" y="340"/>
                    <a:pt x="1180" y="340"/>
                    <a:pt x="1180" y="340"/>
                  </a:cubicBezTo>
                  <a:cubicBezTo>
                    <a:pt x="1180" y="343"/>
                    <a:pt x="1180" y="343"/>
                    <a:pt x="1180" y="343"/>
                  </a:cubicBezTo>
                  <a:cubicBezTo>
                    <a:pt x="1182" y="343"/>
                    <a:pt x="1182" y="343"/>
                    <a:pt x="1182" y="343"/>
                  </a:cubicBezTo>
                  <a:cubicBezTo>
                    <a:pt x="1182" y="344"/>
                    <a:pt x="1182" y="344"/>
                    <a:pt x="1182" y="344"/>
                  </a:cubicBezTo>
                  <a:cubicBezTo>
                    <a:pt x="1183" y="344"/>
                    <a:pt x="1183" y="344"/>
                    <a:pt x="1183" y="344"/>
                  </a:cubicBezTo>
                  <a:cubicBezTo>
                    <a:pt x="1183" y="340"/>
                    <a:pt x="1183" y="340"/>
                    <a:pt x="1183" y="340"/>
                  </a:cubicBezTo>
                  <a:cubicBezTo>
                    <a:pt x="1187" y="340"/>
                    <a:pt x="1187" y="340"/>
                    <a:pt x="1187" y="340"/>
                  </a:cubicBezTo>
                  <a:cubicBezTo>
                    <a:pt x="1187" y="348"/>
                    <a:pt x="1187" y="348"/>
                    <a:pt x="1187" y="348"/>
                  </a:cubicBezTo>
                  <a:cubicBezTo>
                    <a:pt x="1190" y="348"/>
                    <a:pt x="1190" y="348"/>
                    <a:pt x="1190" y="348"/>
                  </a:cubicBezTo>
                  <a:cubicBezTo>
                    <a:pt x="1190" y="344"/>
                    <a:pt x="1190" y="344"/>
                    <a:pt x="1190" y="344"/>
                  </a:cubicBezTo>
                  <a:cubicBezTo>
                    <a:pt x="1194" y="344"/>
                    <a:pt x="1194" y="344"/>
                    <a:pt x="1194" y="344"/>
                  </a:cubicBezTo>
                  <a:cubicBezTo>
                    <a:pt x="1194" y="333"/>
                    <a:pt x="1194" y="333"/>
                    <a:pt x="1194" y="333"/>
                  </a:cubicBezTo>
                  <a:cubicBezTo>
                    <a:pt x="1209" y="333"/>
                    <a:pt x="1209" y="333"/>
                    <a:pt x="1209" y="333"/>
                  </a:cubicBezTo>
                  <a:cubicBezTo>
                    <a:pt x="1209" y="336"/>
                    <a:pt x="1209" y="336"/>
                    <a:pt x="1209" y="336"/>
                  </a:cubicBezTo>
                  <a:cubicBezTo>
                    <a:pt x="1212" y="336"/>
                    <a:pt x="1212" y="336"/>
                    <a:pt x="1212" y="336"/>
                  </a:cubicBezTo>
                  <a:cubicBezTo>
                    <a:pt x="1212" y="330"/>
                    <a:pt x="1212" y="330"/>
                    <a:pt x="1212" y="330"/>
                  </a:cubicBezTo>
                  <a:cubicBezTo>
                    <a:pt x="1220" y="330"/>
                    <a:pt x="1220" y="330"/>
                    <a:pt x="1220" y="330"/>
                  </a:cubicBezTo>
                  <a:cubicBezTo>
                    <a:pt x="1220" y="318"/>
                    <a:pt x="1220" y="318"/>
                    <a:pt x="1220" y="318"/>
                  </a:cubicBezTo>
                  <a:cubicBezTo>
                    <a:pt x="1227" y="318"/>
                    <a:pt x="1227" y="318"/>
                    <a:pt x="1227" y="318"/>
                  </a:cubicBezTo>
                  <a:cubicBezTo>
                    <a:pt x="1227" y="322"/>
                    <a:pt x="1227" y="322"/>
                    <a:pt x="1227" y="322"/>
                  </a:cubicBezTo>
                  <a:cubicBezTo>
                    <a:pt x="1231" y="322"/>
                    <a:pt x="1231" y="322"/>
                    <a:pt x="1231" y="322"/>
                  </a:cubicBezTo>
                  <a:cubicBezTo>
                    <a:pt x="1231" y="311"/>
                    <a:pt x="1231" y="311"/>
                    <a:pt x="1231" y="311"/>
                  </a:cubicBezTo>
                  <a:cubicBezTo>
                    <a:pt x="1238" y="311"/>
                    <a:pt x="1238" y="311"/>
                    <a:pt x="1238" y="311"/>
                  </a:cubicBezTo>
                  <a:cubicBezTo>
                    <a:pt x="1238" y="318"/>
                    <a:pt x="1238" y="318"/>
                    <a:pt x="1238" y="318"/>
                  </a:cubicBezTo>
                  <a:cubicBezTo>
                    <a:pt x="1249" y="318"/>
                    <a:pt x="1249" y="318"/>
                    <a:pt x="1249" y="318"/>
                  </a:cubicBezTo>
                  <a:cubicBezTo>
                    <a:pt x="1249" y="314"/>
                    <a:pt x="1249" y="314"/>
                    <a:pt x="1249" y="314"/>
                  </a:cubicBezTo>
                  <a:cubicBezTo>
                    <a:pt x="1257" y="314"/>
                    <a:pt x="1257" y="314"/>
                    <a:pt x="1257" y="314"/>
                  </a:cubicBezTo>
                  <a:cubicBezTo>
                    <a:pt x="1257" y="318"/>
                    <a:pt x="1257" y="318"/>
                    <a:pt x="1257" y="318"/>
                  </a:cubicBezTo>
                  <a:cubicBezTo>
                    <a:pt x="1260" y="318"/>
                    <a:pt x="1260" y="318"/>
                    <a:pt x="1260" y="318"/>
                  </a:cubicBezTo>
                  <a:cubicBezTo>
                    <a:pt x="1260" y="325"/>
                    <a:pt x="1260" y="325"/>
                    <a:pt x="1260" y="325"/>
                  </a:cubicBezTo>
                  <a:cubicBezTo>
                    <a:pt x="1264" y="325"/>
                    <a:pt x="1264" y="325"/>
                    <a:pt x="1264" y="325"/>
                  </a:cubicBezTo>
                  <a:cubicBezTo>
                    <a:pt x="1264" y="330"/>
                    <a:pt x="1264" y="330"/>
                    <a:pt x="1264" y="330"/>
                  </a:cubicBezTo>
                  <a:cubicBezTo>
                    <a:pt x="1286" y="330"/>
                    <a:pt x="1286" y="330"/>
                    <a:pt x="1286" y="330"/>
                  </a:cubicBezTo>
                  <a:cubicBezTo>
                    <a:pt x="1286" y="344"/>
                    <a:pt x="1286" y="344"/>
                    <a:pt x="1286" y="344"/>
                  </a:cubicBezTo>
                  <a:cubicBezTo>
                    <a:pt x="1294" y="344"/>
                    <a:pt x="1294" y="344"/>
                    <a:pt x="1294" y="344"/>
                  </a:cubicBezTo>
                  <a:cubicBezTo>
                    <a:pt x="1294" y="340"/>
                    <a:pt x="1294" y="340"/>
                    <a:pt x="1294" y="340"/>
                  </a:cubicBezTo>
                  <a:cubicBezTo>
                    <a:pt x="1316" y="340"/>
                    <a:pt x="1316" y="340"/>
                    <a:pt x="1316" y="340"/>
                  </a:cubicBezTo>
                  <a:cubicBezTo>
                    <a:pt x="1316" y="335"/>
                    <a:pt x="1316" y="335"/>
                    <a:pt x="1316" y="335"/>
                  </a:cubicBezTo>
                  <a:cubicBezTo>
                    <a:pt x="1320" y="333"/>
                    <a:pt x="1320" y="333"/>
                    <a:pt x="1320" y="333"/>
                  </a:cubicBezTo>
                  <a:cubicBezTo>
                    <a:pt x="1320" y="318"/>
                    <a:pt x="1320" y="318"/>
                    <a:pt x="1320" y="318"/>
                  </a:cubicBezTo>
                  <a:cubicBezTo>
                    <a:pt x="1327" y="318"/>
                    <a:pt x="1327" y="318"/>
                    <a:pt x="1327" y="318"/>
                  </a:cubicBezTo>
                  <a:cubicBezTo>
                    <a:pt x="1330" y="327"/>
                    <a:pt x="1330" y="327"/>
                    <a:pt x="1330" y="327"/>
                  </a:cubicBezTo>
                  <a:cubicBezTo>
                    <a:pt x="1331" y="324"/>
                    <a:pt x="1331" y="324"/>
                    <a:pt x="1331" y="324"/>
                  </a:cubicBezTo>
                  <a:cubicBezTo>
                    <a:pt x="1337" y="323"/>
                    <a:pt x="1337" y="323"/>
                    <a:pt x="1337" y="323"/>
                  </a:cubicBezTo>
                  <a:cubicBezTo>
                    <a:pt x="1336" y="282"/>
                    <a:pt x="1336" y="282"/>
                    <a:pt x="1336" y="282"/>
                  </a:cubicBezTo>
                  <a:cubicBezTo>
                    <a:pt x="1342" y="283"/>
                    <a:pt x="1342" y="283"/>
                    <a:pt x="1342" y="283"/>
                  </a:cubicBezTo>
                  <a:cubicBezTo>
                    <a:pt x="1342" y="218"/>
                    <a:pt x="1342" y="218"/>
                    <a:pt x="1342" y="218"/>
                  </a:cubicBezTo>
                  <a:cubicBezTo>
                    <a:pt x="1351" y="218"/>
                    <a:pt x="1351" y="218"/>
                    <a:pt x="1351" y="218"/>
                  </a:cubicBezTo>
                  <a:cubicBezTo>
                    <a:pt x="1351" y="165"/>
                    <a:pt x="1351" y="165"/>
                    <a:pt x="1351" y="165"/>
                  </a:cubicBezTo>
                  <a:cubicBezTo>
                    <a:pt x="1353" y="162"/>
                    <a:pt x="1353" y="162"/>
                    <a:pt x="1353" y="162"/>
                  </a:cubicBezTo>
                  <a:cubicBezTo>
                    <a:pt x="1353" y="151"/>
                    <a:pt x="1353" y="151"/>
                    <a:pt x="1353" y="151"/>
                  </a:cubicBezTo>
                  <a:cubicBezTo>
                    <a:pt x="1361" y="151"/>
                    <a:pt x="1361" y="151"/>
                    <a:pt x="1361" y="151"/>
                  </a:cubicBezTo>
                  <a:cubicBezTo>
                    <a:pt x="1380" y="114"/>
                    <a:pt x="1380" y="114"/>
                    <a:pt x="1380" y="114"/>
                  </a:cubicBezTo>
                  <a:cubicBezTo>
                    <a:pt x="1381" y="0"/>
                    <a:pt x="1381" y="0"/>
                    <a:pt x="1381" y="0"/>
                  </a:cubicBezTo>
                  <a:cubicBezTo>
                    <a:pt x="1383" y="114"/>
                    <a:pt x="1383" y="114"/>
                    <a:pt x="1383" y="114"/>
                  </a:cubicBezTo>
                  <a:cubicBezTo>
                    <a:pt x="1401" y="152"/>
                    <a:pt x="1401" y="152"/>
                    <a:pt x="1401" y="152"/>
                  </a:cubicBezTo>
                  <a:cubicBezTo>
                    <a:pt x="1409" y="152"/>
                    <a:pt x="1409" y="152"/>
                    <a:pt x="1409" y="152"/>
                  </a:cubicBezTo>
                  <a:cubicBezTo>
                    <a:pt x="1409" y="164"/>
                    <a:pt x="1409" y="164"/>
                    <a:pt x="1409" y="164"/>
                  </a:cubicBezTo>
                  <a:cubicBezTo>
                    <a:pt x="1411" y="165"/>
                    <a:pt x="1411" y="165"/>
                    <a:pt x="1411" y="165"/>
                  </a:cubicBezTo>
                  <a:cubicBezTo>
                    <a:pt x="1411" y="218"/>
                    <a:pt x="1411" y="218"/>
                    <a:pt x="1411" y="218"/>
                  </a:cubicBezTo>
                  <a:cubicBezTo>
                    <a:pt x="1418" y="218"/>
                    <a:pt x="1418" y="218"/>
                    <a:pt x="1418" y="218"/>
                  </a:cubicBezTo>
                  <a:cubicBezTo>
                    <a:pt x="1418" y="281"/>
                    <a:pt x="1418" y="281"/>
                    <a:pt x="1418" y="281"/>
                  </a:cubicBezTo>
                  <a:cubicBezTo>
                    <a:pt x="1426" y="281"/>
                    <a:pt x="1426" y="281"/>
                    <a:pt x="1426" y="281"/>
                  </a:cubicBezTo>
                  <a:cubicBezTo>
                    <a:pt x="1426" y="338"/>
                    <a:pt x="1426" y="338"/>
                    <a:pt x="1426" y="338"/>
                  </a:cubicBezTo>
                  <a:cubicBezTo>
                    <a:pt x="1439" y="337"/>
                    <a:pt x="1439" y="337"/>
                    <a:pt x="1439" y="337"/>
                  </a:cubicBezTo>
                  <a:cubicBezTo>
                    <a:pt x="1441" y="332"/>
                    <a:pt x="1441" y="332"/>
                    <a:pt x="1441" y="332"/>
                  </a:cubicBezTo>
                  <a:cubicBezTo>
                    <a:pt x="1448" y="331"/>
                    <a:pt x="1448" y="331"/>
                    <a:pt x="1448" y="331"/>
                  </a:cubicBezTo>
                  <a:cubicBezTo>
                    <a:pt x="1450" y="335"/>
                    <a:pt x="1450" y="335"/>
                    <a:pt x="1450" y="335"/>
                  </a:cubicBezTo>
                  <a:cubicBezTo>
                    <a:pt x="1460" y="335"/>
                    <a:pt x="1460" y="335"/>
                    <a:pt x="1460" y="335"/>
                  </a:cubicBezTo>
                  <a:cubicBezTo>
                    <a:pt x="1460" y="410"/>
                    <a:pt x="1460" y="410"/>
                    <a:pt x="1460" y="410"/>
                  </a:cubicBezTo>
                  <a:cubicBezTo>
                    <a:pt x="0" y="410"/>
                    <a:pt x="0" y="410"/>
                    <a:pt x="0" y="4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1800"/>
            </a:p>
          </p:txBody>
        </p:sp>
      </p:grpSp>
      <p:sp>
        <p:nvSpPr>
          <p:cNvPr id="8" name="Rectangle 7">
            <a:extLst>
              <a:ext uri="{FF2B5EF4-FFF2-40B4-BE49-F238E27FC236}">
                <a16:creationId xmlns:a16="http://schemas.microsoft.com/office/drawing/2014/main" id="{1DC4D096-D5EC-4A9B-B4C7-30341A8182EC}"/>
              </a:ext>
            </a:extLst>
          </p:cNvPr>
          <p:cNvSpPr/>
          <p:nvPr userDrawn="1"/>
        </p:nvSpPr>
        <p:spPr>
          <a:xfrm>
            <a:off x="0" y="6602054"/>
            <a:ext cx="12191628" cy="25594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9">
            <a:extLst>
              <a:ext uri="{FF2B5EF4-FFF2-40B4-BE49-F238E27FC236}">
                <a16:creationId xmlns:a16="http://schemas.microsoft.com/office/drawing/2014/main" id="{0FF00ADD-BC5B-4931-A817-0ED03553B833}"/>
              </a:ext>
            </a:extLst>
          </p:cNvPr>
          <p:cNvSpPr>
            <a:spLocks noGrp="1"/>
          </p:cNvSpPr>
          <p:nvPr>
            <p:ph type="body" sz="quarter" idx="43" hasCustomPrompt="1"/>
          </p:nvPr>
        </p:nvSpPr>
        <p:spPr>
          <a:xfrm>
            <a:off x="546538" y="216998"/>
            <a:ext cx="11350188" cy="724247"/>
          </a:xfrm>
          <a:prstGeom prst="rect">
            <a:avLst/>
          </a:prstGeom>
        </p:spPr>
        <p:txBody>
          <a:bodyPr anchor="ctr"/>
          <a:lstStyle>
            <a:lvl1pPr marL="0" indent="0" algn="l">
              <a:buNone/>
              <a:defRPr sz="5400" b="0" baseline="0">
                <a:solidFill>
                  <a:schemeClr val="bg1"/>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159769741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6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960406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7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7483091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NG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2482"/>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PNG &amp; Shapes Layout</a:t>
            </a:r>
          </a:p>
        </p:txBody>
      </p:sp>
    </p:spTree>
    <p:extLst>
      <p:ext uri="{BB962C8B-B14F-4D97-AF65-F5344CB8AC3E}">
        <p14:creationId xmlns:p14="http://schemas.microsoft.com/office/powerpoint/2010/main" val="244639275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Icon sets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123478"/>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Icon Sets Layout</a:t>
            </a:r>
          </a:p>
        </p:txBody>
      </p:sp>
      <p:sp>
        <p:nvSpPr>
          <p:cNvPr id="3" name="Rounded Rectangle 2"/>
          <p:cNvSpPr/>
          <p:nvPr userDrawn="1"/>
        </p:nvSpPr>
        <p:spPr>
          <a:xfrm>
            <a:off x="354010" y="1131591"/>
            <a:ext cx="3560767" cy="540256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p>
        </p:txBody>
      </p:sp>
      <p:sp>
        <p:nvSpPr>
          <p:cNvPr id="4" name="Rounded Rectangle 3"/>
          <p:cNvSpPr/>
          <p:nvPr userDrawn="1"/>
        </p:nvSpPr>
        <p:spPr>
          <a:xfrm>
            <a:off x="531933" y="1347500"/>
            <a:ext cx="153868" cy="5015200"/>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bg1"/>
              </a:solidFill>
            </a:endParaRPr>
          </a:p>
        </p:txBody>
      </p:sp>
      <p:sp>
        <p:nvSpPr>
          <p:cNvPr id="5" name="Half Frame 4"/>
          <p:cNvSpPr/>
          <p:nvPr userDrawn="1"/>
        </p:nvSpPr>
        <p:spPr>
          <a:xfrm rot="5400000">
            <a:off x="3057177" y="1276653"/>
            <a:ext cx="685849" cy="685148"/>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tx1">
                  <a:lumMod val="85000"/>
                  <a:lumOff val="15000"/>
                </a:schemeClr>
              </a:solidFill>
            </a:endParaRPr>
          </a:p>
        </p:txBody>
      </p:sp>
      <p:sp>
        <p:nvSpPr>
          <p:cNvPr id="58" name="TextBox 57">
            <a:extLst>
              <a:ext uri="{FF2B5EF4-FFF2-40B4-BE49-F238E27FC236}">
                <a16:creationId xmlns:a16="http://schemas.microsoft.com/office/drawing/2014/main" id="{5644E8BB-F13A-4AE0-889E-633DE4143787}"/>
              </a:ext>
            </a:extLst>
          </p:cNvPr>
          <p:cNvSpPr txBox="1"/>
          <p:nvPr userDrawn="1"/>
        </p:nvSpPr>
        <p:spPr>
          <a:xfrm>
            <a:off x="711704" y="1637214"/>
            <a:ext cx="2232248" cy="523220"/>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Resize without losing quality</a:t>
            </a:r>
            <a:endParaRPr lang="ko-KR" altLang="en-US" sz="1400" b="1" dirty="0">
              <a:solidFill>
                <a:schemeClr val="bg1"/>
              </a:solidFill>
              <a:latin typeface="Arial" pitchFamily="34" charset="0"/>
              <a:cs typeface="Arial" pitchFamily="34" charset="0"/>
            </a:endParaRPr>
          </a:p>
        </p:txBody>
      </p:sp>
      <p:sp>
        <p:nvSpPr>
          <p:cNvPr id="59" name="TextBox 58">
            <a:extLst>
              <a:ext uri="{FF2B5EF4-FFF2-40B4-BE49-F238E27FC236}">
                <a16:creationId xmlns:a16="http://schemas.microsoft.com/office/drawing/2014/main" id="{F2CE2B8B-ED32-491A-95B2-D28904BC432C}"/>
              </a:ext>
            </a:extLst>
          </p:cNvPr>
          <p:cNvSpPr txBox="1"/>
          <p:nvPr userDrawn="1"/>
        </p:nvSpPr>
        <p:spPr>
          <a:xfrm>
            <a:off x="711704" y="2127463"/>
            <a:ext cx="2232248" cy="738664"/>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Change Fill Color &amp;</a:t>
            </a:r>
          </a:p>
          <a:p>
            <a:r>
              <a:rPr lang="en-US" altLang="ko-KR" sz="1400" b="1" dirty="0">
                <a:solidFill>
                  <a:schemeClr val="bg1"/>
                </a:solidFill>
                <a:latin typeface="Arial" pitchFamily="34" charset="0"/>
                <a:cs typeface="Arial" pitchFamily="34" charset="0"/>
              </a:rPr>
              <a:t>Line Color</a:t>
            </a:r>
            <a:endParaRPr lang="ko-KR" altLang="en-US" sz="1400" b="1" dirty="0">
              <a:solidFill>
                <a:schemeClr val="bg1"/>
              </a:solidFill>
              <a:latin typeface="Arial" pitchFamily="34" charset="0"/>
              <a:cs typeface="Arial" pitchFamily="34" charset="0"/>
            </a:endParaRPr>
          </a:p>
        </p:txBody>
      </p:sp>
      <p:sp>
        <p:nvSpPr>
          <p:cNvPr id="60" name="TextBox 59">
            <a:extLst>
              <a:ext uri="{FF2B5EF4-FFF2-40B4-BE49-F238E27FC236}">
                <a16:creationId xmlns:a16="http://schemas.microsoft.com/office/drawing/2014/main" id="{962A52DF-2523-4479-BFA3-B5ACE9887E1C}"/>
              </a:ext>
            </a:extLst>
          </p:cNvPr>
          <p:cNvSpPr txBox="1"/>
          <p:nvPr userDrawn="1"/>
        </p:nvSpPr>
        <p:spPr>
          <a:xfrm>
            <a:off x="721229" y="5808438"/>
            <a:ext cx="2232000" cy="307777"/>
          </a:xfrm>
          <a:prstGeom prst="rect">
            <a:avLst/>
          </a:prstGeom>
          <a:noFill/>
        </p:spPr>
        <p:txBody>
          <a:bodyPr wrap="square" rtlCol="0" anchor="ctr">
            <a:spAutoFit/>
          </a:bodyPr>
          <a:lstStyle/>
          <a:p>
            <a:r>
              <a:rPr lang="en-US" altLang="ko-KR" sz="1400" dirty="0">
                <a:solidFill>
                  <a:schemeClr val="bg1"/>
                </a:solidFill>
                <a:latin typeface="Arial" pitchFamily="34" charset="0"/>
                <a:cs typeface="Arial" pitchFamily="34" charset="0"/>
              </a:rPr>
              <a:t>www.allppt.com</a:t>
            </a:r>
            <a:endParaRPr lang="ko-KR" altLang="en-US" sz="1400" dirty="0">
              <a:solidFill>
                <a:schemeClr val="bg1"/>
              </a:solidFill>
              <a:latin typeface="Arial" pitchFamily="34" charset="0"/>
              <a:cs typeface="Arial" pitchFamily="34" charset="0"/>
            </a:endParaRPr>
          </a:p>
        </p:txBody>
      </p:sp>
      <p:sp>
        <p:nvSpPr>
          <p:cNvPr id="61" name="TextBox 60">
            <a:extLst>
              <a:ext uri="{FF2B5EF4-FFF2-40B4-BE49-F238E27FC236}">
                <a16:creationId xmlns:a16="http://schemas.microsoft.com/office/drawing/2014/main" id="{BAAC314F-E96A-4408-95DE-A70E9ED054AF}"/>
              </a:ext>
            </a:extLst>
          </p:cNvPr>
          <p:cNvSpPr txBox="1"/>
          <p:nvPr userDrawn="1"/>
        </p:nvSpPr>
        <p:spPr>
          <a:xfrm>
            <a:off x="721229" y="4450324"/>
            <a:ext cx="2717296" cy="1384995"/>
          </a:xfrm>
          <a:prstGeom prst="rect">
            <a:avLst/>
          </a:prstGeom>
          <a:noFill/>
        </p:spPr>
        <p:txBody>
          <a:bodyPr wrap="square" rtlCol="0" anchor="ctr">
            <a:spAutoFit/>
          </a:bodyPr>
          <a:lstStyle/>
          <a:p>
            <a:r>
              <a:rPr lang="en-US" altLang="ko-KR" sz="2800" b="1" dirty="0">
                <a:solidFill>
                  <a:schemeClr val="bg1"/>
                </a:solidFill>
                <a:latin typeface="+mn-lt"/>
                <a:ea typeface="+mn-ea"/>
                <a:cs typeface="Arial" pitchFamily="34" charset="0"/>
              </a:rPr>
              <a:t>FREE </a:t>
            </a:r>
          </a:p>
          <a:p>
            <a:r>
              <a:rPr lang="en-US" altLang="ko-KR" sz="2800" b="1" dirty="0">
                <a:solidFill>
                  <a:schemeClr val="bg1"/>
                </a:solidFill>
                <a:latin typeface="+mn-lt"/>
                <a:ea typeface="+mn-ea"/>
                <a:cs typeface="Arial" pitchFamily="34" charset="0"/>
              </a:rPr>
              <a:t>PPT TEMPLATES</a:t>
            </a:r>
          </a:p>
        </p:txBody>
      </p:sp>
    </p:spTree>
    <p:extLst>
      <p:ext uri="{BB962C8B-B14F-4D97-AF65-F5344CB8AC3E}">
        <p14:creationId xmlns:p14="http://schemas.microsoft.com/office/powerpoint/2010/main" val="3136765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nd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066714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Break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847202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s slide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710C161-0AF1-4044-A1DF-37B7E35E72EA}"/>
              </a:ext>
            </a:extLst>
          </p:cNvPr>
          <p:cNvSpPr/>
          <p:nvPr userDrawn="1"/>
        </p:nvSpPr>
        <p:spPr>
          <a:xfrm>
            <a:off x="0" y="0"/>
            <a:ext cx="12192000" cy="11059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546538" y="216998"/>
            <a:ext cx="11350188" cy="724247"/>
          </a:xfrm>
          <a:prstGeom prst="rect">
            <a:avLst/>
          </a:prstGeom>
        </p:spPr>
        <p:txBody>
          <a:bodyPr anchor="ctr"/>
          <a:lstStyle>
            <a:lvl1pPr marL="0" indent="0" algn="l">
              <a:buNone/>
              <a:defRPr sz="5400" b="0" baseline="0">
                <a:solidFill>
                  <a:schemeClr val="bg1"/>
                </a:solidFill>
                <a:latin typeface="+mj-lt"/>
                <a:cs typeface="Arial" pitchFamily="34" charset="0"/>
              </a:defRPr>
            </a:lvl1pPr>
          </a:lstStyle>
          <a:p>
            <a:pPr lvl="0"/>
            <a:r>
              <a:rPr lang="en-US" altLang="ko-KR" dirty="0"/>
              <a:t>BASIC LAYOUT</a:t>
            </a:r>
          </a:p>
        </p:txBody>
      </p:sp>
      <p:grpSp>
        <p:nvGrpSpPr>
          <p:cNvPr id="4" name="Graphic 11">
            <a:extLst>
              <a:ext uri="{FF2B5EF4-FFF2-40B4-BE49-F238E27FC236}">
                <a16:creationId xmlns:a16="http://schemas.microsoft.com/office/drawing/2014/main" id="{5B05E873-8D92-4846-A887-846BF2075D93}"/>
              </a:ext>
            </a:extLst>
          </p:cNvPr>
          <p:cNvGrpSpPr/>
          <p:nvPr userDrawn="1"/>
        </p:nvGrpSpPr>
        <p:grpSpPr>
          <a:xfrm rot="20940000">
            <a:off x="9327756" y="361555"/>
            <a:ext cx="2699896" cy="435132"/>
            <a:chOff x="667265" y="831768"/>
            <a:chExt cx="7797114" cy="1256630"/>
          </a:xfrm>
          <a:solidFill>
            <a:schemeClr val="bg1"/>
          </a:solidFill>
        </p:grpSpPr>
        <p:sp>
          <p:nvSpPr>
            <p:cNvPr id="5" name="Freeform: Shape 4">
              <a:extLst>
                <a:ext uri="{FF2B5EF4-FFF2-40B4-BE49-F238E27FC236}">
                  <a16:creationId xmlns:a16="http://schemas.microsoft.com/office/drawing/2014/main" id="{557BC061-6A34-4BBD-930D-2D703A7C7CCC}"/>
                </a:ext>
              </a:extLst>
            </p:cNvPr>
            <p:cNvSpPr/>
            <p:nvPr/>
          </p:nvSpPr>
          <p:spPr>
            <a:xfrm>
              <a:off x="5891074" y="1069798"/>
              <a:ext cx="2572876" cy="541765"/>
            </a:xfrm>
            <a:custGeom>
              <a:avLst/>
              <a:gdLst>
                <a:gd name="connsiteX0" fmla="*/ 0 w 2572876"/>
                <a:gd name="connsiteY0" fmla="*/ 0 h 541765"/>
                <a:gd name="connsiteX1" fmla="*/ 2571161 w 2572876"/>
                <a:gd name="connsiteY1" fmla="*/ 0 h 541765"/>
                <a:gd name="connsiteX2" fmla="*/ 2572876 w 2572876"/>
                <a:gd name="connsiteY2" fmla="*/ 28306 h 541765"/>
                <a:gd name="connsiteX3" fmla="*/ 2498679 w 2572876"/>
                <a:gd name="connsiteY3" fmla="*/ 37742 h 541765"/>
                <a:gd name="connsiteX4" fmla="*/ 1501523 w 2572876"/>
                <a:gd name="connsiteY4" fmla="*/ 42031 h 541765"/>
                <a:gd name="connsiteX5" fmla="*/ 1329112 w 2572876"/>
                <a:gd name="connsiteY5" fmla="*/ 76770 h 541765"/>
                <a:gd name="connsiteX6" fmla="*/ 1406311 w 2572876"/>
                <a:gd name="connsiteY6" fmla="*/ 336674 h 541765"/>
                <a:gd name="connsiteX7" fmla="*/ 1396876 w 2572876"/>
                <a:gd name="connsiteY7" fmla="*/ 452473 h 541765"/>
                <a:gd name="connsiteX8" fmla="*/ 1372429 w 2572876"/>
                <a:gd name="connsiteY8" fmla="*/ 535676 h 541765"/>
                <a:gd name="connsiteX9" fmla="*/ 1217602 w 2572876"/>
                <a:gd name="connsiteY9" fmla="*/ 537820 h 541765"/>
                <a:gd name="connsiteX10" fmla="*/ 1198731 w 2572876"/>
                <a:gd name="connsiteY10" fmla="*/ 498792 h 541765"/>
                <a:gd name="connsiteX11" fmla="*/ 1188867 w 2572876"/>
                <a:gd name="connsiteY11" fmla="*/ 396718 h 541765"/>
                <a:gd name="connsiteX12" fmla="*/ 30879 w 2572876"/>
                <a:gd name="connsiteY12" fmla="*/ 396718 h 541765"/>
                <a:gd name="connsiteX13" fmla="*/ 30879 w 2572876"/>
                <a:gd name="connsiteY13" fmla="*/ 147536 h 541765"/>
                <a:gd name="connsiteX14" fmla="*/ 1184578 w 2572876"/>
                <a:gd name="connsiteY14" fmla="*/ 353400 h 541765"/>
                <a:gd name="connsiteX15" fmla="*/ 1272499 w 2572876"/>
                <a:gd name="connsiteY15" fmla="*/ 76770 h 541765"/>
                <a:gd name="connsiteX16" fmla="*/ 1257918 w 2572876"/>
                <a:gd name="connsiteY16" fmla="*/ 57470 h 541765"/>
                <a:gd name="connsiteX17" fmla="*/ 1061488 w 2572876"/>
                <a:gd name="connsiteY17" fmla="*/ 42888 h 541765"/>
                <a:gd name="connsiteX18" fmla="*/ 57899 w 2572876"/>
                <a:gd name="connsiteY18" fmla="*/ 36455 h 541765"/>
                <a:gd name="connsiteX19" fmla="*/ 0 w 2572876"/>
                <a:gd name="connsiteY19" fmla="*/ 28306 h 541765"/>
                <a:gd name="connsiteX20" fmla="*/ 0 w 2572876"/>
                <a:gd name="connsiteY20" fmla="*/ 0 h 541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572876" h="541765">
                  <a:moveTo>
                    <a:pt x="0" y="0"/>
                  </a:moveTo>
                  <a:cubicBezTo>
                    <a:pt x="856911" y="0"/>
                    <a:pt x="1714250" y="0"/>
                    <a:pt x="2571161" y="0"/>
                  </a:cubicBezTo>
                  <a:cubicBezTo>
                    <a:pt x="2571589" y="9435"/>
                    <a:pt x="2572448" y="18871"/>
                    <a:pt x="2572876" y="28306"/>
                  </a:cubicBezTo>
                  <a:cubicBezTo>
                    <a:pt x="2548001" y="31737"/>
                    <a:pt x="2523555" y="37742"/>
                    <a:pt x="2498679" y="37742"/>
                  </a:cubicBezTo>
                  <a:cubicBezTo>
                    <a:pt x="2166294" y="39457"/>
                    <a:pt x="1833909" y="39457"/>
                    <a:pt x="1501523" y="42031"/>
                  </a:cubicBezTo>
                  <a:cubicBezTo>
                    <a:pt x="1447055" y="42460"/>
                    <a:pt x="1332114" y="39457"/>
                    <a:pt x="1329112" y="76770"/>
                  </a:cubicBezTo>
                  <a:cubicBezTo>
                    <a:pt x="1442338" y="147536"/>
                    <a:pt x="1412316" y="241033"/>
                    <a:pt x="1406311" y="336674"/>
                  </a:cubicBezTo>
                  <a:cubicBezTo>
                    <a:pt x="1403738" y="375273"/>
                    <a:pt x="1402880" y="414302"/>
                    <a:pt x="1396876" y="452473"/>
                  </a:cubicBezTo>
                  <a:cubicBezTo>
                    <a:pt x="1392158" y="482066"/>
                    <a:pt x="1385725" y="533103"/>
                    <a:pt x="1372429" y="535676"/>
                  </a:cubicBezTo>
                  <a:cubicBezTo>
                    <a:pt x="1322679" y="545540"/>
                    <a:pt x="1269497" y="541252"/>
                    <a:pt x="1217602" y="537820"/>
                  </a:cubicBezTo>
                  <a:cubicBezTo>
                    <a:pt x="1210311" y="537392"/>
                    <a:pt x="1200876" y="512945"/>
                    <a:pt x="1198731" y="498792"/>
                  </a:cubicBezTo>
                  <a:cubicBezTo>
                    <a:pt x="1193585" y="467484"/>
                    <a:pt x="1192298" y="435746"/>
                    <a:pt x="1188867" y="396718"/>
                  </a:cubicBezTo>
                  <a:cubicBezTo>
                    <a:pt x="800727" y="396718"/>
                    <a:pt x="415160" y="396718"/>
                    <a:pt x="30879" y="396718"/>
                  </a:cubicBezTo>
                  <a:cubicBezTo>
                    <a:pt x="30879" y="310512"/>
                    <a:pt x="30879" y="232455"/>
                    <a:pt x="30879" y="147536"/>
                  </a:cubicBezTo>
                  <a:cubicBezTo>
                    <a:pt x="413873" y="215729"/>
                    <a:pt x="796009" y="283921"/>
                    <a:pt x="1184578" y="353400"/>
                  </a:cubicBezTo>
                  <a:cubicBezTo>
                    <a:pt x="1194871" y="253899"/>
                    <a:pt x="1137830" y="138530"/>
                    <a:pt x="1272499" y="76770"/>
                  </a:cubicBezTo>
                  <a:cubicBezTo>
                    <a:pt x="1267782" y="70337"/>
                    <a:pt x="1262635" y="63904"/>
                    <a:pt x="1257918" y="57470"/>
                  </a:cubicBezTo>
                  <a:cubicBezTo>
                    <a:pt x="1192298" y="52324"/>
                    <a:pt x="1127108" y="43746"/>
                    <a:pt x="1061488" y="42888"/>
                  </a:cubicBezTo>
                  <a:cubicBezTo>
                    <a:pt x="726959" y="39886"/>
                    <a:pt x="392429" y="39028"/>
                    <a:pt x="57899" y="36455"/>
                  </a:cubicBezTo>
                  <a:cubicBezTo>
                    <a:pt x="38600" y="36455"/>
                    <a:pt x="19300" y="31309"/>
                    <a:pt x="0" y="28306"/>
                  </a:cubicBezTo>
                  <a:cubicBezTo>
                    <a:pt x="0" y="19300"/>
                    <a:pt x="0" y="9435"/>
                    <a:pt x="0" y="0"/>
                  </a:cubicBezTo>
                  <a:close/>
                </a:path>
              </a:pathLst>
            </a:custGeom>
            <a:grpFill/>
            <a:ln w="4286" cap="flat">
              <a:noFill/>
              <a:prstDash val="solid"/>
              <a:miter/>
            </a:ln>
          </p:spPr>
          <p:txBody>
            <a:bodyPr rtlCol="0" anchor="ctr"/>
            <a:lstStyle/>
            <a:p>
              <a:endParaRPr lang="en-US"/>
            </a:p>
          </p:txBody>
        </p:sp>
        <p:sp>
          <p:nvSpPr>
            <p:cNvPr id="6" name="Freeform: Shape 5">
              <a:extLst>
                <a:ext uri="{FF2B5EF4-FFF2-40B4-BE49-F238E27FC236}">
                  <a16:creationId xmlns:a16="http://schemas.microsoft.com/office/drawing/2014/main" id="{F0B9F7BC-88D3-43B8-9489-454589102AEF}"/>
                </a:ext>
              </a:extLst>
            </p:cNvPr>
            <p:cNvSpPr/>
            <p:nvPr/>
          </p:nvSpPr>
          <p:spPr>
            <a:xfrm>
              <a:off x="667265" y="1064933"/>
              <a:ext cx="2571589" cy="551438"/>
            </a:xfrm>
            <a:custGeom>
              <a:avLst/>
              <a:gdLst>
                <a:gd name="connsiteX0" fmla="*/ 2533419 w 2571589"/>
                <a:gd name="connsiteY0" fmla="*/ 161407 h 551438"/>
                <a:gd name="connsiteX1" fmla="*/ 2533419 w 2571589"/>
                <a:gd name="connsiteY1" fmla="*/ 396865 h 551438"/>
                <a:gd name="connsiteX2" fmla="*/ 1402022 w 2571589"/>
                <a:gd name="connsiteY2" fmla="*/ 396865 h 551438"/>
                <a:gd name="connsiteX3" fmla="*/ 1395160 w 2571589"/>
                <a:gd name="connsiteY3" fmla="*/ 474922 h 551438"/>
                <a:gd name="connsiteX4" fmla="*/ 1313243 w 2571589"/>
                <a:gd name="connsiteY4" fmla="*/ 549976 h 551438"/>
                <a:gd name="connsiteX5" fmla="*/ 1245909 w 2571589"/>
                <a:gd name="connsiteY5" fmla="*/ 547832 h 551438"/>
                <a:gd name="connsiteX6" fmla="*/ 1196158 w 2571589"/>
                <a:gd name="connsiteY6" fmla="*/ 500226 h 551438"/>
                <a:gd name="connsiteX7" fmla="*/ 1180289 w 2571589"/>
                <a:gd name="connsiteY7" fmla="*/ 200865 h 551438"/>
                <a:gd name="connsiteX8" fmla="*/ 1256631 w 2571589"/>
                <a:gd name="connsiteY8" fmla="*/ 65766 h 551438"/>
                <a:gd name="connsiteX9" fmla="*/ 1094084 w 2571589"/>
                <a:gd name="connsiteY9" fmla="*/ 46895 h 551438"/>
                <a:gd name="connsiteX10" fmla="*/ 90495 w 2571589"/>
                <a:gd name="connsiteY10" fmla="*/ 43893 h 551438"/>
                <a:gd name="connsiteX11" fmla="*/ 0 w 2571589"/>
                <a:gd name="connsiteY11" fmla="*/ 22020 h 551438"/>
                <a:gd name="connsiteX12" fmla="*/ 2569874 w 2571589"/>
                <a:gd name="connsiteY12" fmla="*/ 9582 h 551438"/>
                <a:gd name="connsiteX13" fmla="*/ 2571589 w 2571589"/>
                <a:gd name="connsiteY13" fmla="*/ 34029 h 551438"/>
                <a:gd name="connsiteX14" fmla="*/ 2503826 w 2571589"/>
                <a:gd name="connsiteY14" fmla="*/ 42178 h 551438"/>
                <a:gd name="connsiteX15" fmla="*/ 1500237 w 2571589"/>
                <a:gd name="connsiteY15" fmla="*/ 47324 h 551438"/>
                <a:gd name="connsiteX16" fmla="*/ 1326539 w 2571589"/>
                <a:gd name="connsiteY16" fmla="*/ 71771 h 551438"/>
                <a:gd name="connsiteX17" fmla="*/ 1404596 w 2571589"/>
                <a:gd name="connsiteY17" fmla="*/ 362983 h 551438"/>
                <a:gd name="connsiteX18" fmla="*/ 2533419 w 2571589"/>
                <a:gd name="connsiteY18" fmla="*/ 161407 h 551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571589" h="551438">
                  <a:moveTo>
                    <a:pt x="2533419" y="161407"/>
                  </a:moveTo>
                  <a:cubicBezTo>
                    <a:pt x="2533419" y="245469"/>
                    <a:pt x="2533419" y="317950"/>
                    <a:pt x="2533419" y="396865"/>
                  </a:cubicBezTo>
                  <a:cubicBezTo>
                    <a:pt x="2162434" y="396865"/>
                    <a:pt x="1785874" y="396865"/>
                    <a:pt x="1402022" y="396865"/>
                  </a:cubicBezTo>
                  <a:cubicBezTo>
                    <a:pt x="1399020" y="426886"/>
                    <a:pt x="1393445" y="451333"/>
                    <a:pt x="1395160" y="474922"/>
                  </a:cubicBezTo>
                  <a:cubicBezTo>
                    <a:pt x="1399878" y="536681"/>
                    <a:pt x="1370285" y="556409"/>
                    <a:pt x="1313243" y="549976"/>
                  </a:cubicBezTo>
                  <a:cubicBezTo>
                    <a:pt x="1290941" y="547403"/>
                    <a:pt x="1265208" y="555981"/>
                    <a:pt x="1245909" y="547832"/>
                  </a:cubicBezTo>
                  <a:cubicBezTo>
                    <a:pt x="1225751" y="539254"/>
                    <a:pt x="1198302" y="518239"/>
                    <a:pt x="1196158" y="500226"/>
                  </a:cubicBezTo>
                  <a:cubicBezTo>
                    <a:pt x="1185865" y="400725"/>
                    <a:pt x="1174285" y="299937"/>
                    <a:pt x="1180289" y="200865"/>
                  </a:cubicBezTo>
                  <a:cubicBezTo>
                    <a:pt x="1182863" y="157976"/>
                    <a:pt x="1225751" y="117661"/>
                    <a:pt x="1256631" y="65766"/>
                  </a:cubicBezTo>
                  <a:cubicBezTo>
                    <a:pt x="1202162" y="58904"/>
                    <a:pt x="1148123" y="47324"/>
                    <a:pt x="1094084" y="46895"/>
                  </a:cubicBezTo>
                  <a:cubicBezTo>
                    <a:pt x="759554" y="44322"/>
                    <a:pt x="425024" y="44751"/>
                    <a:pt x="90495" y="43893"/>
                  </a:cubicBezTo>
                  <a:cubicBezTo>
                    <a:pt x="60473" y="43035"/>
                    <a:pt x="30022" y="38318"/>
                    <a:pt x="0" y="22020"/>
                  </a:cubicBezTo>
                  <a:cubicBezTo>
                    <a:pt x="856911" y="-3284"/>
                    <a:pt x="1713392" y="-5857"/>
                    <a:pt x="2569874" y="9582"/>
                  </a:cubicBezTo>
                  <a:cubicBezTo>
                    <a:pt x="2570303" y="17731"/>
                    <a:pt x="2571161" y="25880"/>
                    <a:pt x="2571589" y="34029"/>
                  </a:cubicBezTo>
                  <a:cubicBezTo>
                    <a:pt x="2548859" y="37031"/>
                    <a:pt x="2526557" y="42178"/>
                    <a:pt x="2503826" y="42178"/>
                  </a:cubicBezTo>
                  <a:cubicBezTo>
                    <a:pt x="2169296" y="43893"/>
                    <a:pt x="1834766" y="44322"/>
                    <a:pt x="1500237" y="47324"/>
                  </a:cubicBezTo>
                  <a:cubicBezTo>
                    <a:pt x="1444911" y="47753"/>
                    <a:pt x="1389585" y="57617"/>
                    <a:pt x="1326539" y="71771"/>
                  </a:cubicBezTo>
                  <a:cubicBezTo>
                    <a:pt x="1439764" y="144681"/>
                    <a:pt x="1409313" y="252331"/>
                    <a:pt x="1404596" y="362983"/>
                  </a:cubicBezTo>
                  <a:cubicBezTo>
                    <a:pt x="1784158" y="294790"/>
                    <a:pt x="2156430" y="228742"/>
                    <a:pt x="2533419" y="161407"/>
                  </a:cubicBezTo>
                  <a:close/>
                </a:path>
              </a:pathLst>
            </a:custGeom>
            <a:grpFill/>
            <a:ln w="4286"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67488022-FCEB-4596-A480-B562A2A59CD8}"/>
                </a:ext>
              </a:extLst>
            </p:cNvPr>
            <p:cNvSpPr/>
            <p:nvPr/>
          </p:nvSpPr>
          <p:spPr>
            <a:xfrm>
              <a:off x="3309004" y="1194603"/>
              <a:ext cx="43504" cy="281347"/>
            </a:xfrm>
            <a:custGeom>
              <a:avLst/>
              <a:gdLst>
                <a:gd name="connsiteX0" fmla="*/ 43504 w 43504"/>
                <a:gd name="connsiteY0" fmla="*/ 0 h 281347"/>
                <a:gd name="connsiteX1" fmla="*/ 43504 w 43504"/>
                <a:gd name="connsiteY1" fmla="*/ 281348 h 281347"/>
                <a:gd name="connsiteX2" fmla="*/ 3189 w 43504"/>
                <a:gd name="connsiteY2" fmla="*/ 120945 h 281347"/>
                <a:gd name="connsiteX3" fmla="*/ 43504 w 43504"/>
                <a:gd name="connsiteY3" fmla="*/ 0 h 281347"/>
              </a:gdLst>
              <a:ahLst/>
              <a:cxnLst>
                <a:cxn ang="0">
                  <a:pos x="connsiteX0" y="connsiteY0"/>
                </a:cxn>
                <a:cxn ang="0">
                  <a:pos x="connsiteX1" y="connsiteY1"/>
                </a:cxn>
                <a:cxn ang="0">
                  <a:pos x="connsiteX2" y="connsiteY2"/>
                </a:cxn>
                <a:cxn ang="0">
                  <a:pos x="connsiteX3" y="connsiteY3"/>
                </a:cxn>
              </a:cxnLst>
              <a:rect l="l" t="t" r="r" b="b"/>
              <a:pathLst>
                <a:path w="43504" h="281347">
                  <a:moveTo>
                    <a:pt x="43504" y="0"/>
                  </a:moveTo>
                  <a:cubicBezTo>
                    <a:pt x="43504" y="96499"/>
                    <a:pt x="43504" y="180560"/>
                    <a:pt x="43504" y="281348"/>
                  </a:cubicBezTo>
                  <a:cubicBezTo>
                    <a:pt x="-7104" y="227737"/>
                    <a:pt x="6191" y="170267"/>
                    <a:pt x="3189" y="120945"/>
                  </a:cubicBezTo>
                  <a:cubicBezTo>
                    <a:pt x="187" y="81488"/>
                    <a:pt x="-11822" y="31309"/>
                    <a:pt x="43504" y="0"/>
                  </a:cubicBezTo>
                  <a:close/>
                </a:path>
              </a:pathLst>
            </a:custGeom>
            <a:grpFill/>
            <a:ln w="4286"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4128E89D-EC40-4A68-B447-141A7041489A}"/>
                </a:ext>
              </a:extLst>
            </p:cNvPr>
            <p:cNvSpPr/>
            <p:nvPr/>
          </p:nvSpPr>
          <p:spPr>
            <a:xfrm>
              <a:off x="5769270" y="1193317"/>
              <a:ext cx="41866" cy="283921"/>
            </a:xfrm>
            <a:custGeom>
              <a:avLst/>
              <a:gdLst>
                <a:gd name="connsiteX0" fmla="*/ 0 w 41866"/>
                <a:gd name="connsiteY0" fmla="*/ 0 h 283921"/>
                <a:gd name="connsiteX1" fmla="*/ 0 w 41866"/>
                <a:gd name="connsiteY1" fmla="*/ 283921 h 283921"/>
                <a:gd name="connsiteX2" fmla="*/ 0 w 41866"/>
                <a:gd name="connsiteY2" fmla="*/ 0 h 283921"/>
              </a:gdLst>
              <a:ahLst/>
              <a:cxnLst>
                <a:cxn ang="0">
                  <a:pos x="connsiteX0" y="connsiteY0"/>
                </a:cxn>
                <a:cxn ang="0">
                  <a:pos x="connsiteX1" y="connsiteY1"/>
                </a:cxn>
                <a:cxn ang="0">
                  <a:pos x="connsiteX2" y="connsiteY2"/>
                </a:cxn>
              </a:cxnLst>
              <a:rect l="l" t="t" r="r" b="b"/>
              <a:pathLst>
                <a:path w="41866" h="283921">
                  <a:moveTo>
                    <a:pt x="0" y="0"/>
                  </a:moveTo>
                  <a:cubicBezTo>
                    <a:pt x="51895" y="27020"/>
                    <a:pt x="59615" y="194713"/>
                    <a:pt x="0" y="283921"/>
                  </a:cubicBezTo>
                  <a:cubicBezTo>
                    <a:pt x="0" y="180560"/>
                    <a:pt x="0" y="91781"/>
                    <a:pt x="0" y="0"/>
                  </a:cubicBezTo>
                  <a:close/>
                </a:path>
              </a:pathLst>
            </a:custGeom>
            <a:grpFill/>
            <a:ln w="4286"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A0415D72-84D8-49A2-81AF-5E5979736110}"/>
                </a:ext>
              </a:extLst>
            </p:cNvPr>
            <p:cNvSpPr/>
            <p:nvPr/>
          </p:nvSpPr>
          <p:spPr>
            <a:xfrm>
              <a:off x="4584263" y="1800187"/>
              <a:ext cx="161260" cy="161260"/>
            </a:xfrm>
            <a:custGeom>
              <a:avLst/>
              <a:gdLst>
                <a:gd name="connsiteX0" fmla="*/ 0 w 161260"/>
                <a:gd name="connsiteY0" fmla="*/ 80630 h 161260"/>
                <a:gd name="connsiteX1" fmla="*/ 80630 w 161260"/>
                <a:gd name="connsiteY1" fmla="*/ 161260 h 161260"/>
                <a:gd name="connsiteX2" fmla="*/ 161261 w 161260"/>
                <a:gd name="connsiteY2" fmla="*/ 80630 h 161260"/>
                <a:gd name="connsiteX3" fmla="*/ 80630 w 161260"/>
                <a:gd name="connsiteY3" fmla="*/ 0 h 161260"/>
                <a:gd name="connsiteX4" fmla="*/ 0 w 161260"/>
                <a:gd name="connsiteY4" fmla="*/ 80630 h 161260"/>
                <a:gd name="connsiteX5" fmla="*/ 81059 w 161260"/>
                <a:gd name="connsiteY5" fmla="*/ 42459 h 161260"/>
                <a:gd name="connsiteX6" fmla="*/ 119659 w 161260"/>
                <a:gd name="connsiteY6" fmla="*/ 81059 h 161260"/>
                <a:gd name="connsiteX7" fmla="*/ 81059 w 161260"/>
                <a:gd name="connsiteY7" fmla="*/ 119659 h 161260"/>
                <a:gd name="connsiteX8" fmla="*/ 42460 w 161260"/>
                <a:gd name="connsiteY8" fmla="*/ 81059 h 161260"/>
                <a:gd name="connsiteX9" fmla="*/ 81059 w 161260"/>
                <a:gd name="connsiteY9" fmla="*/ 42459 h 161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1260" h="161260">
                  <a:moveTo>
                    <a:pt x="0" y="80630"/>
                  </a:moveTo>
                  <a:cubicBezTo>
                    <a:pt x="0" y="125234"/>
                    <a:pt x="36026" y="161260"/>
                    <a:pt x="80630" y="161260"/>
                  </a:cubicBezTo>
                  <a:cubicBezTo>
                    <a:pt x="125234" y="161260"/>
                    <a:pt x="161261" y="125234"/>
                    <a:pt x="161261" y="80630"/>
                  </a:cubicBezTo>
                  <a:cubicBezTo>
                    <a:pt x="161261" y="36026"/>
                    <a:pt x="125234" y="0"/>
                    <a:pt x="80630" y="0"/>
                  </a:cubicBezTo>
                  <a:cubicBezTo>
                    <a:pt x="36455" y="0"/>
                    <a:pt x="0" y="36026"/>
                    <a:pt x="0" y="80630"/>
                  </a:cubicBezTo>
                  <a:close/>
                  <a:moveTo>
                    <a:pt x="81059" y="42459"/>
                  </a:moveTo>
                  <a:cubicBezTo>
                    <a:pt x="102074" y="42459"/>
                    <a:pt x="119659" y="59615"/>
                    <a:pt x="119659" y="81059"/>
                  </a:cubicBezTo>
                  <a:cubicBezTo>
                    <a:pt x="119659" y="102074"/>
                    <a:pt x="102503" y="119659"/>
                    <a:pt x="81059" y="119659"/>
                  </a:cubicBezTo>
                  <a:cubicBezTo>
                    <a:pt x="60044" y="119659"/>
                    <a:pt x="42460" y="102503"/>
                    <a:pt x="42460" y="81059"/>
                  </a:cubicBezTo>
                  <a:cubicBezTo>
                    <a:pt x="42460" y="59615"/>
                    <a:pt x="59615" y="42459"/>
                    <a:pt x="81059" y="42459"/>
                  </a:cubicBezTo>
                  <a:close/>
                </a:path>
              </a:pathLst>
            </a:custGeom>
            <a:grpFill/>
            <a:ln w="4286"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E47E3839-E368-45F7-ADE0-4C330093BCFB}"/>
                </a:ext>
              </a:extLst>
            </p:cNvPr>
            <p:cNvSpPr/>
            <p:nvPr/>
          </p:nvSpPr>
          <p:spPr>
            <a:xfrm>
              <a:off x="2815116" y="831871"/>
              <a:ext cx="3510845" cy="1257441"/>
            </a:xfrm>
            <a:custGeom>
              <a:avLst/>
              <a:gdLst>
                <a:gd name="connsiteX0" fmla="*/ 3458951 w 3510845"/>
                <a:gd name="connsiteY0" fmla="*/ 1202916 h 1257441"/>
                <a:gd name="connsiteX1" fmla="*/ 3413489 w 3510845"/>
                <a:gd name="connsiteY1" fmla="*/ 1167318 h 1257441"/>
                <a:gd name="connsiteX2" fmla="*/ 2842215 w 3510845"/>
                <a:gd name="connsiteY2" fmla="*/ 635073 h 1257441"/>
                <a:gd name="connsiteX3" fmla="*/ 2842215 w 3510845"/>
                <a:gd name="connsiteY3" fmla="*/ 417629 h 1257441"/>
                <a:gd name="connsiteX4" fmla="*/ 2756439 w 3510845"/>
                <a:gd name="connsiteY4" fmla="*/ 319843 h 1257441"/>
                <a:gd name="connsiteX5" fmla="*/ 2245209 w 3510845"/>
                <a:gd name="connsiteY5" fmla="*/ 231065 h 1257441"/>
                <a:gd name="connsiteX6" fmla="*/ 2152999 w 3510845"/>
                <a:gd name="connsiteY6" fmla="*/ 167590 h 1257441"/>
                <a:gd name="connsiteX7" fmla="*/ 2051353 w 3510845"/>
                <a:gd name="connsiteY7" fmla="*/ 72377 h 1257441"/>
                <a:gd name="connsiteX8" fmla="*/ 1467213 w 3510845"/>
                <a:gd name="connsiteY8" fmla="*/ 69804 h 1257441"/>
                <a:gd name="connsiteX9" fmla="*/ 1353987 w 3510845"/>
                <a:gd name="connsiteY9" fmla="*/ 181314 h 1257441"/>
                <a:gd name="connsiteX10" fmla="*/ 1277646 w 3510845"/>
                <a:gd name="connsiteY10" fmla="*/ 234496 h 1257441"/>
                <a:gd name="connsiteX11" fmla="*/ 719668 w 3510845"/>
                <a:gd name="connsiteY11" fmla="*/ 332281 h 1257441"/>
                <a:gd name="connsiteX12" fmla="*/ 650617 w 3510845"/>
                <a:gd name="connsiteY12" fmla="*/ 406049 h 1257441"/>
                <a:gd name="connsiteX13" fmla="*/ 654477 w 3510845"/>
                <a:gd name="connsiteY13" fmla="*/ 596474 h 1257441"/>
                <a:gd name="connsiteX14" fmla="*/ 630889 w 3510845"/>
                <a:gd name="connsiteY14" fmla="*/ 650513 h 1257441"/>
                <a:gd name="connsiteX15" fmla="*/ 96928 w 3510845"/>
                <a:gd name="connsiteY15" fmla="*/ 1160027 h 1257441"/>
                <a:gd name="connsiteX16" fmla="*/ 29164 w 3510845"/>
                <a:gd name="connsiteY16" fmla="*/ 1205060 h 1257441"/>
                <a:gd name="connsiteX17" fmla="*/ 0 w 3510845"/>
                <a:gd name="connsiteY17" fmla="*/ 1235511 h 1257441"/>
                <a:gd name="connsiteX18" fmla="*/ 31309 w 3510845"/>
                <a:gd name="connsiteY18" fmla="*/ 1255668 h 1257441"/>
                <a:gd name="connsiteX19" fmla="*/ 195142 w 3510845"/>
                <a:gd name="connsiteY19" fmla="*/ 1255668 h 1257441"/>
                <a:gd name="connsiteX20" fmla="*/ 226880 w 3510845"/>
                <a:gd name="connsiteY20" fmla="*/ 1230364 h 1257441"/>
                <a:gd name="connsiteX21" fmla="*/ 195571 w 3510845"/>
                <a:gd name="connsiteY21" fmla="*/ 1205060 h 1257441"/>
                <a:gd name="connsiteX22" fmla="*/ 160403 w 3510845"/>
                <a:gd name="connsiteY22" fmla="*/ 1195625 h 1257441"/>
                <a:gd name="connsiteX23" fmla="*/ 258617 w 3510845"/>
                <a:gd name="connsiteY23" fmla="*/ 1087975 h 1257441"/>
                <a:gd name="connsiteX24" fmla="*/ 1058057 w 3510845"/>
                <a:gd name="connsiteY24" fmla="*/ 647082 h 1257441"/>
                <a:gd name="connsiteX25" fmla="*/ 1162276 w 3510845"/>
                <a:gd name="connsiteY25" fmla="*/ 702837 h 1257441"/>
                <a:gd name="connsiteX26" fmla="*/ 1287510 w 3510845"/>
                <a:gd name="connsiteY26" fmla="*/ 793331 h 1257441"/>
                <a:gd name="connsiteX27" fmla="*/ 1622040 w 3510845"/>
                <a:gd name="connsiteY27" fmla="*/ 789471 h 1257441"/>
                <a:gd name="connsiteX28" fmla="*/ 1680797 w 3510845"/>
                <a:gd name="connsiteY28" fmla="*/ 874819 h 1257441"/>
                <a:gd name="connsiteX29" fmla="*/ 1669646 w 3510845"/>
                <a:gd name="connsiteY29" fmla="*/ 901839 h 1257441"/>
                <a:gd name="connsiteX30" fmla="*/ 1551703 w 3510845"/>
                <a:gd name="connsiteY30" fmla="*/ 1022355 h 1257441"/>
                <a:gd name="connsiteX31" fmla="*/ 1551703 w 3510845"/>
                <a:gd name="connsiteY31" fmla="*/ 1090548 h 1257441"/>
                <a:gd name="connsiteX32" fmla="*/ 1639195 w 3510845"/>
                <a:gd name="connsiteY32" fmla="*/ 1180614 h 1257441"/>
                <a:gd name="connsiteX33" fmla="*/ 1823616 w 3510845"/>
                <a:gd name="connsiteY33" fmla="*/ 1180185 h 1257441"/>
                <a:gd name="connsiteX34" fmla="*/ 1970294 w 3510845"/>
                <a:gd name="connsiteY34" fmla="*/ 1033935 h 1257441"/>
                <a:gd name="connsiteX35" fmla="*/ 1848920 w 3510845"/>
                <a:gd name="connsiteY35" fmla="*/ 899266 h 1257441"/>
                <a:gd name="connsiteX36" fmla="*/ 1933410 w 3510845"/>
                <a:gd name="connsiteY36" fmla="*/ 786040 h 1257441"/>
                <a:gd name="connsiteX37" fmla="*/ 2179161 w 3510845"/>
                <a:gd name="connsiteY37" fmla="*/ 786898 h 1257441"/>
                <a:gd name="connsiteX38" fmla="*/ 2391887 w 3510845"/>
                <a:gd name="connsiteY38" fmla="*/ 650942 h 1257441"/>
                <a:gd name="connsiteX39" fmla="*/ 2405611 w 3510845"/>
                <a:gd name="connsiteY39" fmla="*/ 635931 h 1257441"/>
                <a:gd name="connsiteX40" fmla="*/ 3341008 w 3510845"/>
                <a:gd name="connsiteY40" fmla="*/ 1190478 h 1257441"/>
                <a:gd name="connsiteX41" fmla="*/ 3281393 w 3510845"/>
                <a:gd name="connsiteY41" fmla="*/ 1224360 h 1257441"/>
                <a:gd name="connsiteX42" fmla="*/ 3297261 w 3510845"/>
                <a:gd name="connsiteY42" fmla="*/ 1253524 h 1257441"/>
                <a:gd name="connsiteX43" fmla="*/ 3508273 w 3510845"/>
                <a:gd name="connsiteY43" fmla="*/ 1254811 h 1257441"/>
                <a:gd name="connsiteX44" fmla="*/ 3510846 w 3510845"/>
                <a:gd name="connsiteY44" fmla="*/ 1220071 h 1257441"/>
                <a:gd name="connsiteX45" fmla="*/ 3458951 w 3510845"/>
                <a:gd name="connsiteY45" fmla="*/ 1202916 h 1257441"/>
                <a:gd name="connsiteX46" fmla="*/ 1213313 w 3510845"/>
                <a:gd name="connsiteY46" fmla="*/ 664237 h 1257441"/>
                <a:gd name="connsiteX47" fmla="*/ 1220175 w 3510845"/>
                <a:gd name="connsiteY47" fmla="*/ 657375 h 1257441"/>
                <a:gd name="connsiteX48" fmla="*/ 1540552 w 3510845"/>
                <a:gd name="connsiteY48" fmla="*/ 657375 h 1257441"/>
                <a:gd name="connsiteX49" fmla="*/ 1547414 w 3510845"/>
                <a:gd name="connsiteY49" fmla="*/ 664237 h 1257441"/>
                <a:gd name="connsiteX50" fmla="*/ 1540552 w 3510845"/>
                <a:gd name="connsiteY50" fmla="*/ 671099 h 1257441"/>
                <a:gd name="connsiteX51" fmla="*/ 1220175 w 3510845"/>
                <a:gd name="connsiteY51" fmla="*/ 671099 h 1257441"/>
                <a:gd name="connsiteX52" fmla="*/ 1213313 w 3510845"/>
                <a:gd name="connsiteY52" fmla="*/ 664237 h 1257441"/>
                <a:gd name="connsiteX53" fmla="*/ 1227467 w 3510845"/>
                <a:gd name="connsiteY53" fmla="*/ 695975 h 1257441"/>
                <a:gd name="connsiteX54" fmla="*/ 1234329 w 3510845"/>
                <a:gd name="connsiteY54" fmla="*/ 689113 h 1257441"/>
                <a:gd name="connsiteX55" fmla="*/ 1554705 w 3510845"/>
                <a:gd name="connsiteY55" fmla="*/ 689113 h 1257441"/>
                <a:gd name="connsiteX56" fmla="*/ 1561567 w 3510845"/>
                <a:gd name="connsiteY56" fmla="*/ 695975 h 1257441"/>
                <a:gd name="connsiteX57" fmla="*/ 1554705 w 3510845"/>
                <a:gd name="connsiteY57" fmla="*/ 702837 h 1257441"/>
                <a:gd name="connsiteX58" fmla="*/ 1234329 w 3510845"/>
                <a:gd name="connsiteY58" fmla="*/ 702837 h 1257441"/>
                <a:gd name="connsiteX59" fmla="*/ 1227467 w 3510845"/>
                <a:gd name="connsiteY59" fmla="*/ 695975 h 1257441"/>
                <a:gd name="connsiteX60" fmla="*/ 1569287 w 3510845"/>
                <a:gd name="connsiteY60" fmla="*/ 734574 h 1257441"/>
                <a:gd name="connsiteX61" fmla="*/ 1248911 w 3510845"/>
                <a:gd name="connsiteY61" fmla="*/ 734574 h 1257441"/>
                <a:gd name="connsiteX62" fmla="*/ 1242049 w 3510845"/>
                <a:gd name="connsiteY62" fmla="*/ 727712 h 1257441"/>
                <a:gd name="connsiteX63" fmla="*/ 1248911 w 3510845"/>
                <a:gd name="connsiteY63" fmla="*/ 720850 h 1257441"/>
                <a:gd name="connsiteX64" fmla="*/ 1569287 w 3510845"/>
                <a:gd name="connsiteY64" fmla="*/ 720850 h 1257441"/>
                <a:gd name="connsiteX65" fmla="*/ 1576149 w 3510845"/>
                <a:gd name="connsiteY65" fmla="*/ 727712 h 1257441"/>
                <a:gd name="connsiteX66" fmla="*/ 1569287 w 3510845"/>
                <a:gd name="connsiteY66" fmla="*/ 734574 h 1257441"/>
                <a:gd name="connsiteX67" fmla="*/ 1850206 w 3510845"/>
                <a:gd name="connsiteY67" fmla="*/ 968316 h 1257441"/>
                <a:gd name="connsiteX68" fmla="*/ 1930837 w 3510845"/>
                <a:gd name="connsiteY68" fmla="*/ 1048946 h 1257441"/>
                <a:gd name="connsiteX69" fmla="*/ 1850206 w 3510845"/>
                <a:gd name="connsiteY69" fmla="*/ 1129576 h 1257441"/>
                <a:gd name="connsiteX70" fmla="*/ 1769576 w 3510845"/>
                <a:gd name="connsiteY70" fmla="*/ 1048946 h 1257441"/>
                <a:gd name="connsiteX71" fmla="*/ 1850206 w 3510845"/>
                <a:gd name="connsiteY71" fmla="*/ 968316 h 1257441"/>
                <a:gd name="connsiteX72" fmla="*/ 2272657 w 3510845"/>
                <a:gd name="connsiteY72" fmla="*/ 734574 h 1257441"/>
                <a:gd name="connsiteX73" fmla="*/ 1952281 w 3510845"/>
                <a:gd name="connsiteY73" fmla="*/ 734574 h 1257441"/>
                <a:gd name="connsiteX74" fmla="*/ 1945419 w 3510845"/>
                <a:gd name="connsiteY74" fmla="*/ 727712 h 1257441"/>
                <a:gd name="connsiteX75" fmla="*/ 1952281 w 3510845"/>
                <a:gd name="connsiteY75" fmla="*/ 720850 h 1257441"/>
                <a:gd name="connsiteX76" fmla="*/ 2272657 w 3510845"/>
                <a:gd name="connsiteY76" fmla="*/ 720850 h 1257441"/>
                <a:gd name="connsiteX77" fmla="*/ 2279520 w 3510845"/>
                <a:gd name="connsiteY77" fmla="*/ 727712 h 1257441"/>
                <a:gd name="connsiteX78" fmla="*/ 2272657 w 3510845"/>
                <a:gd name="connsiteY78" fmla="*/ 734574 h 1257441"/>
                <a:gd name="connsiteX79" fmla="*/ 2287239 w 3510845"/>
                <a:gd name="connsiteY79" fmla="*/ 702837 h 1257441"/>
                <a:gd name="connsiteX80" fmla="*/ 1966863 w 3510845"/>
                <a:gd name="connsiteY80" fmla="*/ 702837 h 1257441"/>
                <a:gd name="connsiteX81" fmla="*/ 1960001 w 3510845"/>
                <a:gd name="connsiteY81" fmla="*/ 695975 h 1257441"/>
                <a:gd name="connsiteX82" fmla="*/ 1966863 w 3510845"/>
                <a:gd name="connsiteY82" fmla="*/ 689113 h 1257441"/>
                <a:gd name="connsiteX83" fmla="*/ 2287239 w 3510845"/>
                <a:gd name="connsiteY83" fmla="*/ 689113 h 1257441"/>
                <a:gd name="connsiteX84" fmla="*/ 2294101 w 3510845"/>
                <a:gd name="connsiteY84" fmla="*/ 695975 h 1257441"/>
                <a:gd name="connsiteX85" fmla="*/ 2287239 w 3510845"/>
                <a:gd name="connsiteY85" fmla="*/ 702837 h 1257441"/>
                <a:gd name="connsiteX86" fmla="*/ 2301393 w 3510845"/>
                <a:gd name="connsiteY86" fmla="*/ 671528 h 1257441"/>
                <a:gd name="connsiteX87" fmla="*/ 1981016 w 3510845"/>
                <a:gd name="connsiteY87" fmla="*/ 671528 h 1257441"/>
                <a:gd name="connsiteX88" fmla="*/ 1974154 w 3510845"/>
                <a:gd name="connsiteY88" fmla="*/ 664666 h 1257441"/>
                <a:gd name="connsiteX89" fmla="*/ 1981016 w 3510845"/>
                <a:gd name="connsiteY89" fmla="*/ 657804 h 1257441"/>
                <a:gd name="connsiteX90" fmla="*/ 2301393 w 3510845"/>
                <a:gd name="connsiteY90" fmla="*/ 657804 h 1257441"/>
                <a:gd name="connsiteX91" fmla="*/ 2308255 w 3510845"/>
                <a:gd name="connsiteY91" fmla="*/ 664666 h 1257441"/>
                <a:gd name="connsiteX92" fmla="*/ 2301393 w 3510845"/>
                <a:gd name="connsiteY92" fmla="*/ 671528 h 1257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3510845" h="1257441">
                  <a:moveTo>
                    <a:pt x="3458951" y="1202916"/>
                  </a:moveTo>
                  <a:cubicBezTo>
                    <a:pt x="3442225" y="1193909"/>
                    <a:pt x="3424211" y="1182329"/>
                    <a:pt x="3413489" y="1167318"/>
                  </a:cubicBezTo>
                  <a:cubicBezTo>
                    <a:pt x="3257804" y="947730"/>
                    <a:pt x="3081104" y="750872"/>
                    <a:pt x="2842215" y="635073"/>
                  </a:cubicBezTo>
                  <a:cubicBezTo>
                    <a:pt x="2842215" y="557874"/>
                    <a:pt x="2842215" y="487966"/>
                    <a:pt x="2842215" y="417629"/>
                  </a:cubicBezTo>
                  <a:cubicBezTo>
                    <a:pt x="2842215" y="360159"/>
                    <a:pt x="2820343" y="329279"/>
                    <a:pt x="2756439" y="319843"/>
                  </a:cubicBezTo>
                  <a:cubicBezTo>
                    <a:pt x="2585314" y="294539"/>
                    <a:pt x="2415905" y="260658"/>
                    <a:pt x="2245209" y="231065"/>
                  </a:cubicBezTo>
                  <a:cubicBezTo>
                    <a:pt x="2204036" y="223773"/>
                    <a:pt x="2174014" y="215196"/>
                    <a:pt x="2152999" y="167590"/>
                  </a:cubicBezTo>
                  <a:cubicBezTo>
                    <a:pt x="2135414" y="128132"/>
                    <a:pt x="2092097" y="92535"/>
                    <a:pt x="2051353" y="72377"/>
                  </a:cubicBezTo>
                  <a:cubicBezTo>
                    <a:pt x="1858784" y="-23693"/>
                    <a:pt x="1660640" y="-23693"/>
                    <a:pt x="1467213" y="69804"/>
                  </a:cubicBezTo>
                  <a:cubicBezTo>
                    <a:pt x="1421322" y="92106"/>
                    <a:pt x="1379292" y="136281"/>
                    <a:pt x="1353987" y="181314"/>
                  </a:cubicBezTo>
                  <a:cubicBezTo>
                    <a:pt x="1333830" y="217340"/>
                    <a:pt x="1312386" y="228491"/>
                    <a:pt x="1277646" y="234496"/>
                  </a:cubicBezTo>
                  <a:cubicBezTo>
                    <a:pt x="1091510" y="267091"/>
                    <a:pt x="905803" y="301402"/>
                    <a:pt x="719668" y="332281"/>
                  </a:cubicBezTo>
                  <a:cubicBezTo>
                    <a:pt x="673777" y="340001"/>
                    <a:pt x="649331" y="358443"/>
                    <a:pt x="650617" y="406049"/>
                  </a:cubicBezTo>
                  <a:cubicBezTo>
                    <a:pt x="652333" y="469524"/>
                    <a:pt x="655764" y="532999"/>
                    <a:pt x="654477" y="596474"/>
                  </a:cubicBezTo>
                  <a:cubicBezTo>
                    <a:pt x="654048" y="614916"/>
                    <a:pt x="644613" y="642793"/>
                    <a:pt x="630889" y="650513"/>
                  </a:cubicBezTo>
                  <a:cubicBezTo>
                    <a:pt x="406153" y="771458"/>
                    <a:pt x="243606" y="957165"/>
                    <a:pt x="96928" y="1160027"/>
                  </a:cubicBezTo>
                  <a:cubicBezTo>
                    <a:pt x="81917" y="1180614"/>
                    <a:pt x="51466" y="1188763"/>
                    <a:pt x="29164" y="1205060"/>
                  </a:cubicBezTo>
                  <a:cubicBezTo>
                    <a:pt x="18013" y="1213209"/>
                    <a:pt x="9864" y="1225218"/>
                    <a:pt x="0" y="1235511"/>
                  </a:cubicBezTo>
                  <a:cubicBezTo>
                    <a:pt x="10293" y="1242373"/>
                    <a:pt x="20587" y="1255240"/>
                    <a:pt x="31309" y="1255668"/>
                  </a:cubicBezTo>
                  <a:cubicBezTo>
                    <a:pt x="85777" y="1257813"/>
                    <a:pt x="140674" y="1258242"/>
                    <a:pt x="195142" y="1255668"/>
                  </a:cubicBezTo>
                  <a:cubicBezTo>
                    <a:pt x="206293" y="1255240"/>
                    <a:pt x="216587" y="1238942"/>
                    <a:pt x="226880" y="1230364"/>
                  </a:cubicBezTo>
                  <a:cubicBezTo>
                    <a:pt x="216587" y="1221786"/>
                    <a:pt x="206722" y="1211922"/>
                    <a:pt x="195571" y="1205060"/>
                  </a:cubicBezTo>
                  <a:cubicBezTo>
                    <a:pt x="187851" y="1200342"/>
                    <a:pt x="177987" y="1199913"/>
                    <a:pt x="160403" y="1195625"/>
                  </a:cubicBezTo>
                  <a:cubicBezTo>
                    <a:pt x="197287" y="1154881"/>
                    <a:pt x="226022" y="1119283"/>
                    <a:pt x="258617" y="1087975"/>
                  </a:cubicBezTo>
                  <a:cubicBezTo>
                    <a:pt x="484639" y="867528"/>
                    <a:pt x="762127" y="741436"/>
                    <a:pt x="1058057" y="647082"/>
                  </a:cubicBezTo>
                  <a:cubicBezTo>
                    <a:pt x="1119388" y="627782"/>
                    <a:pt x="1152412" y="636789"/>
                    <a:pt x="1162276" y="702837"/>
                  </a:cubicBezTo>
                  <a:cubicBezTo>
                    <a:pt x="1173427" y="774889"/>
                    <a:pt x="1215458" y="797620"/>
                    <a:pt x="1287510" y="793331"/>
                  </a:cubicBezTo>
                  <a:cubicBezTo>
                    <a:pt x="1398591" y="786898"/>
                    <a:pt x="1510530" y="790329"/>
                    <a:pt x="1622040" y="789471"/>
                  </a:cubicBezTo>
                  <a:cubicBezTo>
                    <a:pt x="1694092" y="789043"/>
                    <a:pt x="1704386" y="804482"/>
                    <a:pt x="1680797" y="874819"/>
                  </a:cubicBezTo>
                  <a:cubicBezTo>
                    <a:pt x="1677366" y="884684"/>
                    <a:pt x="1672648" y="894119"/>
                    <a:pt x="1669646" y="901839"/>
                  </a:cubicBezTo>
                  <a:cubicBezTo>
                    <a:pt x="1555563" y="907415"/>
                    <a:pt x="1550845" y="912132"/>
                    <a:pt x="1551703" y="1022355"/>
                  </a:cubicBezTo>
                  <a:cubicBezTo>
                    <a:pt x="1551703" y="1045086"/>
                    <a:pt x="1552990" y="1067817"/>
                    <a:pt x="1551703" y="1090548"/>
                  </a:cubicBezTo>
                  <a:cubicBezTo>
                    <a:pt x="1547414" y="1154023"/>
                    <a:pt x="1573576" y="1183616"/>
                    <a:pt x="1639195" y="1180614"/>
                  </a:cubicBezTo>
                  <a:cubicBezTo>
                    <a:pt x="1700526" y="1178040"/>
                    <a:pt x="1762285" y="1180185"/>
                    <a:pt x="1823616" y="1180185"/>
                  </a:cubicBezTo>
                  <a:cubicBezTo>
                    <a:pt x="1970723" y="1180185"/>
                    <a:pt x="1970723" y="1180185"/>
                    <a:pt x="1970294" y="1033935"/>
                  </a:cubicBezTo>
                  <a:cubicBezTo>
                    <a:pt x="1969865" y="912561"/>
                    <a:pt x="1969865" y="912561"/>
                    <a:pt x="1848920" y="899266"/>
                  </a:cubicBezTo>
                  <a:cubicBezTo>
                    <a:pt x="1812893" y="790758"/>
                    <a:pt x="1815896" y="786898"/>
                    <a:pt x="1933410" y="786040"/>
                  </a:cubicBezTo>
                  <a:cubicBezTo>
                    <a:pt x="2015327" y="785611"/>
                    <a:pt x="2098101" y="778749"/>
                    <a:pt x="2179161" y="786898"/>
                  </a:cubicBezTo>
                  <a:cubicBezTo>
                    <a:pt x="2290671" y="798478"/>
                    <a:pt x="2369156" y="771887"/>
                    <a:pt x="2391887" y="650942"/>
                  </a:cubicBezTo>
                  <a:cubicBezTo>
                    <a:pt x="2392745" y="647511"/>
                    <a:pt x="2397892" y="644509"/>
                    <a:pt x="2405611" y="635931"/>
                  </a:cubicBezTo>
                  <a:cubicBezTo>
                    <a:pt x="2762872" y="741865"/>
                    <a:pt x="3094400" y="892404"/>
                    <a:pt x="3341008" y="1190478"/>
                  </a:cubicBezTo>
                  <a:cubicBezTo>
                    <a:pt x="3315275" y="1204202"/>
                    <a:pt x="3297261" y="1213209"/>
                    <a:pt x="3281393" y="1224360"/>
                  </a:cubicBezTo>
                  <a:cubicBezTo>
                    <a:pt x="3280106" y="1225218"/>
                    <a:pt x="3291257" y="1253524"/>
                    <a:pt x="3297261" y="1253524"/>
                  </a:cubicBezTo>
                  <a:cubicBezTo>
                    <a:pt x="3367599" y="1255668"/>
                    <a:pt x="3437936" y="1254811"/>
                    <a:pt x="3508273" y="1254811"/>
                  </a:cubicBezTo>
                  <a:cubicBezTo>
                    <a:pt x="3509130" y="1243231"/>
                    <a:pt x="3509988" y="1231651"/>
                    <a:pt x="3510846" y="1220071"/>
                  </a:cubicBezTo>
                  <a:cubicBezTo>
                    <a:pt x="3493262" y="1214924"/>
                    <a:pt x="3474820" y="1211493"/>
                    <a:pt x="3458951" y="1202916"/>
                  </a:cubicBezTo>
                  <a:close/>
                  <a:moveTo>
                    <a:pt x="1213313" y="664237"/>
                  </a:moveTo>
                  <a:cubicBezTo>
                    <a:pt x="1213313" y="660377"/>
                    <a:pt x="1216316" y="657375"/>
                    <a:pt x="1220175" y="657375"/>
                  </a:cubicBezTo>
                  <a:lnTo>
                    <a:pt x="1540552" y="657375"/>
                  </a:lnTo>
                  <a:cubicBezTo>
                    <a:pt x="1544412" y="657375"/>
                    <a:pt x="1547414" y="660377"/>
                    <a:pt x="1547414" y="664237"/>
                  </a:cubicBezTo>
                  <a:cubicBezTo>
                    <a:pt x="1547414" y="668097"/>
                    <a:pt x="1544412" y="671099"/>
                    <a:pt x="1540552" y="671099"/>
                  </a:cubicBezTo>
                  <a:lnTo>
                    <a:pt x="1220175" y="671099"/>
                  </a:lnTo>
                  <a:cubicBezTo>
                    <a:pt x="1216316" y="671528"/>
                    <a:pt x="1213313" y="668097"/>
                    <a:pt x="1213313" y="664237"/>
                  </a:cubicBezTo>
                  <a:close/>
                  <a:moveTo>
                    <a:pt x="1227467" y="695975"/>
                  </a:moveTo>
                  <a:cubicBezTo>
                    <a:pt x="1227467" y="692115"/>
                    <a:pt x="1230469" y="689113"/>
                    <a:pt x="1234329" y="689113"/>
                  </a:cubicBezTo>
                  <a:lnTo>
                    <a:pt x="1554705" y="689113"/>
                  </a:lnTo>
                  <a:cubicBezTo>
                    <a:pt x="1558565" y="689113"/>
                    <a:pt x="1561567" y="692115"/>
                    <a:pt x="1561567" y="695975"/>
                  </a:cubicBezTo>
                  <a:cubicBezTo>
                    <a:pt x="1561567" y="699835"/>
                    <a:pt x="1558565" y="702837"/>
                    <a:pt x="1554705" y="702837"/>
                  </a:cubicBezTo>
                  <a:lnTo>
                    <a:pt x="1234329" y="702837"/>
                  </a:lnTo>
                  <a:cubicBezTo>
                    <a:pt x="1230898" y="702837"/>
                    <a:pt x="1227467" y="699835"/>
                    <a:pt x="1227467" y="695975"/>
                  </a:cubicBezTo>
                  <a:close/>
                  <a:moveTo>
                    <a:pt x="1569287" y="734574"/>
                  </a:moveTo>
                  <a:lnTo>
                    <a:pt x="1248911" y="734574"/>
                  </a:lnTo>
                  <a:cubicBezTo>
                    <a:pt x="1245051" y="734574"/>
                    <a:pt x="1242049" y="731572"/>
                    <a:pt x="1242049" y="727712"/>
                  </a:cubicBezTo>
                  <a:cubicBezTo>
                    <a:pt x="1242049" y="723852"/>
                    <a:pt x="1245051" y="720850"/>
                    <a:pt x="1248911" y="720850"/>
                  </a:cubicBezTo>
                  <a:lnTo>
                    <a:pt x="1569287" y="720850"/>
                  </a:lnTo>
                  <a:cubicBezTo>
                    <a:pt x="1573147" y="720850"/>
                    <a:pt x="1576149" y="723852"/>
                    <a:pt x="1576149" y="727712"/>
                  </a:cubicBezTo>
                  <a:cubicBezTo>
                    <a:pt x="1576578" y="731572"/>
                    <a:pt x="1573147" y="734574"/>
                    <a:pt x="1569287" y="734574"/>
                  </a:cubicBezTo>
                  <a:close/>
                  <a:moveTo>
                    <a:pt x="1850206" y="968316"/>
                  </a:moveTo>
                  <a:cubicBezTo>
                    <a:pt x="1894810" y="968316"/>
                    <a:pt x="1930837" y="1004342"/>
                    <a:pt x="1930837" y="1048946"/>
                  </a:cubicBezTo>
                  <a:cubicBezTo>
                    <a:pt x="1930837" y="1093550"/>
                    <a:pt x="1894810" y="1129576"/>
                    <a:pt x="1850206" y="1129576"/>
                  </a:cubicBezTo>
                  <a:cubicBezTo>
                    <a:pt x="1805602" y="1129576"/>
                    <a:pt x="1769576" y="1093550"/>
                    <a:pt x="1769576" y="1048946"/>
                  </a:cubicBezTo>
                  <a:cubicBezTo>
                    <a:pt x="1769147" y="1004342"/>
                    <a:pt x="1805602" y="968316"/>
                    <a:pt x="1850206" y="968316"/>
                  </a:cubicBezTo>
                  <a:close/>
                  <a:moveTo>
                    <a:pt x="2272657" y="734574"/>
                  </a:moveTo>
                  <a:lnTo>
                    <a:pt x="1952281" y="734574"/>
                  </a:lnTo>
                  <a:cubicBezTo>
                    <a:pt x="1948421" y="734574"/>
                    <a:pt x="1945419" y="731572"/>
                    <a:pt x="1945419" y="727712"/>
                  </a:cubicBezTo>
                  <a:cubicBezTo>
                    <a:pt x="1945419" y="723852"/>
                    <a:pt x="1948421" y="720850"/>
                    <a:pt x="1952281" y="720850"/>
                  </a:cubicBezTo>
                  <a:lnTo>
                    <a:pt x="2272657" y="720850"/>
                  </a:lnTo>
                  <a:cubicBezTo>
                    <a:pt x="2276517" y="720850"/>
                    <a:pt x="2279520" y="723852"/>
                    <a:pt x="2279520" y="727712"/>
                  </a:cubicBezTo>
                  <a:cubicBezTo>
                    <a:pt x="2279520" y="731572"/>
                    <a:pt x="2276517" y="734574"/>
                    <a:pt x="2272657" y="734574"/>
                  </a:cubicBezTo>
                  <a:close/>
                  <a:moveTo>
                    <a:pt x="2287239" y="702837"/>
                  </a:moveTo>
                  <a:lnTo>
                    <a:pt x="1966863" y="702837"/>
                  </a:lnTo>
                  <a:cubicBezTo>
                    <a:pt x="1963003" y="702837"/>
                    <a:pt x="1960001" y="699835"/>
                    <a:pt x="1960001" y="695975"/>
                  </a:cubicBezTo>
                  <a:cubicBezTo>
                    <a:pt x="1960001" y="692115"/>
                    <a:pt x="1963003" y="689113"/>
                    <a:pt x="1966863" y="689113"/>
                  </a:cubicBezTo>
                  <a:lnTo>
                    <a:pt x="2287239" y="689113"/>
                  </a:lnTo>
                  <a:cubicBezTo>
                    <a:pt x="2291099" y="689113"/>
                    <a:pt x="2294101" y="692115"/>
                    <a:pt x="2294101" y="695975"/>
                  </a:cubicBezTo>
                  <a:cubicBezTo>
                    <a:pt x="2294101" y="699835"/>
                    <a:pt x="2291099" y="702837"/>
                    <a:pt x="2287239" y="702837"/>
                  </a:cubicBezTo>
                  <a:close/>
                  <a:moveTo>
                    <a:pt x="2301393" y="671528"/>
                  </a:moveTo>
                  <a:lnTo>
                    <a:pt x="1981016" y="671528"/>
                  </a:lnTo>
                  <a:cubicBezTo>
                    <a:pt x="1977156" y="671528"/>
                    <a:pt x="1974154" y="668526"/>
                    <a:pt x="1974154" y="664666"/>
                  </a:cubicBezTo>
                  <a:cubicBezTo>
                    <a:pt x="1974154" y="660806"/>
                    <a:pt x="1977156" y="657804"/>
                    <a:pt x="1981016" y="657804"/>
                  </a:cubicBezTo>
                  <a:lnTo>
                    <a:pt x="2301393" y="657804"/>
                  </a:lnTo>
                  <a:cubicBezTo>
                    <a:pt x="2305253" y="657804"/>
                    <a:pt x="2308255" y="660806"/>
                    <a:pt x="2308255" y="664666"/>
                  </a:cubicBezTo>
                  <a:cubicBezTo>
                    <a:pt x="2308255" y="668526"/>
                    <a:pt x="2305253" y="671528"/>
                    <a:pt x="2301393" y="671528"/>
                  </a:cubicBezTo>
                  <a:close/>
                </a:path>
              </a:pathLst>
            </a:custGeom>
            <a:grpFill/>
            <a:ln w="4286"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EBE48475-8E68-41C7-A5B4-937F0A16508E}"/>
                </a:ext>
              </a:extLst>
            </p:cNvPr>
            <p:cNvSpPr/>
            <p:nvPr/>
          </p:nvSpPr>
          <p:spPr>
            <a:xfrm>
              <a:off x="4626723" y="1842218"/>
              <a:ext cx="77199" cy="77199"/>
            </a:xfrm>
            <a:custGeom>
              <a:avLst/>
              <a:gdLst>
                <a:gd name="connsiteX0" fmla="*/ 77199 w 77199"/>
                <a:gd name="connsiteY0" fmla="*/ 38600 h 77199"/>
                <a:gd name="connsiteX1" fmla="*/ 38600 w 77199"/>
                <a:gd name="connsiteY1" fmla="*/ 77199 h 77199"/>
                <a:gd name="connsiteX2" fmla="*/ 0 w 77199"/>
                <a:gd name="connsiteY2" fmla="*/ 38600 h 77199"/>
                <a:gd name="connsiteX3" fmla="*/ 38600 w 77199"/>
                <a:gd name="connsiteY3" fmla="*/ 0 h 77199"/>
                <a:gd name="connsiteX4" fmla="*/ 77199 w 77199"/>
                <a:gd name="connsiteY4" fmla="*/ 38600 h 771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199" h="77199">
                  <a:moveTo>
                    <a:pt x="77199" y="38600"/>
                  </a:moveTo>
                  <a:cubicBezTo>
                    <a:pt x="77199" y="59918"/>
                    <a:pt x="59918" y="77199"/>
                    <a:pt x="38600" y="77199"/>
                  </a:cubicBezTo>
                  <a:cubicBezTo>
                    <a:pt x="17282" y="77199"/>
                    <a:pt x="0" y="59918"/>
                    <a:pt x="0" y="38600"/>
                  </a:cubicBezTo>
                  <a:cubicBezTo>
                    <a:pt x="0" y="17282"/>
                    <a:pt x="17282" y="0"/>
                    <a:pt x="38600" y="0"/>
                  </a:cubicBezTo>
                  <a:cubicBezTo>
                    <a:pt x="59918" y="0"/>
                    <a:pt x="77199" y="17282"/>
                    <a:pt x="77199" y="38600"/>
                  </a:cubicBezTo>
                  <a:close/>
                </a:path>
              </a:pathLst>
            </a:custGeom>
            <a:grpFill/>
            <a:ln w="4286" cap="flat">
              <a:noFill/>
              <a:prstDash val="solid"/>
              <a:miter/>
            </a:ln>
          </p:spPr>
          <p:txBody>
            <a:bodyPr rtlCol="0" anchor="ctr"/>
            <a:lstStyle/>
            <a:p>
              <a:endParaRPr lang="en-US"/>
            </a:p>
          </p:txBody>
        </p:sp>
      </p:grpSp>
    </p:spTree>
    <p:extLst>
      <p:ext uri="{BB962C8B-B14F-4D97-AF65-F5344CB8AC3E}">
        <p14:creationId xmlns:p14="http://schemas.microsoft.com/office/powerpoint/2010/main" val="18993242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8394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Agenda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823200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Taam slide layout">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85899EEF-F92F-4B63-95A6-7DBA5438AE9A}"/>
              </a:ext>
            </a:extLst>
          </p:cNvPr>
          <p:cNvSpPr/>
          <p:nvPr userDrawn="1"/>
        </p:nvSpPr>
        <p:spPr>
          <a:xfrm>
            <a:off x="0" y="0"/>
            <a:ext cx="12192000" cy="11059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nvGrpSpPr>
          <p:cNvPr id="20" name="Graphic 11">
            <a:extLst>
              <a:ext uri="{FF2B5EF4-FFF2-40B4-BE49-F238E27FC236}">
                <a16:creationId xmlns:a16="http://schemas.microsoft.com/office/drawing/2014/main" id="{CF7762F2-DEAF-4451-8702-8271A14F73BB}"/>
              </a:ext>
            </a:extLst>
          </p:cNvPr>
          <p:cNvGrpSpPr/>
          <p:nvPr userDrawn="1"/>
        </p:nvGrpSpPr>
        <p:grpSpPr>
          <a:xfrm rot="20940000">
            <a:off x="9240036" y="327873"/>
            <a:ext cx="2793657" cy="450243"/>
            <a:chOff x="667265" y="831768"/>
            <a:chExt cx="7797114" cy="1256630"/>
          </a:xfrm>
          <a:solidFill>
            <a:schemeClr val="bg1"/>
          </a:solidFill>
        </p:grpSpPr>
        <p:sp>
          <p:nvSpPr>
            <p:cNvPr id="21" name="Freeform: Shape 20">
              <a:extLst>
                <a:ext uri="{FF2B5EF4-FFF2-40B4-BE49-F238E27FC236}">
                  <a16:creationId xmlns:a16="http://schemas.microsoft.com/office/drawing/2014/main" id="{5D169916-1184-4DBF-AEC1-B7E29E704EBF}"/>
                </a:ext>
              </a:extLst>
            </p:cNvPr>
            <p:cNvSpPr/>
            <p:nvPr/>
          </p:nvSpPr>
          <p:spPr>
            <a:xfrm>
              <a:off x="5891074" y="1069798"/>
              <a:ext cx="2572876" cy="541765"/>
            </a:xfrm>
            <a:custGeom>
              <a:avLst/>
              <a:gdLst>
                <a:gd name="connsiteX0" fmla="*/ 0 w 2572876"/>
                <a:gd name="connsiteY0" fmla="*/ 0 h 541765"/>
                <a:gd name="connsiteX1" fmla="*/ 2571161 w 2572876"/>
                <a:gd name="connsiteY1" fmla="*/ 0 h 541765"/>
                <a:gd name="connsiteX2" fmla="*/ 2572876 w 2572876"/>
                <a:gd name="connsiteY2" fmla="*/ 28306 h 541765"/>
                <a:gd name="connsiteX3" fmla="*/ 2498679 w 2572876"/>
                <a:gd name="connsiteY3" fmla="*/ 37742 h 541765"/>
                <a:gd name="connsiteX4" fmla="*/ 1501523 w 2572876"/>
                <a:gd name="connsiteY4" fmla="*/ 42031 h 541765"/>
                <a:gd name="connsiteX5" fmla="*/ 1329112 w 2572876"/>
                <a:gd name="connsiteY5" fmla="*/ 76770 h 541765"/>
                <a:gd name="connsiteX6" fmla="*/ 1406311 w 2572876"/>
                <a:gd name="connsiteY6" fmla="*/ 336674 h 541765"/>
                <a:gd name="connsiteX7" fmla="*/ 1396876 w 2572876"/>
                <a:gd name="connsiteY7" fmla="*/ 452473 h 541765"/>
                <a:gd name="connsiteX8" fmla="*/ 1372429 w 2572876"/>
                <a:gd name="connsiteY8" fmla="*/ 535676 h 541765"/>
                <a:gd name="connsiteX9" fmla="*/ 1217602 w 2572876"/>
                <a:gd name="connsiteY9" fmla="*/ 537820 h 541765"/>
                <a:gd name="connsiteX10" fmla="*/ 1198731 w 2572876"/>
                <a:gd name="connsiteY10" fmla="*/ 498792 h 541765"/>
                <a:gd name="connsiteX11" fmla="*/ 1188867 w 2572876"/>
                <a:gd name="connsiteY11" fmla="*/ 396718 h 541765"/>
                <a:gd name="connsiteX12" fmla="*/ 30879 w 2572876"/>
                <a:gd name="connsiteY12" fmla="*/ 396718 h 541765"/>
                <a:gd name="connsiteX13" fmla="*/ 30879 w 2572876"/>
                <a:gd name="connsiteY13" fmla="*/ 147536 h 541765"/>
                <a:gd name="connsiteX14" fmla="*/ 1184578 w 2572876"/>
                <a:gd name="connsiteY14" fmla="*/ 353400 h 541765"/>
                <a:gd name="connsiteX15" fmla="*/ 1272499 w 2572876"/>
                <a:gd name="connsiteY15" fmla="*/ 76770 h 541765"/>
                <a:gd name="connsiteX16" fmla="*/ 1257918 w 2572876"/>
                <a:gd name="connsiteY16" fmla="*/ 57470 h 541765"/>
                <a:gd name="connsiteX17" fmla="*/ 1061488 w 2572876"/>
                <a:gd name="connsiteY17" fmla="*/ 42888 h 541765"/>
                <a:gd name="connsiteX18" fmla="*/ 57899 w 2572876"/>
                <a:gd name="connsiteY18" fmla="*/ 36455 h 541765"/>
                <a:gd name="connsiteX19" fmla="*/ 0 w 2572876"/>
                <a:gd name="connsiteY19" fmla="*/ 28306 h 541765"/>
                <a:gd name="connsiteX20" fmla="*/ 0 w 2572876"/>
                <a:gd name="connsiteY20" fmla="*/ 0 h 541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572876" h="541765">
                  <a:moveTo>
                    <a:pt x="0" y="0"/>
                  </a:moveTo>
                  <a:cubicBezTo>
                    <a:pt x="856911" y="0"/>
                    <a:pt x="1714250" y="0"/>
                    <a:pt x="2571161" y="0"/>
                  </a:cubicBezTo>
                  <a:cubicBezTo>
                    <a:pt x="2571589" y="9435"/>
                    <a:pt x="2572448" y="18871"/>
                    <a:pt x="2572876" y="28306"/>
                  </a:cubicBezTo>
                  <a:cubicBezTo>
                    <a:pt x="2548001" y="31737"/>
                    <a:pt x="2523555" y="37742"/>
                    <a:pt x="2498679" y="37742"/>
                  </a:cubicBezTo>
                  <a:cubicBezTo>
                    <a:pt x="2166294" y="39457"/>
                    <a:pt x="1833909" y="39457"/>
                    <a:pt x="1501523" y="42031"/>
                  </a:cubicBezTo>
                  <a:cubicBezTo>
                    <a:pt x="1447055" y="42460"/>
                    <a:pt x="1332114" y="39457"/>
                    <a:pt x="1329112" y="76770"/>
                  </a:cubicBezTo>
                  <a:cubicBezTo>
                    <a:pt x="1442338" y="147536"/>
                    <a:pt x="1412316" y="241033"/>
                    <a:pt x="1406311" y="336674"/>
                  </a:cubicBezTo>
                  <a:cubicBezTo>
                    <a:pt x="1403738" y="375273"/>
                    <a:pt x="1402880" y="414302"/>
                    <a:pt x="1396876" y="452473"/>
                  </a:cubicBezTo>
                  <a:cubicBezTo>
                    <a:pt x="1392158" y="482066"/>
                    <a:pt x="1385725" y="533103"/>
                    <a:pt x="1372429" y="535676"/>
                  </a:cubicBezTo>
                  <a:cubicBezTo>
                    <a:pt x="1322679" y="545540"/>
                    <a:pt x="1269497" y="541252"/>
                    <a:pt x="1217602" y="537820"/>
                  </a:cubicBezTo>
                  <a:cubicBezTo>
                    <a:pt x="1210311" y="537392"/>
                    <a:pt x="1200876" y="512945"/>
                    <a:pt x="1198731" y="498792"/>
                  </a:cubicBezTo>
                  <a:cubicBezTo>
                    <a:pt x="1193585" y="467484"/>
                    <a:pt x="1192298" y="435746"/>
                    <a:pt x="1188867" y="396718"/>
                  </a:cubicBezTo>
                  <a:cubicBezTo>
                    <a:pt x="800727" y="396718"/>
                    <a:pt x="415160" y="396718"/>
                    <a:pt x="30879" y="396718"/>
                  </a:cubicBezTo>
                  <a:cubicBezTo>
                    <a:pt x="30879" y="310512"/>
                    <a:pt x="30879" y="232455"/>
                    <a:pt x="30879" y="147536"/>
                  </a:cubicBezTo>
                  <a:cubicBezTo>
                    <a:pt x="413873" y="215729"/>
                    <a:pt x="796009" y="283921"/>
                    <a:pt x="1184578" y="353400"/>
                  </a:cubicBezTo>
                  <a:cubicBezTo>
                    <a:pt x="1194871" y="253899"/>
                    <a:pt x="1137830" y="138530"/>
                    <a:pt x="1272499" y="76770"/>
                  </a:cubicBezTo>
                  <a:cubicBezTo>
                    <a:pt x="1267782" y="70337"/>
                    <a:pt x="1262635" y="63904"/>
                    <a:pt x="1257918" y="57470"/>
                  </a:cubicBezTo>
                  <a:cubicBezTo>
                    <a:pt x="1192298" y="52324"/>
                    <a:pt x="1127108" y="43746"/>
                    <a:pt x="1061488" y="42888"/>
                  </a:cubicBezTo>
                  <a:cubicBezTo>
                    <a:pt x="726959" y="39886"/>
                    <a:pt x="392429" y="39028"/>
                    <a:pt x="57899" y="36455"/>
                  </a:cubicBezTo>
                  <a:cubicBezTo>
                    <a:pt x="38600" y="36455"/>
                    <a:pt x="19300" y="31309"/>
                    <a:pt x="0" y="28306"/>
                  </a:cubicBezTo>
                  <a:cubicBezTo>
                    <a:pt x="0" y="19300"/>
                    <a:pt x="0" y="9435"/>
                    <a:pt x="0" y="0"/>
                  </a:cubicBezTo>
                  <a:close/>
                </a:path>
              </a:pathLst>
            </a:custGeom>
            <a:grpFill/>
            <a:ln w="4286"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C4343BD2-BF5A-4B43-91D2-DEC4E70A0525}"/>
                </a:ext>
              </a:extLst>
            </p:cNvPr>
            <p:cNvSpPr/>
            <p:nvPr/>
          </p:nvSpPr>
          <p:spPr>
            <a:xfrm>
              <a:off x="667265" y="1064933"/>
              <a:ext cx="2571589" cy="551438"/>
            </a:xfrm>
            <a:custGeom>
              <a:avLst/>
              <a:gdLst>
                <a:gd name="connsiteX0" fmla="*/ 2533419 w 2571589"/>
                <a:gd name="connsiteY0" fmla="*/ 161407 h 551438"/>
                <a:gd name="connsiteX1" fmla="*/ 2533419 w 2571589"/>
                <a:gd name="connsiteY1" fmla="*/ 396865 h 551438"/>
                <a:gd name="connsiteX2" fmla="*/ 1402022 w 2571589"/>
                <a:gd name="connsiteY2" fmla="*/ 396865 h 551438"/>
                <a:gd name="connsiteX3" fmla="*/ 1395160 w 2571589"/>
                <a:gd name="connsiteY3" fmla="*/ 474922 h 551438"/>
                <a:gd name="connsiteX4" fmla="*/ 1313243 w 2571589"/>
                <a:gd name="connsiteY4" fmla="*/ 549976 h 551438"/>
                <a:gd name="connsiteX5" fmla="*/ 1245909 w 2571589"/>
                <a:gd name="connsiteY5" fmla="*/ 547832 h 551438"/>
                <a:gd name="connsiteX6" fmla="*/ 1196158 w 2571589"/>
                <a:gd name="connsiteY6" fmla="*/ 500226 h 551438"/>
                <a:gd name="connsiteX7" fmla="*/ 1180289 w 2571589"/>
                <a:gd name="connsiteY7" fmla="*/ 200865 h 551438"/>
                <a:gd name="connsiteX8" fmla="*/ 1256631 w 2571589"/>
                <a:gd name="connsiteY8" fmla="*/ 65766 h 551438"/>
                <a:gd name="connsiteX9" fmla="*/ 1094084 w 2571589"/>
                <a:gd name="connsiteY9" fmla="*/ 46895 h 551438"/>
                <a:gd name="connsiteX10" fmla="*/ 90495 w 2571589"/>
                <a:gd name="connsiteY10" fmla="*/ 43893 h 551438"/>
                <a:gd name="connsiteX11" fmla="*/ 0 w 2571589"/>
                <a:gd name="connsiteY11" fmla="*/ 22020 h 551438"/>
                <a:gd name="connsiteX12" fmla="*/ 2569874 w 2571589"/>
                <a:gd name="connsiteY12" fmla="*/ 9582 h 551438"/>
                <a:gd name="connsiteX13" fmla="*/ 2571589 w 2571589"/>
                <a:gd name="connsiteY13" fmla="*/ 34029 h 551438"/>
                <a:gd name="connsiteX14" fmla="*/ 2503826 w 2571589"/>
                <a:gd name="connsiteY14" fmla="*/ 42178 h 551438"/>
                <a:gd name="connsiteX15" fmla="*/ 1500237 w 2571589"/>
                <a:gd name="connsiteY15" fmla="*/ 47324 h 551438"/>
                <a:gd name="connsiteX16" fmla="*/ 1326539 w 2571589"/>
                <a:gd name="connsiteY16" fmla="*/ 71771 h 551438"/>
                <a:gd name="connsiteX17" fmla="*/ 1404596 w 2571589"/>
                <a:gd name="connsiteY17" fmla="*/ 362983 h 551438"/>
                <a:gd name="connsiteX18" fmla="*/ 2533419 w 2571589"/>
                <a:gd name="connsiteY18" fmla="*/ 161407 h 551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571589" h="551438">
                  <a:moveTo>
                    <a:pt x="2533419" y="161407"/>
                  </a:moveTo>
                  <a:cubicBezTo>
                    <a:pt x="2533419" y="245469"/>
                    <a:pt x="2533419" y="317950"/>
                    <a:pt x="2533419" y="396865"/>
                  </a:cubicBezTo>
                  <a:cubicBezTo>
                    <a:pt x="2162434" y="396865"/>
                    <a:pt x="1785874" y="396865"/>
                    <a:pt x="1402022" y="396865"/>
                  </a:cubicBezTo>
                  <a:cubicBezTo>
                    <a:pt x="1399020" y="426886"/>
                    <a:pt x="1393445" y="451333"/>
                    <a:pt x="1395160" y="474922"/>
                  </a:cubicBezTo>
                  <a:cubicBezTo>
                    <a:pt x="1399878" y="536681"/>
                    <a:pt x="1370285" y="556409"/>
                    <a:pt x="1313243" y="549976"/>
                  </a:cubicBezTo>
                  <a:cubicBezTo>
                    <a:pt x="1290941" y="547403"/>
                    <a:pt x="1265208" y="555981"/>
                    <a:pt x="1245909" y="547832"/>
                  </a:cubicBezTo>
                  <a:cubicBezTo>
                    <a:pt x="1225751" y="539254"/>
                    <a:pt x="1198302" y="518239"/>
                    <a:pt x="1196158" y="500226"/>
                  </a:cubicBezTo>
                  <a:cubicBezTo>
                    <a:pt x="1185865" y="400725"/>
                    <a:pt x="1174285" y="299937"/>
                    <a:pt x="1180289" y="200865"/>
                  </a:cubicBezTo>
                  <a:cubicBezTo>
                    <a:pt x="1182863" y="157976"/>
                    <a:pt x="1225751" y="117661"/>
                    <a:pt x="1256631" y="65766"/>
                  </a:cubicBezTo>
                  <a:cubicBezTo>
                    <a:pt x="1202162" y="58904"/>
                    <a:pt x="1148123" y="47324"/>
                    <a:pt x="1094084" y="46895"/>
                  </a:cubicBezTo>
                  <a:cubicBezTo>
                    <a:pt x="759554" y="44322"/>
                    <a:pt x="425024" y="44751"/>
                    <a:pt x="90495" y="43893"/>
                  </a:cubicBezTo>
                  <a:cubicBezTo>
                    <a:pt x="60473" y="43035"/>
                    <a:pt x="30022" y="38318"/>
                    <a:pt x="0" y="22020"/>
                  </a:cubicBezTo>
                  <a:cubicBezTo>
                    <a:pt x="856911" y="-3284"/>
                    <a:pt x="1713392" y="-5857"/>
                    <a:pt x="2569874" y="9582"/>
                  </a:cubicBezTo>
                  <a:cubicBezTo>
                    <a:pt x="2570303" y="17731"/>
                    <a:pt x="2571161" y="25880"/>
                    <a:pt x="2571589" y="34029"/>
                  </a:cubicBezTo>
                  <a:cubicBezTo>
                    <a:pt x="2548859" y="37031"/>
                    <a:pt x="2526557" y="42178"/>
                    <a:pt x="2503826" y="42178"/>
                  </a:cubicBezTo>
                  <a:cubicBezTo>
                    <a:pt x="2169296" y="43893"/>
                    <a:pt x="1834766" y="44322"/>
                    <a:pt x="1500237" y="47324"/>
                  </a:cubicBezTo>
                  <a:cubicBezTo>
                    <a:pt x="1444911" y="47753"/>
                    <a:pt x="1389585" y="57617"/>
                    <a:pt x="1326539" y="71771"/>
                  </a:cubicBezTo>
                  <a:cubicBezTo>
                    <a:pt x="1439764" y="144681"/>
                    <a:pt x="1409313" y="252331"/>
                    <a:pt x="1404596" y="362983"/>
                  </a:cubicBezTo>
                  <a:cubicBezTo>
                    <a:pt x="1784158" y="294790"/>
                    <a:pt x="2156430" y="228742"/>
                    <a:pt x="2533419" y="161407"/>
                  </a:cubicBezTo>
                  <a:close/>
                </a:path>
              </a:pathLst>
            </a:custGeom>
            <a:grpFill/>
            <a:ln w="4286"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3EBA43F7-CE6B-4D9C-A102-771B02D4E4DA}"/>
                </a:ext>
              </a:extLst>
            </p:cNvPr>
            <p:cNvSpPr/>
            <p:nvPr/>
          </p:nvSpPr>
          <p:spPr>
            <a:xfrm>
              <a:off x="3309004" y="1194603"/>
              <a:ext cx="43504" cy="281347"/>
            </a:xfrm>
            <a:custGeom>
              <a:avLst/>
              <a:gdLst>
                <a:gd name="connsiteX0" fmla="*/ 43504 w 43504"/>
                <a:gd name="connsiteY0" fmla="*/ 0 h 281347"/>
                <a:gd name="connsiteX1" fmla="*/ 43504 w 43504"/>
                <a:gd name="connsiteY1" fmla="*/ 281348 h 281347"/>
                <a:gd name="connsiteX2" fmla="*/ 3189 w 43504"/>
                <a:gd name="connsiteY2" fmla="*/ 120945 h 281347"/>
                <a:gd name="connsiteX3" fmla="*/ 43504 w 43504"/>
                <a:gd name="connsiteY3" fmla="*/ 0 h 281347"/>
              </a:gdLst>
              <a:ahLst/>
              <a:cxnLst>
                <a:cxn ang="0">
                  <a:pos x="connsiteX0" y="connsiteY0"/>
                </a:cxn>
                <a:cxn ang="0">
                  <a:pos x="connsiteX1" y="connsiteY1"/>
                </a:cxn>
                <a:cxn ang="0">
                  <a:pos x="connsiteX2" y="connsiteY2"/>
                </a:cxn>
                <a:cxn ang="0">
                  <a:pos x="connsiteX3" y="connsiteY3"/>
                </a:cxn>
              </a:cxnLst>
              <a:rect l="l" t="t" r="r" b="b"/>
              <a:pathLst>
                <a:path w="43504" h="281347">
                  <a:moveTo>
                    <a:pt x="43504" y="0"/>
                  </a:moveTo>
                  <a:cubicBezTo>
                    <a:pt x="43504" y="96499"/>
                    <a:pt x="43504" y="180560"/>
                    <a:pt x="43504" y="281348"/>
                  </a:cubicBezTo>
                  <a:cubicBezTo>
                    <a:pt x="-7104" y="227737"/>
                    <a:pt x="6191" y="170267"/>
                    <a:pt x="3189" y="120945"/>
                  </a:cubicBezTo>
                  <a:cubicBezTo>
                    <a:pt x="187" y="81488"/>
                    <a:pt x="-11822" y="31309"/>
                    <a:pt x="43504" y="0"/>
                  </a:cubicBezTo>
                  <a:close/>
                </a:path>
              </a:pathLst>
            </a:custGeom>
            <a:grpFill/>
            <a:ln w="4286"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09AF483D-4E96-47FE-AD50-0E947B8072B7}"/>
                </a:ext>
              </a:extLst>
            </p:cNvPr>
            <p:cNvSpPr/>
            <p:nvPr/>
          </p:nvSpPr>
          <p:spPr>
            <a:xfrm>
              <a:off x="5769270" y="1193317"/>
              <a:ext cx="41866" cy="283921"/>
            </a:xfrm>
            <a:custGeom>
              <a:avLst/>
              <a:gdLst>
                <a:gd name="connsiteX0" fmla="*/ 0 w 41866"/>
                <a:gd name="connsiteY0" fmla="*/ 0 h 283921"/>
                <a:gd name="connsiteX1" fmla="*/ 0 w 41866"/>
                <a:gd name="connsiteY1" fmla="*/ 283921 h 283921"/>
                <a:gd name="connsiteX2" fmla="*/ 0 w 41866"/>
                <a:gd name="connsiteY2" fmla="*/ 0 h 283921"/>
              </a:gdLst>
              <a:ahLst/>
              <a:cxnLst>
                <a:cxn ang="0">
                  <a:pos x="connsiteX0" y="connsiteY0"/>
                </a:cxn>
                <a:cxn ang="0">
                  <a:pos x="connsiteX1" y="connsiteY1"/>
                </a:cxn>
                <a:cxn ang="0">
                  <a:pos x="connsiteX2" y="connsiteY2"/>
                </a:cxn>
              </a:cxnLst>
              <a:rect l="l" t="t" r="r" b="b"/>
              <a:pathLst>
                <a:path w="41866" h="283921">
                  <a:moveTo>
                    <a:pt x="0" y="0"/>
                  </a:moveTo>
                  <a:cubicBezTo>
                    <a:pt x="51895" y="27020"/>
                    <a:pt x="59615" y="194713"/>
                    <a:pt x="0" y="283921"/>
                  </a:cubicBezTo>
                  <a:cubicBezTo>
                    <a:pt x="0" y="180560"/>
                    <a:pt x="0" y="91781"/>
                    <a:pt x="0" y="0"/>
                  </a:cubicBezTo>
                  <a:close/>
                </a:path>
              </a:pathLst>
            </a:custGeom>
            <a:grpFill/>
            <a:ln w="4286"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BD4C48FB-C7AC-4492-8382-6EF39DD75E6E}"/>
                </a:ext>
              </a:extLst>
            </p:cNvPr>
            <p:cNvSpPr/>
            <p:nvPr/>
          </p:nvSpPr>
          <p:spPr>
            <a:xfrm>
              <a:off x="4584263" y="1800187"/>
              <a:ext cx="161260" cy="161260"/>
            </a:xfrm>
            <a:custGeom>
              <a:avLst/>
              <a:gdLst>
                <a:gd name="connsiteX0" fmla="*/ 0 w 161260"/>
                <a:gd name="connsiteY0" fmla="*/ 80630 h 161260"/>
                <a:gd name="connsiteX1" fmla="*/ 80630 w 161260"/>
                <a:gd name="connsiteY1" fmla="*/ 161260 h 161260"/>
                <a:gd name="connsiteX2" fmla="*/ 161261 w 161260"/>
                <a:gd name="connsiteY2" fmla="*/ 80630 h 161260"/>
                <a:gd name="connsiteX3" fmla="*/ 80630 w 161260"/>
                <a:gd name="connsiteY3" fmla="*/ 0 h 161260"/>
                <a:gd name="connsiteX4" fmla="*/ 0 w 161260"/>
                <a:gd name="connsiteY4" fmla="*/ 80630 h 161260"/>
                <a:gd name="connsiteX5" fmla="*/ 81059 w 161260"/>
                <a:gd name="connsiteY5" fmla="*/ 42459 h 161260"/>
                <a:gd name="connsiteX6" fmla="*/ 119659 w 161260"/>
                <a:gd name="connsiteY6" fmla="*/ 81059 h 161260"/>
                <a:gd name="connsiteX7" fmla="*/ 81059 w 161260"/>
                <a:gd name="connsiteY7" fmla="*/ 119659 h 161260"/>
                <a:gd name="connsiteX8" fmla="*/ 42460 w 161260"/>
                <a:gd name="connsiteY8" fmla="*/ 81059 h 161260"/>
                <a:gd name="connsiteX9" fmla="*/ 81059 w 161260"/>
                <a:gd name="connsiteY9" fmla="*/ 42459 h 161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1260" h="161260">
                  <a:moveTo>
                    <a:pt x="0" y="80630"/>
                  </a:moveTo>
                  <a:cubicBezTo>
                    <a:pt x="0" y="125234"/>
                    <a:pt x="36026" y="161260"/>
                    <a:pt x="80630" y="161260"/>
                  </a:cubicBezTo>
                  <a:cubicBezTo>
                    <a:pt x="125234" y="161260"/>
                    <a:pt x="161261" y="125234"/>
                    <a:pt x="161261" y="80630"/>
                  </a:cubicBezTo>
                  <a:cubicBezTo>
                    <a:pt x="161261" y="36026"/>
                    <a:pt x="125234" y="0"/>
                    <a:pt x="80630" y="0"/>
                  </a:cubicBezTo>
                  <a:cubicBezTo>
                    <a:pt x="36455" y="0"/>
                    <a:pt x="0" y="36026"/>
                    <a:pt x="0" y="80630"/>
                  </a:cubicBezTo>
                  <a:close/>
                  <a:moveTo>
                    <a:pt x="81059" y="42459"/>
                  </a:moveTo>
                  <a:cubicBezTo>
                    <a:pt x="102074" y="42459"/>
                    <a:pt x="119659" y="59615"/>
                    <a:pt x="119659" y="81059"/>
                  </a:cubicBezTo>
                  <a:cubicBezTo>
                    <a:pt x="119659" y="102074"/>
                    <a:pt x="102503" y="119659"/>
                    <a:pt x="81059" y="119659"/>
                  </a:cubicBezTo>
                  <a:cubicBezTo>
                    <a:pt x="60044" y="119659"/>
                    <a:pt x="42460" y="102503"/>
                    <a:pt x="42460" y="81059"/>
                  </a:cubicBezTo>
                  <a:cubicBezTo>
                    <a:pt x="42460" y="59615"/>
                    <a:pt x="59615" y="42459"/>
                    <a:pt x="81059" y="42459"/>
                  </a:cubicBezTo>
                  <a:close/>
                </a:path>
              </a:pathLst>
            </a:custGeom>
            <a:grpFill/>
            <a:ln w="4286"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29E976EE-5F38-4A26-A134-4E6713F29748}"/>
                </a:ext>
              </a:extLst>
            </p:cNvPr>
            <p:cNvSpPr/>
            <p:nvPr/>
          </p:nvSpPr>
          <p:spPr>
            <a:xfrm>
              <a:off x="2815116" y="831871"/>
              <a:ext cx="3510845" cy="1257441"/>
            </a:xfrm>
            <a:custGeom>
              <a:avLst/>
              <a:gdLst>
                <a:gd name="connsiteX0" fmla="*/ 3458951 w 3510845"/>
                <a:gd name="connsiteY0" fmla="*/ 1202916 h 1257441"/>
                <a:gd name="connsiteX1" fmla="*/ 3413489 w 3510845"/>
                <a:gd name="connsiteY1" fmla="*/ 1167318 h 1257441"/>
                <a:gd name="connsiteX2" fmla="*/ 2842215 w 3510845"/>
                <a:gd name="connsiteY2" fmla="*/ 635073 h 1257441"/>
                <a:gd name="connsiteX3" fmla="*/ 2842215 w 3510845"/>
                <a:gd name="connsiteY3" fmla="*/ 417629 h 1257441"/>
                <a:gd name="connsiteX4" fmla="*/ 2756439 w 3510845"/>
                <a:gd name="connsiteY4" fmla="*/ 319843 h 1257441"/>
                <a:gd name="connsiteX5" fmla="*/ 2245209 w 3510845"/>
                <a:gd name="connsiteY5" fmla="*/ 231065 h 1257441"/>
                <a:gd name="connsiteX6" fmla="*/ 2152999 w 3510845"/>
                <a:gd name="connsiteY6" fmla="*/ 167590 h 1257441"/>
                <a:gd name="connsiteX7" fmla="*/ 2051353 w 3510845"/>
                <a:gd name="connsiteY7" fmla="*/ 72377 h 1257441"/>
                <a:gd name="connsiteX8" fmla="*/ 1467213 w 3510845"/>
                <a:gd name="connsiteY8" fmla="*/ 69804 h 1257441"/>
                <a:gd name="connsiteX9" fmla="*/ 1353987 w 3510845"/>
                <a:gd name="connsiteY9" fmla="*/ 181314 h 1257441"/>
                <a:gd name="connsiteX10" fmla="*/ 1277646 w 3510845"/>
                <a:gd name="connsiteY10" fmla="*/ 234496 h 1257441"/>
                <a:gd name="connsiteX11" fmla="*/ 719668 w 3510845"/>
                <a:gd name="connsiteY11" fmla="*/ 332281 h 1257441"/>
                <a:gd name="connsiteX12" fmla="*/ 650617 w 3510845"/>
                <a:gd name="connsiteY12" fmla="*/ 406049 h 1257441"/>
                <a:gd name="connsiteX13" fmla="*/ 654477 w 3510845"/>
                <a:gd name="connsiteY13" fmla="*/ 596474 h 1257441"/>
                <a:gd name="connsiteX14" fmla="*/ 630889 w 3510845"/>
                <a:gd name="connsiteY14" fmla="*/ 650513 h 1257441"/>
                <a:gd name="connsiteX15" fmla="*/ 96928 w 3510845"/>
                <a:gd name="connsiteY15" fmla="*/ 1160027 h 1257441"/>
                <a:gd name="connsiteX16" fmla="*/ 29164 w 3510845"/>
                <a:gd name="connsiteY16" fmla="*/ 1205060 h 1257441"/>
                <a:gd name="connsiteX17" fmla="*/ 0 w 3510845"/>
                <a:gd name="connsiteY17" fmla="*/ 1235511 h 1257441"/>
                <a:gd name="connsiteX18" fmla="*/ 31309 w 3510845"/>
                <a:gd name="connsiteY18" fmla="*/ 1255668 h 1257441"/>
                <a:gd name="connsiteX19" fmla="*/ 195142 w 3510845"/>
                <a:gd name="connsiteY19" fmla="*/ 1255668 h 1257441"/>
                <a:gd name="connsiteX20" fmla="*/ 226880 w 3510845"/>
                <a:gd name="connsiteY20" fmla="*/ 1230364 h 1257441"/>
                <a:gd name="connsiteX21" fmla="*/ 195571 w 3510845"/>
                <a:gd name="connsiteY21" fmla="*/ 1205060 h 1257441"/>
                <a:gd name="connsiteX22" fmla="*/ 160403 w 3510845"/>
                <a:gd name="connsiteY22" fmla="*/ 1195625 h 1257441"/>
                <a:gd name="connsiteX23" fmla="*/ 258617 w 3510845"/>
                <a:gd name="connsiteY23" fmla="*/ 1087975 h 1257441"/>
                <a:gd name="connsiteX24" fmla="*/ 1058057 w 3510845"/>
                <a:gd name="connsiteY24" fmla="*/ 647082 h 1257441"/>
                <a:gd name="connsiteX25" fmla="*/ 1162276 w 3510845"/>
                <a:gd name="connsiteY25" fmla="*/ 702837 h 1257441"/>
                <a:gd name="connsiteX26" fmla="*/ 1287510 w 3510845"/>
                <a:gd name="connsiteY26" fmla="*/ 793331 h 1257441"/>
                <a:gd name="connsiteX27" fmla="*/ 1622040 w 3510845"/>
                <a:gd name="connsiteY27" fmla="*/ 789471 h 1257441"/>
                <a:gd name="connsiteX28" fmla="*/ 1680797 w 3510845"/>
                <a:gd name="connsiteY28" fmla="*/ 874819 h 1257441"/>
                <a:gd name="connsiteX29" fmla="*/ 1669646 w 3510845"/>
                <a:gd name="connsiteY29" fmla="*/ 901839 h 1257441"/>
                <a:gd name="connsiteX30" fmla="*/ 1551703 w 3510845"/>
                <a:gd name="connsiteY30" fmla="*/ 1022355 h 1257441"/>
                <a:gd name="connsiteX31" fmla="*/ 1551703 w 3510845"/>
                <a:gd name="connsiteY31" fmla="*/ 1090548 h 1257441"/>
                <a:gd name="connsiteX32" fmla="*/ 1639195 w 3510845"/>
                <a:gd name="connsiteY32" fmla="*/ 1180614 h 1257441"/>
                <a:gd name="connsiteX33" fmla="*/ 1823616 w 3510845"/>
                <a:gd name="connsiteY33" fmla="*/ 1180185 h 1257441"/>
                <a:gd name="connsiteX34" fmla="*/ 1970294 w 3510845"/>
                <a:gd name="connsiteY34" fmla="*/ 1033935 h 1257441"/>
                <a:gd name="connsiteX35" fmla="*/ 1848920 w 3510845"/>
                <a:gd name="connsiteY35" fmla="*/ 899266 h 1257441"/>
                <a:gd name="connsiteX36" fmla="*/ 1933410 w 3510845"/>
                <a:gd name="connsiteY36" fmla="*/ 786040 h 1257441"/>
                <a:gd name="connsiteX37" fmla="*/ 2179161 w 3510845"/>
                <a:gd name="connsiteY37" fmla="*/ 786898 h 1257441"/>
                <a:gd name="connsiteX38" fmla="*/ 2391887 w 3510845"/>
                <a:gd name="connsiteY38" fmla="*/ 650942 h 1257441"/>
                <a:gd name="connsiteX39" fmla="*/ 2405611 w 3510845"/>
                <a:gd name="connsiteY39" fmla="*/ 635931 h 1257441"/>
                <a:gd name="connsiteX40" fmla="*/ 3341008 w 3510845"/>
                <a:gd name="connsiteY40" fmla="*/ 1190478 h 1257441"/>
                <a:gd name="connsiteX41" fmla="*/ 3281393 w 3510845"/>
                <a:gd name="connsiteY41" fmla="*/ 1224360 h 1257441"/>
                <a:gd name="connsiteX42" fmla="*/ 3297261 w 3510845"/>
                <a:gd name="connsiteY42" fmla="*/ 1253524 h 1257441"/>
                <a:gd name="connsiteX43" fmla="*/ 3508273 w 3510845"/>
                <a:gd name="connsiteY43" fmla="*/ 1254811 h 1257441"/>
                <a:gd name="connsiteX44" fmla="*/ 3510846 w 3510845"/>
                <a:gd name="connsiteY44" fmla="*/ 1220071 h 1257441"/>
                <a:gd name="connsiteX45" fmla="*/ 3458951 w 3510845"/>
                <a:gd name="connsiteY45" fmla="*/ 1202916 h 1257441"/>
                <a:gd name="connsiteX46" fmla="*/ 1213313 w 3510845"/>
                <a:gd name="connsiteY46" fmla="*/ 664237 h 1257441"/>
                <a:gd name="connsiteX47" fmla="*/ 1220175 w 3510845"/>
                <a:gd name="connsiteY47" fmla="*/ 657375 h 1257441"/>
                <a:gd name="connsiteX48" fmla="*/ 1540552 w 3510845"/>
                <a:gd name="connsiteY48" fmla="*/ 657375 h 1257441"/>
                <a:gd name="connsiteX49" fmla="*/ 1547414 w 3510845"/>
                <a:gd name="connsiteY49" fmla="*/ 664237 h 1257441"/>
                <a:gd name="connsiteX50" fmla="*/ 1540552 w 3510845"/>
                <a:gd name="connsiteY50" fmla="*/ 671099 h 1257441"/>
                <a:gd name="connsiteX51" fmla="*/ 1220175 w 3510845"/>
                <a:gd name="connsiteY51" fmla="*/ 671099 h 1257441"/>
                <a:gd name="connsiteX52" fmla="*/ 1213313 w 3510845"/>
                <a:gd name="connsiteY52" fmla="*/ 664237 h 1257441"/>
                <a:gd name="connsiteX53" fmla="*/ 1227467 w 3510845"/>
                <a:gd name="connsiteY53" fmla="*/ 695975 h 1257441"/>
                <a:gd name="connsiteX54" fmla="*/ 1234329 w 3510845"/>
                <a:gd name="connsiteY54" fmla="*/ 689113 h 1257441"/>
                <a:gd name="connsiteX55" fmla="*/ 1554705 w 3510845"/>
                <a:gd name="connsiteY55" fmla="*/ 689113 h 1257441"/>
                <a:gd name="connsiteX56" fmla="*/ 1561567 w 3510845"/>
                <a:gd name="connsiteY56" fmla="*/ 695975 h 1257441"/>
                <a:gd name="connsiteX57" fmla="*/ 1554705 w 3510845"/>
                <a:gd name="connsiteY57" fmla="*/ 702837 h 1257441"/>
                <a:gd name="connsiteX58" fmla="*/ 1234329 w 3510845"/>
                <a:gd name="connsiteY58" fmla="*/ 702837 h 1257441"/>
                <a:gd name="connsiteX59" fmla="*/ 1227467 w 3510845"/>
                <a:gd name="connsiteY59" fmla="*/ 695975 h 1257441"/>
                <a:gd name="connsiteX60" fmla="*/ 1569287 w 3510845"/>
                <a:gd name="connsiteY60" fmla="*/ 734574 h 1257441"/>
                <a:gd name="connsiteX61" fmla="*/ 1248911 w 3510845"/>
                <a:gd name="connsiteY61" fmla="*/ 734574 h 1257441"/>
                <a:gd name="connsiteX62" fmla="*/ 1242049 w 3510845"/>
                <a:gd name="connsiteY62" fmla="*/ 727712 h 1257441"/>
                <a:gd name="connsiteX63" fmla="*/ 1248911 w 3510845"/>
                <a:gd name="connsiteY63" fmla="*/ 720850 h 1257441"/>
                <a:gd name="connsiteX64" fmla="*/ 1569287 w 3510845"/>
                <a:gd name="connsiteY64" fmla="*/ 720850 h 1257441"/>
                <a:gd name="connsiteX65" fmla="*/ 1576149 w 3510845"/>
                <a:gd name="connsiteY65" fmla="*/ 727712 h 1257441"/>
                <a:gd name="connsiteX66" fmla="*/ 1569287 w 3510845"/>
                <a:gd name="connsiteY66" fmla="*/ 734574 h 1257441"/>
                <a:gd name="connsiteX67" fmla="*/ 1850206 w 3510845"/>
                <a:gd name="connsiteY67" fmla="*/ 968316 h 1257441"/>
                <a:gd name="connsiteX68" fmla="*/ 1930837 w 3510845"/>
                <a:gd name="connsiteY68" fmla="*/ 1048946 h 1257441"/>
                <a:gd name="connsiteX69" fmla="*/ 1850206 w 3510845"/>
                <a:gd name="connsiteY69" fmla="*/ 1129576 h 1257441"/>
                <a:gd name="connsiteX70" fmla="*/ 1769576 w 3510845"/>
                <a:gd name="connsiteY70" fmla="*/ 1048946 h 1257441"/>
                <a:gd name="connsiteX71" fmla="*/ 1850206 w 3510845"/>
                <a:gd name="connsiteY71" fmla="*/ 968316 h 1257441"/>
                <a:gd name="connsiteX72" fmla="*/ 2272657 w 3510845"/>
                <a:gd name="connsiteY72" fmla="*/ 734574 h 1257441"/>
                <a:gd name="connsiteX73" fmla="*/ 1952281 w 3510845"/>
                <a:gd name="connsiteY73" fmla="*/ 734574 h 1257441"/>
                <a:gd name="connsiteX74" fmla="*/ 1945419 w 3510845"/>
                <a:gd name="connsiteY74" fmla="*/ 727712 h 1257441"/>
                <a:gd name="connsiteX75" fmla="*/ 1952281 w 3510845"/>
                <a:gd name="connsiteY75" fmla="*/ 720850 h 1257441"/>
                <a:gd name="connsiteX76" fmla="*/ 2272657 w 3510845"/>
                <a:gd name="connsiteY76" fmla="*/ 720850 h 1257441"/>
                <a:gd name="connsiteX77" fmla="*/ 2279520 w 3510845"/>
                <a:gd name="connsiteY77" fmla="*/ 727712 h 1257441"/>
                <a:gd name="connsiteX78" fmla="*/ 2272657 w 3510845"/>
                <a:gd name="connsiteY78" fmla="*/ 734574 h 1257441"/>
                <a:gd name="connsiteX79" fmla="*/ 2287239 w 3510845"/>
                <a:gd name="connsiteY79" fmla="*/ 702837 h 1257441"/>
                <a:gd name="connsiteX80" fmla="*/ 1966863 w 3510845"/>
                <a:gd name="connsiteY80" fmla="*/ 702837 h 1257441"/>
                <a:gd name="connsiteX81" fmla="*/ 1960001 w 3510845"/>
                <a:gd name="connsiteY81" fmla="*/ 695975 h 1257441"/>
                <a:gd name="connsiteX82" fmla="*/ 1966863 w 3510845"/>
                <a:gd name="connsiteY82" fmla="*/ 689113 h 1257441"/>
                <a:gd name="connsiteX83" fmla="*/ 2287239 w 3510845"/>
                <a:gd name="connsiteY83" fmla="*/ 689113 h 1257441"/>
                <a:gd name="connsiteX84" fmla="*/ 2294101 w 3510845"/>
                <a:gd name="connsiteY84" fmla="*/ 695975 h 1257441"/>
                <a:gd name="connsiteX85" fmla="*/ 2287239 w 3510845"/>
                <a:gd name="connsiteY85" fmla="*/ 702837 h 1257441"/>
                <a:gd name="connsiteX86" fmla="*/ 2301393 w 3510845"/>
                <a:gd name="connsiteY86" fmla="*/ 671528 h 1257441"/>
                <a:gd name="connsiteX87" fmla="*/ 1981016 w 3510845"/>
                <a:gd name="connsiteY87" fmla="*/ 671528 h 1257441"/>
                <a:gd name="connsiteX88" fmla="*/ 1974154 w 3510845"/>
                <a:gd name="connsiteY88" fmla="*/ 664666 h 1257441"/>
                <a:gd name="connsiteX89" fmla="*/ 1981016 w 3510845"/>
                <a:gd name="connsiteY89" fmla="*/ 657804 h 1257441"/>
                <a:gd name="connsiteX90" fmla="*/ 2301393 w 3510845"/>
                <a:gd name="connsiteY90" fmla="*/ 657804 h 1257441"/>
                <a:gd name="connsiteX91" fmla="*/ 2308255 w 3510845"/>
                <a:gd name="connsiteY91" fmla="*/ 664666 h 1257441"/>
                <a:gd name="connsiteX92" fmla="*/ 2301393 w 3510845"/>
                <a:gd name="connsiteY92" fmla="*/ 671528 h 1257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3510845" h="1257441">
                  <a:moveTo>
                    <a:pt x="3458951" y="1202916"/>
                  </a:moveTo>
                  <a:cubicBezTo>
                    <a:pt x="3442225" y="1193909"/>
                    <a:pt x="3424211" y="1182329"/>
                    <a:pt x="3413489" y="1167318"/>
                  </a:cubicBezTo>
                  <a:cubicBezTo>
                    <a:pt x="3257804" y="947730"/>
                    <a:pt x="3081104" y="750872"/>
                    <a:pt x="2842215" y="635073"/>
                  </a:cubicBezTo>
                  <a:cubicBezTo>
                    <a:pt x="2842215" y="557874"/>
                    <a:pt x="2842215" y="487966"/>
                    <a:pt x="2842215" y="417629"/>
                  </a:cubicBezTo>
                  <a:cubicBezTo>
                    <a:pt x="2842215" y="360159"/>
                    <a:pt x="2820343" y="329279"/>
                    <a:pt x="2756439" y="319843"/>
                  </a:cubicBezTo>
                  <a:cubicBezTo>
                    <a:pt x="2585314" y="294539"/>
                    <a:pt x="2415905" y="260658"/>
                    <a:pt x="2245209" y="231065"/>
                  </a:cubicBezTo>
                  <a:cubicBezTo>
                    <a:pt x="2204036" y="223773"/>
                    <a:pt x="2174014" y="215196"/>
                    <a:pt x="2152999" y="167590"/>
                  </a:cubicBezTo>
                  <a:cubicBezTo>
                    <a:pt x="2135414" y="128132"/>
                    <a:pt x="2092097" y="92535"/>
                    <a:pt x="2051353" y="72377"/>
                  </a:cubicBezTo>
                  <a:cubicBezTo>
                    <a:pt x="1858784" y="-23693"/>
                    <a:pt x="1660640" y="-23693"/>
                    <a:pt x="1467213" y="69804"/>
                  </a:cubicBezTo>
                  <a:cubicBezTo>
                    <a:pt x="1421322" y="92106"/>
                    <a:pt x="1379292" y="136281"/>
                    <a:pt x="1353987" y="181314"/>
                  </a:cubicBezTo>
                  <a:cubicBezTo>
                    <a:pt x="1333830" y="217340"/>
                    <a:pt x="1312386" y="228491"/>
                    <a:pt x="1277646" y="234496"/>
                  </a:cubicBezTo>
                  <a:cubicBezTo>
                    <a:pt x="1091510" y="267091"/>
                    <a:pt x="905803" y="301402"/>
                    <a:pt x="719668" y="332281"/>
                  </a:cubicBezTo>
                  <a:cubicBezTo>
                    <a:pt x="673777" y="340001"/>
                    <a:pt x="649331" y="358443"/>
                    <a:pt x="650617" y="406049"/>
                  </a:cubicBezTo>
                  <a:cubicBezTo>
                    <a:pt x="652333" y="469524"/>
                    <a:pt x="655764" y="532999"/>
                    <a:pt x="654477" y="596474"/>
                  </a:cubicBezTo>
                  <a:cubicBezTo>
                    <a:pt x="654048" y="614916"/>
                    <a:pt x="644613" y="642793"/>
                    <a:pt x="630889" y="650513"/>
                  </a:cubicBezTo>
                  <a:cubicBezTo>
                    <a:pt x="406153" y="771458"/>
                    <a:pt x="243606" y="957165"/>
                    <a:pt x="96928" y="1160027"/>
                  </a:cubicBezTo>
                  <a:cubicBezTo>
                    <a:pt x="81917" y="1180614"/>
                    <a:pt x="51466" y="1188763"/>
                    <a:pt x="29164" y="1205060"/>
                  </a:cubicBezTo>
                  <a:cubicBezTo>
                    <a:pt x="18013" y="1213209"/>
                    <a:pt x="9864" y="1225218"/>
                    <a:pt x="0" y="1235511"/>
                  </a:cubicBezTo>
                  <a:cubicBezTo>
                    <a:pt x="10293" y="1242373"/>
                    <a:pt x="20587" y="1255240"/>
                    <a:pt x="31309" y="1255668"/>
                  </a:cubicBezTo>
                  <a:cubicBezTo>
                    <a:pt x="85777" y="1257813"/>
                    <a:pt x="140674" y="1258242"/>
                    <a:pt x="195142" y="1255668"/>
                  </a:cubicBezTo>
                  <a:cubicBezTo>
                    <a:pt x="206293" y="1255240"/>
                    <a:pt x="216587" y="1238942"/>
                    <a:pt x="226880" y="1230364"/>
                  </a:cubicBezTo>
                  <a:cubicBezTo>
                    <a:pt x="216587" y="1221786"/>
                    <a:pt x="206722" y="1211922"/>
                    <a:pt x="195571" y="1205060"/>
                  </a:cubicBezTo>
                  <a:cubicBezTo>
                    <a:pt x="187851" y="1200342"/>
                    <a:pt x="177987" y="1199913"/>
                    <a:pt x="160403" y="1195625"/>
                  </a:cubicBezTo>
                  <a:cubicBezTo>
                    <a:pt x="197287" y="1154881"/>
                    <a:pt x="226022" y="1119283"/>
                    <a:pt x="258617" y="1087975"/>
                  </a:cubicBezTo>
                  <a:cubicBezTo>
                    <a:pt x="484639" y="867528"/>
                    <a:pt x="762127" y="741436"/>
                    <a:pt x="1058057" y="647082"/>
                  </a:cubicBezTo>
                  <a:cubicBezTo>
                    <a:pt x="1119388" y="627782"/>
                    <a:pt x="1152412" y="636789"/>
                    <a:pt x="1162276" y="702837"/>
                  </a:cubicBezTo>
                  <a:cubicBezTo>
                    <a:pt x="1173427" y="774889"/>
                    <a:pt x="1215458" y="797620"/>
                    <a:pt x="1287510" y="793331"/>
                  </a:cubicBezTo>
                  <a:cubicBezTo>
                    <a:pt x="1398591" y="786898"/>
                    <a:pt x="1510530" y="790329"/>
                    <a:pt x="1622040" y="789471"/>
                  </a:cubicBezTo>
                  <a:cubicBezTo>
                    <a:pt x="1694092" y="789043"/>
                    <a:pt x="1704386" y="804482"/>
                    <a:pt x="1680797" y="874819"/>
                  </a:cubicBezTo>
                  <a:cubicBezTo>
                    <a:pt x="1677366" y="884684"/>
                    <a:pt x="1672648" y="894119"/>
                    <a:pt x="1669646" y="901839"/>
                  </a:cubicBezTo>
                  <a:cubicBezTo>
                    <a:pt x="1555563" y="907415"/>
                    <a:pt x="1550845" y="912132"/>
                    <a:pt x="1551703" y="1022355"/>
                  </a:cubicBezTo>
                  <a:cubicBezTo>
                    <a:pt x="1551703" y="1045086"/>
                    <a:pt x="1552990" y="1067817"/>
                    <a:pt x="1551703" y="1090548"/>
                  </a:cubicBezTo>
                  <a:cubicBezTo>
                    <a:pt x="1547414" y="1154023"/>
                    <a:pt x="1573576" y="1183616"/>
                    <a:pt x="1639195" y="1180614"/>
                  </a:cubicBezTo>
                  <a:cubicBezTo>
                    <a:pt x="1700526" y="1178040"/>
                    <a:pt x="1762285" y="1180185"/>
                    <a:pt x="1823616" y="1180185"/>
                  </a:cubicBezTo>
                  <a:cubicBezTo>
                    <a:pt x="1970723" y="1180185"/>
                    <a:pt x="1970723" y="1180185"/>
                    <a:pt x="1970294" y="1033935"/>
                  </a:cubicBezTo>
                  <a:cubicBezTo>
                    <a:pt x="1969865" y="912561"/>
                    <a:pt x="1969865" y="912561"/>
                    <a:pt x="1848920" y="899266"/>
                  </a:cubicBezTo>
                  <a:cubicBezTo>
                    <a:pt x="1812893" y="790758"/>
                    <a:pt x="1815896" y="786898"/>
                    <a:pt x="1933410" y="786040"/>
                  </a:cubicBezTo>
                  <a:cubicBezTo>
                    <a:pt x="2015327" y="785611"/>
                    <a:pt x="2098101" y="778749"/>
                    <a:pt x="2179161" y="786898"/>
                  </a:cubicBezTo>
                  <a:cubicBezTo>
                    <a:pt x="2290671" y="798478"/>
                    <a:pt x="2369156" y="771887"/>
                    <a:pt x="2391887" y="650942"/>
                  </a:cubicBezTo>
                  <a:cubicBezTo>
                    <a:pt x="2392745" y="647511"/>
                    <a:pt x="2397892" y="644509"/>
                    <a:pt x="2405611" y="635931"/>
                  </a:cubicBezTo>
                  <a:cubicBezTo>
                    <a:pt x="2762872" y="741865"/>
                    <a:pt x="3094400" y="892404"/>
                    <a:pt x="3341008" y="1190478"/>
                  </a:cubicBezTo>
                  <a:cubicBezTo>
                    <a:pt x="3315275" y="1204202"/>
                    <a:pt x="3297261" y="1213209"/>
                    <a:pt x="3281393" y="1224360"/>
                  </a:cubicBezTo>
                  <a:cubicBezTo>
                    <a:pt x="3280106" y="1225218"/>
                    <a:pt x="3291257" y="1253524"/>
                    <a:pt x="3297261" y="1253524"/>
                  </a:cubicBezTo>
                  <a:cubicBezTo>
                    <a:pt x="3367599" y="1255668"/>
                    <a:pt x="3437936" y="1254811"/>
                    <a:pt x="3508273" y="1254811"/>
                  </a:cubicBezTo>
                  <a:cubicBezTo>
                    <a:pt x="3509130" y="1243231"/>
                    <a:pt x="3509988" y="1231651"/>
                    <a:pt x="3510846" y="1220071"/>
                  </a:cubicBezTo>
                  <a:cubicBezTo>
                    <a:pt x="3493262" y="1214924"/>
                    <a:pt x="3474820" y="1211493"/>
                    <a:pt x="3458951" y="1202916"/>
                  </a:cubicBezTo>
                  <a:close/>
                  <a:moveTo>
                    <a:pt x="1213313" y="664237"/>
                  </a:moveTo>
                  <a:cubicBezTo>
                    <a:pt x="1213313" y="660377"/>
                    <a:pt x="1216316" y="657375"/>
                    <a:pt x="1220175" y="657375"/>
                  </a:cubicBezTo>
                  <a:lnTo>
                    <a:pt x="1540552" y="657375"/>
                  </a:lnTo>
                  <a:cubicBezTo>
                    <a:pt x="1544412" y="657375"/>
                    <a:pt x="1547414" y="660377"/>
                    <a:pt x="1547414" y="664237"/>
                  </a:cubicBezTo>
                  <a:cubicBezTo>
                    <a:pt x="1547414" y="668097"/>
                    <a:pt x="1544412" y="671099"/>
                    <a:pt x="1540552" y="671099"/>
                  </a:cubicBezTo>
                  <a:lnTo>
                    <a:pt x="1220175" y="671099"/>
                  </a:lnTo>
                  <a:cubicBezTo>
                    <a:pt x="1216316" y="671528"/>
                    <a:pt x="1213313" y="668097"/>
                    <a:pt x="1213313" y="664237"/>
                  </a:cubicBezTo>
                  <a:close/>
                  <a:moveTo>
                    <a:pt x="1227467" y="695975"/>
                  </a:moveTo>
                  <a:cubicBezTo>
                    <a:pt x="1227467" y="692115"/>
                    <a:pt x="1230469" y="689113"/>
                    <a:pt x="1234329" y="689113"/>
                  </a:cubicBezTo>
                  <a:lnTo>
                    <a:pt x="1554705" y="689113"/>
                  </a:lnTo>
                  <a:cubicBezTo>
                    <a:pt x="1558565" y="689113"/>
                    <a:pt x="1561567" y="692115"/>
                    <a:pt x="1561567" y="695975"/>
                  </a:cubicBezTo>
                  <a:cubicBezTo>
                    <a:pt x="1561567" y="699835"/>
                    <a:pt x="1558565" y="702837"/>
                    <a:pt x="1554705" y="702837"/>
                  </a:cubicBezTo>
                  <a:lnTo>
                    <a:pt x="1234329" y="702837"/>
                  </a:lnTo>
                  <a:cubicBezTo>
                    <a:pt x="1230898" y="702837"/>
                    <a:pt x="1227467" y="699835"/>
                    <a:pt x="1227467" y="695975"/>
                  </a:cubicBezTo>
                  <a:close/>
                  <a:moveTo>
                    <a:pt x="1569287" y="734574"/>
                  </a:moveTo>
                  <a:lnTo>
                    <a:pt x="1248911" y="734574"/>
                  </a:lnTo>
                  <a:cubicBezTo>
                    <a:pt x="1245051" y="734574"/>
                    <a:pt x="1242049" y="731572"/>
                    <a:pt x="1242049" y="727712"/>
                  </a:cubicBezTo>
                  <a:cubicBezTo>
                    <a:pt x="1242049" y="723852"/>
                    <a:pt x="1245051" y="720850"/>
                    <a:pt x="1248911" y="720850"/>
                  </a:cubicBezTo>
                  <a:lnTo>
                    <a:pt x="1569287" y="720850"/>
                  </a:lnTo>
                  <a:cubicBezTo>
                    <a:pt x="1573147" y="720850"/>
                    <a:pt x="1576149" y="723852"/>
                    <a:pt x="1576149" y="727712"/>
                  </a:cubicBezTo>
                  <a:cubicBezTo>
                    <a:pt x="1576578" y="731572"/>
                    <a:pt x="1573147" y="734574"/>
                    <a:pt x="1569287" y="734574"/>
                  </a:cubicBezTo>
                  <a:close/>
                  <a:moveTo>
                    <a:pt x="1850206" y="968316"/>
                  </a:moveTo>
                  <a:cubicBezTo>
                    <a:pt x="1894810" y="968316"/>
                    <a:pt x="1930837" y="1004342"/>
                    <a:pt x="1930837" y="1048946"/>
                  </a:cubicBezTo>
                  <a:cubicBezTo>
                    <a:pt x="1930837" y="1093550"/>
                    <a:pt x="1894810" y="1129576"/>
                    <a:pt x="1850206" y="1129576"/>
                  </a:cubicBezTo>
                  <a:cubicBezTo>
                    <a:pt x="1805602" y="1129576"/>
                    <a:pt x="1769576" y="1093550"/>
                    <a:pt x="1769576" y="1048946"/>
                  </a:cubicBezTo>
                  <a:cubicBezTo>
                    <a:pt x="1769147" y="1004342"/>
                    <a:pt x="1805602" y="968316"/>
                    <a:pt x="1850206" y="968316"/>
                  </a:cubicBezTo>
                  <a:close/>
                  <a:moveTo>
                    <a:pt x="2272657" y="734574"/>
                  </a:moveTo>
                  <a:lnTo>
                    <a:pt x="1952281" y="734574"/>
                  </a:lnTo>
                  <a:cubicBezTo>
                    <a:pt x="1948421" y="734574"/>
                    <a:pt x="1945419" y="731572"/>
                    <a:pt x="1945419" y="727712"/>
                  </a:cubicBezTo>
                  <a:cubicBezTo>
                    <a:pt x="1945419" y="723852"/>
                    <a:pt x="1948421" y="720850"/>
                    <a:pt x="1952281" y="720850"/>
                  </a:cubicBezTo>
                  <a:lnTo>
                    <a:pt x="2272657" y="720850"/>
                  </a:lnTo>
                  <a:cubicBezTo>
                    <a:pt x="2276517" y="720850"/>
                    <a:pt x="2279520" y="723852"/>
                    <a:pt x="2279520" y="727712"/>
                  </a:cubicBezTo>
                  <a:cubicBezTo>
                    <a:pt x="2279520" y="731572"/>
                    <a:pt x="2276517" y="734574"/>
                    <a:pt x="2272657" y="734574"/>
                  </a:cubicBezTo>
                  <a:close/>
                  <a:moveTo>
                    <a:pt x="2287239" y="702837"/>
                  </a:moveTo>
                  <a:lnTo>
                    <a:pt x="1966863" y="702837"/>
                  </a:lnTo>
                  <a:cubicBezTo>
                    <a:pt x="1963003" y="702837"/>
                    <a:pt x="1960001" y="699835"/>
                    <a:pt x="1960001" y="695975"/>
                  </a:cubicBezTo>
                  <a:cubicBezTo>
                    <a:pt x="1960001" y="692115"/>
                    <a:pt x="1963003" y="689113"/>
                    <a:pt x="1966863" y="689113"/>
                  </a:cubicBezTo>
                  <a:lnTo>
                    <a:pt x="2287239" y="689113"/>
                  </a:lnTo>
                  <a:cubicBezTo>
                    <a:pt x="2291099" y="689113"/>
                    <a:pt x="2294101" y="692115"/>
                    <a:pt x="2294101" y="695975"/>
                  </a:cubicBezTo>
                  <a:cubicBezTo>
                    <a:pt x="2294101" y="699835"/>
                    <a:pt x="2291099" y="702837"/>
                    <a:pt x="2287239" y="702837"/>
                  </a:cubicBezTo>
                  <a:close/>
                  <a:moveTo>
                    <a:pt x="2301393" y="671528"/>
                  </a:moveTo>
                  <a:lnTo>
                    <a:pt x="1981016" y="671528"/>
                  </a:lnTo>
                  <a:cubicBezTo>
                    <a:pt x="1977156" y="671528"/>
                    <a:pt x="1974154" y="668526"/>
                    <a:pt x="1974154" y="664666"/>
                  </a:cubicBezTo>
                  <a:cubicBezTo>
                    <a:pt x="1974154" y="660806"/>
                    <a:pt x="1977156" y="657804"/>
                    <a:pt x="1981016" y="657804"/>
                  </a:cubicBezTo>
                  <a:lnTo>
                    <a:pt x="2301393" y="657804"/>
                  </a:lnTo>
                  <a:cubicBezTo>
                    <a:pt x="2305253" y="657804"/>
                    <a:pt x="2308255" y="660806"/>
                    <a:pt x="2308255" y="664666"/>
                  </a:cubicBezTo>
                  <a:cubicBezTo>
                    <a:pt x="2308255" y="668526"/>
                    <a:pt x="2305253" y="671528"/>
                    <a:pt x="2301393" y="671528"/>
                  </a:cubicBezTo>
                  <a:close/>
                </a:path>
              </a:pathLst>
            </a:custGeom>
            <a:grpFill/>
            <a:ln w="4286"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63FD950E-4206-425C-BEE5-1FF5039EF694}"/>
                </a:ext>
              </a:extLst>
            </p:cNvPr>
            <p:cNvSpPr/>
            <p:nvPr/>
          </p:nvSpPr>
          <p:spPr>
            <a:xfrm>
              <a:off x="4626723" y="1842218"/>
              <a:ext cx="77199" cy="77199"/>
            </a:xfrm>
            <a:custGeom>
              <a:avLst/>
              <a:gdLst>
                <a:gd name="connsiteX0" fmla="*/ 77199 w 77199"/>
                <a:gd name="connsiteY0" fmla="*/ 38600 h 77199"/>
                <a:gd name="connsiteX1" fmla="*/ 38600 w 77199"/>
                <a:gd name="connsiteY1" fmla="*/ 77199 h 77199"/>
                <a:gd name="connsiteX2" fmla="*/ 0 w 77199"/>
                <a:gd name="connsiteY2" fmla="*/ 38600 h 77199"/>
                <a:gd name="connsiteX3" fmla="*/ 38600 w 77199"/>
                <a:gd name="connsiteY3" fmla="*/ 0 h 77199"/>
                <a:gd name="connsiteX4" fmla="*/ 77199 w 77199"/>
                <a:gd name="connsiteY4" fmla="*/ 38600 h 771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199" h="77199">
                  <a:moveTo>
                    <a:pt x="77199" y="38600"/>
                  </a:moveTo>
                  <a:cubicBezTo>
                    <a:pt x="77199" y="59918"/>
                    <a:pt x="59918" y="77199"/>
                    <a:pt x="38600" y="77199"/>
                  </a:cubicBezTo>
                  <a:cubicBezTo>
                    <a:pt x="17282" y="77199"/>
                    <a:pt x="0" y="59918"/>
                    <a:pt x="0" y="38600"/>
                  </a:cubicBezTo>
                  <a:cubicBezTo>
                    <a:pt x="0" y="17282"/>
                    <a:pt x="17282" y="0"/>
                    <a:pt x="38600" y="0"/>
                  </a:cubicBezTo>
                  <a:cubicBezTo>
                    <a:pt x="59918" y="0"/>
                    <a:pt x="77199" y="17282"/>
                    <a:pt x="77199" y="38600"/>
                  </a:cubicBezTo>
                  <a:close/>
                </a:path>
              </a:pathLst>
            </a:custGeom>
            <a:grpFill/>
            <a:ln w="4286" cap="flat">
              <a:noFill/>
              <a:prstDash val="solid"/>
              <a:miter/>
            </a:ln>
          </p:spPr>
          <p:txBody>
            <a:bodyPr rtlCol="0" anchor="ctr"/>
            <a:lstStyle/>
            <a:p>
              <a:endParaRPr lang="en-US"/>
            </a:p>
          </p:txBody>
        </p:sp>
      </p:grpSp>
      <p:sp>
        <p:nvSpPr>
          <p:cNvPr id="3" name="Text Placeholder 9">
            <a:extLst>
              <a:ext uri="{FF2B5EF4-FFF2-40B4-BE49-F238E27FC236}">
                <a16:creationId xmlns:a16="http://schemas.microsoft.com/office/drawing/2014/main" id="{EF70765A-4598-4D75-8EBE-B820808F6559}"/>
              </a:ext>
            </a:extLst>
          </p:cNvPr>
          <p:cNvSpPr>
            <a:spLocks noGrp="1"/>
          </p:cNvSpPr>
          <p:nvPr>
            <p:ph type="body" sz="quarter" idx="10" hasCustomPrompt="1"/>
          </p:nvPr>
        </p:nvSpPr>
        <p:spPr>
          <a:xfrm>
            <a:off x="323529" y="208874"/>
            <a:ext cx="11573197" cy="724247"/>
          </a:xfrm>
          <a:prstGeom prst="rect">
            <a:avLst/>
          </a:prstGeom>
        </p:spPr>
        <p:txBody>
          <a:bodyPr anchor="ctr"/>
          <a:lstStyle>
            <a:lvl1pPr marL="0" indent="0" algn="ctr">
              <a:buNone/>
              <a:defRPr sz="5400" b="0" baseline="0">
                <a:solidFill>
                  <a:schemeClr val="bg1"/>
                </a:solidFill>
                <a:latin typeface="+mj-lt"/>
                <a:cs typeface="Arial" pitchFamily="34" charset="0"/>
              </a:defRPr>
            </a:lvl1pPr>
          </a:lstStyle>
          <a:p>
            <a:pPr lvl="0"/>
            <a:r>
              <a:rPr lang="en-US" altLang="ko-KR" dirty="0"/>
              <a:t>Our Team LAYOUT</a:t>
            </a:r>
          </a:p>
        </p:txBody>
      </p:sp>
      <p:grpSp>
        <p:nvGrpSpPr>
          <p:cNvPr id="4" name="그룹 1">
            <a:extLst>
              <a:ext uri="{FF2B5EF4-FFF2-40B4-BE49-F238E27FC236}">
                <a16:creationId xmlns:a16="http://schemas.microsoft.com/office/drawing/2014/main" id="{2FCAED7B-3437-43CA-93EF-F43E6214F9D6}"/>
              </a:ext>
            </a:extLst>
          </p:cNvPr>
          <p:cNvGrpSpPr/>
          <p:nvPr userDrawn="1"/>
        </p:nvGrpSpPr>
        <p:grpSpPr>
          <a:xfrm>
            <a:off x="8914194" y="1831870"/>
            <a:ext cx="2307768" cy="2309828"/>
            <a:chOff x="8582298" y="2310847"/>
            <a:chExt cx="2026966" cy="2028775"/>
          </a:xfrm>
        </p:grpSpPr>
        <p:sp>
          <p:nvSpPr>
            <p:cNvPr id="5" name="Oval 4">
              <a:extLst>
                <a:ext uri="{FF2B5EF4-FFF2-40B4-BE49-F238E27FC236}">
                  <a16:creationId xmlns:a16="http://schemas.microsoft.com/office/drawing/2014/main" id="{CF55EBD7-1B90-4FC1-B0C9-AA8513B133AA}"/>
                </a:ext>
              </a:extLst>
            </p:cNvPr>
            <p:cNvSpPr/>
            <p:nvPr/>
          </p:nvSpPr>
          <p:spPr>
            <a:xfrm>
              <a:off x="8582298" y="2310847"/>
              <a:ext cx="2026966" cy="2028775"/>
            </a:xfrm>
            <a:prstGeom prst="ellipse">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6" name="Oval 5">
              <a:extLst>
                <a:ext uri="{FF2B5EF4-FFF2-40B4-BE49-F238E27FC236}">
                  <a16:creationId xmlns:a16="http://schemas.microsoft.com/office/drawing/2014/main" id="{B30B707A-5FD9-4157-9197-E3256385E8EF}"/>
                </a:ext>
              </a:extLst>
            </p:cNvPr>
            <p:cNvSpPr/>
            <p:nvPr/>
          </p:nvSpPr>
          <p:spPr>
            <a:xfrm>
              <a:off x="10287809" y="2607228"/>
              <a:ext cx="205017" cy="2052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grpSp>
        <p:nvGrpSpPr>
          <p:cNvPr id="7" name="그룹 4">
            <a:extLst>
              <a:ext uri="{FF2B5EF4-FFF2-40B4-BE49-F238E27FC236}">
                <a16:creationId xmlns:a16="http://schemas.microsoft.com/office/drawing/2014/main" id="{03FF8C00-9D0B-4A21-9629-8F76797C6B1A}"/>
              </a:ext>
            </a:extLst>
          </p:cNvPr>
          <p:cNvGrpSpPr/>
          <p:nvPr userDrawn="1"/>
        </p:nvGrpSpPr>
        <p:grpSpPr>
          <a:xfrm>
            <a:off x="925989" y="1831870"/>
            <a:ext cx="2307768" cy="2309828"/>
            <a:chOff x="853440" y="2310847"/>
            <a:chExt cx="2026966" cy="2028775"/>
          </a:xfrm>
        </p:grpSpPr>
        <p:sp>
          <p:nvSpPr>
            <p:cNvPr id="8" name="Oval 7">
              <a:extLst>
                <a:ext uri="{FF2B5EF4-FFF2-40B4-BE49-F238E27FC236}">
                  <a16:creationId xmlns:a16="http://schemas.microsoft.com/office/drawing/2014/main" id="{E7D35B72-8A5F-4DC1-A93C-8FD79DCF30BB}"/>
                </a:ext>
              </a:extLst>
            </p:cNvPr>
            <p:cNvSpPr/>
            <p:nvPr/>
          </p:nvSpPr>
          <p:spPr>
            <a:xfrm>
              <a:off x="853440" y="2310847"/>
              <a:ext cx="2026966" cy="2028775"/>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9" name="Oval 8">
              <a:extLst>
                <a:ext uri="{FF2B5EF4-FFF2-40B4-BE49-F238E27FC236}">
                  <a16:creationId xmlns:a16="http://schemas.microsoft.com/office/drawing/2014/main" id="{CB9B908D-A2F0-4EA9-A450-FB1B5C40471A}"/>
                </a:ext>
              </a:extLst>
            </p:cNvPr>
            <p:cNvSpPr/>
            <p:nvPr/>
          </p:nvSpPr>
          <p:spPr>
            <a:xfrm>
              <a:off x="2558951" y="2607228"/>
              <a:ext cx="205017" cy="2052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grpSp>
        <p:nvGrpSpPr>
          <p:cNvPr id="10" name="그룹 3">
            <a:extLst>
              <a:ext uri="{FF2B5EF4-FFF2-40B4-BE49-F238E27FC236}">
                <a16:creationId xmlns:a16="http://schemas.microsoft.com/office/drawing/2014/main" id="{634E4E22-E4F9-4988-A85F-328940E731C5}"/>
              </a:ext>
            </a:extLst>
          </p:cNvPr>
          <p:cNvGrpSpPr/>
          <p:nvPr userDrawn="1"/>
        </p:nvGrpSpPr>
        <p:grpSpPr>
          <a:xfrm>
            <a:off x="4920091" y="1831870"/>
            <a:ext cx="2307768" cy="2309828"/>
            <a:chOff x="4717869" y="2310847"/>
            <a:chExt cx="2026966" cy="2028775"/>
          </a:xfrm>
        </p:grpSpPr>
        <p:sp>
          <p:nvSpPr>
            <p:cNvPr id="11" name="Oval 10">
              <a:extLst>
                <a:ext uri="{FF2B5EF4-FFF2-40B4-BE49-F238E27FC236}">
                  <a16:creationId xmlns:a16="http://schemas.microsoft.com/office/drawing/2014/main" id="{65A3D9C5-6753-476D-A018-A4CC5EEE4772}"/>
                </a:ext>
              </a:extLst>
            </p:cNvPr>
            <p:cNvSpPr/>
            <p:nvPr/>
          </p:nvSpPr>
          <p:spPr>
            <a:xfrm>
              <a:off x="4717869" y="2310847"/>
              <a:ext cx="2026966" cy="2028775"/>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2" name="Oval 11">
              <a:extLst>
                <a:ext uri="{FF2B5EF4-FFF2-40B4-BE49-F238E27FC236}">
                  <a16:creationId xmlns:a16="http://schemas.microsoft.com/office/drawing/2014/main" id="{2BD55736-6945-42DD-9434-B0178F9CEC5D}"/>
                </a:ext>
              </a:extLst>
            </p:cNvPr>
            <p:cNvSpPr/>
            <p:nvPr/>
          </p:nvSpPr>
          <p:spPr>
            <a:xfrm>
              <a:off x="6423380" y="2607228"/>
              <a:ext cx="205017" cy="20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grpSp>
      <p:sp>
        <p:nvSpPr>
          <p:cNvPr id="13" name="Picture Placeholder 2">
            <a:extLst>
              <a:ext uri="{FF2B5EF4-FFF2-40B4-BE49-F238E27FC236}">
                <a16:creationId xmlns:a16="http://schemas.microsoft.com/office/drawing/2014/main" id="{1D9F5339-7E63-4815-A1E3-3D47B5DC2DE5}"/>
              </a:ext>
            </a:extLst>
          </p:cNvPr>
          <p:cNvSpPr>
            <a:spLocks noGrp="1"/>
          </p:cNvSpPr>
          <p:nvPr>
            <p:ph type="pic" sz="quarter" idx="42" hasCustomPrompt="1"/>
          </p:nvPr>
        </p:nvSpPr>
        <p:spPr>
          <a:xfrm>
            <a:off x="1096182" y="2002982"/>
            <a:ext cx="1967385" cy="1967604"/>
          </a:xfrm>
          <a:prstGeom prst="ellipse">
            <a:avLst/>
          </a:prstGeom>
          <a:solidFill>
            <a:schemeClr val="bg1">
              <a:lumMod val="95000"/>
            </a:schemeClr>
          </a:solidFill>
        </p:spPr>
        <p:txBody>
          <a:bodyPr anchor="ctr"/>
          <a:lstStyle>
            <a:lvl1pPr marL="0" marR="0" indent="0" algn="ctr" defTabSz="914446" rtl="0" eaLnBrk="1" fontAlgn="auto" latinLnBrk="0" hangingPunct="1">
              <a:lnSpc>
                <a:spcPct val="100000"/>
              </a:lnSpc>
              <a:spcBef>
                <a:spcPct val="20000"/>
              </a:spcBef>
              <a:spcAft>
                <a:spcPts val="0"/>
              </a:spcAft>
              <a:buClrTx/>
              <a:buSzTx/>
              <a:buFont typeface="Arial" pitchFamily="34" charset="0"/>
              <a:buNone/>
              <a:tabLst/>
              <a:defRPr sz="120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14" name="Picture Placeholder 2">
            <a:extLst>
              <a:ext uri="{FF2B5EF4-FFF2-40B4-BE49-F238E27FC236}">
                <a16:creationId xmlns:a16="http://schemas.microsoft.com/office/drawing/2014/main" id="{D693620C-0E56-4F85-8546-6FA3727CC7B5}"/>
              </a:ext>
            </a:extLst>
          </p:cNvPr>
          <p:cNvSpPr>
            <a:spLocks noGrp="1"/>
          </p:cNvSpPr>
          <p:nvPr>
            <p:ph type="pic" sz="quarter" idx="43" hasCustomPrompt="1"/>
          </p:nvPr>
        </p:nvSpPr>
        <p:spPr>
          <a:xfrm>
            <a:off x="5090284" y="2002982"/>
            <a:ext cx="1967385" cy="1967604"/>
          </a:xfrm>
          <a:prstGeom prst="ellipse">
            <a:avLst/>
          </a:prstGeom>
          <a:solidFill>
            <a:schemeClr val="bg1">
              <a:lumMod val="95000"/>
            </a:schemeClr>
          </a:solidFill>
        </p:spPr>
        <p:txBody>
          <a:bodyPr anchor="ctr"/>
          <a:lstStyle>
            <a:lvl1pPr marL="0" marR="0" indent="0" algn="ctr" defTabSz="914446" rtl="0" eaLnBrk="1" fontAlgn="auto" latinLnBrk="0" hangingPunct="1">
              <a:lnSpc>
                <a:spcPct val="100000"/>
              </a:lnSpc>
              <a:spcBef>
                <a:spcPct val="20000"/>
              </a:spcBef>
              <a:spcAft>
                <a:spcPts val="0"/>
              </a:spcAft>
              <a:buClrTx/>
              <a:buSzTx/>
              <a:buFont typeface="Arial" pitchFamily="34" charset="0"/>
              <a:buNone/>
              <a:tabLst/>
              <a:defRPr sz="120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15" name="Picture Placeholder 2">
            <a:extLst>
              <a:ext uri="{FF2B5EF4-FFF2-40B4-BE49-F238E27FC236}">
                <a16:creationId xmlns:a16="http://schemas.microsoft.com/office/drawing/2014/main" id="{DBAF1635-73CA-4690-ADD6-B0FB33125EDB}"/>
              </a:ext>
            </a:extLst>
          </p:cNvPr>
          <p:cNvSpPr>
            <a:spLocks noGrp="1"/>
          </p:cNvSpPr>
          <p:nvPr>
            <p:ph type="pic" sz="quarter" idx="44" hasCustomPrompt="1"/>
          </p:nvPr>
        </p:nvSpPr>
        <p:spPr>
          <a:xfrm>
            <a:off x="9084387" y="2002982"/>
            <a:ext cx="1967385" cy="1967604"/>
          </a:xfrm>
          <a:prstGeom prst="ellipse">
            <a:avLst/>
          </a:prstGeom>
          <a:solidFill>
            <a:schemeClr val="bg1">
              <a:lumMod val="95000"/>
            </a:schemeClr>
          </a:solidFill>
        </p:spPr>
        <p:txBody>
          <a:bodyPr anchor="ctr"/>
          <a:lstStyle>
            <a:lvl1pPr marL="0" marR="0" indent="0" algn="ctr" defTabSz="914446" rtl="0" eaLnBrk="1" fontAlgn="auto" latinLnBrk="0" hangingPunct="1">
              <a:lnSpc>
                <a:spcPct val="100000"/>
              </a:lnSpc>
              <a:spcBef>
                <a:spcPct val="20000"/>
              </a:spcBef>
              <a:spcAft>
                <a:spcPts val="0"/>
              </a:spcAft>
              <a:buClrTx/>
              <a:buSzTx/>
              <a:buFont typeface="Arial" pitchFamily="34" charset="0"/>
              <a:buNone/>
              <a:tabLst/>
              <a:defRPr sz="1200">
                <a:solidFill>
                  <a:schemeClr val="tx1">
                    <a:lumMod val="75000"/>
                    <a:lumOff val="25000"/>
                  </a:schemeClr>
                </a:solidFill>
              </a:defRPr>
            </a:lvl1pPr>
          </a:lstStyle>
          <a:p>
            <a:pPr marL="0" lvl="0" algn="ctr"/>
            <a:r>
              <a:rPr lang="en-US" altLang="ko-KR" dirty="0"/>
              <a:t>Place Your Picture Here</a:t>
            </a:r>
            <a:endParaRPr lang="ko-KR" altLang="en-US" dirty="0"/>
          </a:p>
        </p:txBody>
      </p:sp>
    </p:spTree>
    <p:extLst>
      <p:ext uri="{BB962C8B-B14F-4D97-AF65-F5344CB8AC3E}">
        <p14:creationId xmlns:p14="http://schemas.microsoft.com/office/powerpoint/2010/main" val="7686641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_Contents slide layout">
    <p:spTree>
      <p:nvGrpSpPr>
        <p:cNvPr id="1" name=""/>
        <p:cNvGrpSpPr/>
        <p:nvPr/>
      </p:nvGrpSpPr>
      <p:grpSpPr>
        <a:xfrm>
          <a:off x="0" y="0"/>
          <a:ext cx="0" cy="0"/>
          <a:chOff x="0" y="0"/>
          <a:chExt cx="0" cy="0"/>
        </a:xfrm>
      </p:grpSpPr>
      <p:sp>
        <p:nvSpPr>
          <p:cNvPr id="40" name="Picture Placeholder 39">
            <a:extLst>
              <a:ext uri="{FF2B5EF4-FFF2-40B4-BE49-F238E27FC236}">
                <a16:creationId xmlns:a16="http://schemas.microsoft.com/office/drawing/2014/main" id="{21842785-751B-41E3-A608-8BE481649FD1}"/>
              </a:ext>
            </a:extLst>
          </p:cNvPr>
          <p:cNvSpPr>
            <a:spLocks noGrp="1"/>
          </p:cNvSpPr>
          <p:nvPr>
            <p:ph type="pic" idx="10" hasCustomPrompt="1"/>
          </p:nvPr>
        </p:nvSpPr>
        <p:spPr>
          <a:xfrm>
            <a:off x="421441" y="1309036"/>
            <a:ext cx="6921422" cy="5032620"/>
          </a:xfrm>
          <a:custGeom>
            <a:avLst/>
            <a:gdLst>
              <a:gd name="connsiteX0" fmla="*/ 5771583 w 6921422"/>
              <a:gd name="connsiteY0" fmla="*/ 2239635 h 5032620"/>
              <a:gd name="connsiteX1" fmla="*/ 6921422 w 6921422"/>
              <a:gd name="connsiteY1" fmla="*/ 3882781 h 5032620"/>
              <a:gd name="connsiteX2" fmla="*/ 5278276 w 6921422"/>
              <a:gd name="connsiteY2" fmla="*/ 5032620 h 5032620"/>
              <a:gd name="connsiteX3" fmla="*/ 4128437 w 6921422"/>
              <a:gd name="connsiteY3" fmla="*/ 3389474 h 5032620"/>
              <a:gd name="connsiteX4" fmla="*/ 2856046 w 6921422"/>
              <a:gd name="connsiteY4" fmla="*/ 1717648 h 5032620"/>
              <a:gd name="connsiteX5" fmla="*/ 4005885 w 6921422"/>
              <a:gd name="connsiteY5" fmla="*/ 3360794 h 5032620"/>
              <a:gd name="connsiteX6" fmla="*/ 2362739 w 6921422"/>
              <a:gd name="connsiteY6" fmla="*/ 4510633 h 5032620"/>
              <a:gd name="connsiteX7" fmla="*/ 1212900 w 6921422"/>
              <a:gd name="connsiteY7" fmla="*/ 2867486 h 5032620"/>
              <a:gd name="connsiteX8" fmla="*/ 4558683 w 6921422"/>
              <a:gd name="connsiteY8" fmla="*/ 521989 h 5032620"/>
              <a:gd name="connsiteX9" fmla="*/ 5708522 w 6921422"/>
              <a:gd name="connsiteY9" fmla="*/ 2165135 h 5032620"/>
              <a:gd name="connsiteX10" fmla="*/ 4065376 w 6921422"/>
              <a:gd name="connsiteY10" fmla="*/ 3314974 h 5032620"/>
              <a:gd name="connsiteX11" fmla="*/ 2915537 w 6921422"/>
              <a:gd name="connsiteY11" fmla="*/ 1671827 h 5032620"/>
              <a:gd name="connsiteX12" fmla="*/ 1643146 w 6921422"/>
              <a:gd name="connsiteY12" fmla="*/ 0 h 5032620"/>
              <a:gd name="connsiteX13" fmla="*/ 2792985 w 6921422"/>
              <a:gd name="connsiteY13" fmla="*/ 1643146 h 5032620"/>
              <a:gd name="connsiteX14" fmla="*/ 1149839 w 6921422"/>
              <a:gd name="connsiteY14" fmla="*/ 2792985 h 5032620"/>
              <a:gd name="connsiteX15" fmla="*/ 0 w 6921422"/>
              <a:gd name="connsiteY15" fmla="*/ 1149839 h 503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921422" h="5032620">
                <a:moveTo>
                  <a:pt x="5771583" y="2239635"/>
                </a:moveTo>
                <a:lnTo>
                  <a:pt x="6921422" y="3882781"/>
                </a:lnTo>
                <a:lnTo>
                  <a:pt x="5278276" y="5032620"/>
                </a:lnTo>
                <a:lnTo>
                  <a:pt x="4128437" y="3389474"/>
                </a:lnTo>
                <a:close/>
                <a:moveTo>
                  <a:pt x="2856046" y="1717648"/>
                </a:moveTo>
                <a:lnTo>
                  <a:pt x="4005885" y="3360794"/>
                </a:lnTo>
                <a:lnTo>
                  <a:pt x="2362739" y="4510633"/>
                </a:lnTo>
                <a:lnTo>
                  <a:pt x="1212900" y="2867486"/>
                </a:lnTo>
                <a:close/>
                <a:moveTo>
                  <a:pt x="4558683" y="521989"/>
                </a:moveTo>
                <a:lnTo>
                  <a:pt x="5708522" y="2165135"/>
                </a:lnTo>
                <a:lnTo>
                  <a:pt x="4065376" y="3314974"/>
                </a:lnTo>
                <a:lnTo>
                  <a:pt x="2915537" y="1671827"/>
                </a:lnTo>
                <a:close/>
                <a:moveTo>
                  <a:pt x="1643146" y="0"/>
                </a:moveTo>
                <a:lnTo>
                  <a:pt x="2792985" y="1643146"/>
                </a:lnTo>
                <a:lnTo>
                  <a:pt x="1149839" y="2792985"/>
                </a:lnTo>
                <a:lnTo>
                  <a:pt x="0" y="1149839"/>
                </a:lnTo>
                <a:close/>
              </a:path>
            </a:pathLst>
          </a:custGeom>
          <a:solidFill>
            <a:schemeClr val="bg1">
              <a:lumMod val="95000"/>
            </a:schemeClr>
          </a:solidFill>
          <a:ln w="12700">
            <a:noFill/>
          </a:ln>
        </p:spPr>
        <p:txBody>
          <a:bodyPr wrap="square" anchor="ctr">
            <a:noAutofit/>
          </a:bodyPr>
          <a:lstStyle>
            <a:lvl1pPr marL="0" indent="0" algn="ctr">
              <a:buNone/>
              <a:defRPr sz="12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t>
            </a:r>
            <a:endParaRPr lang="ko-KR" altLang="en-US" dirty="0"/>
          </a:p>
        </p:txBody>
      </p:sp>
      <p:sp>
        <p:nvSpPr>
          <p:cNvPr id="27" name="Freeform: Shape 26">
            <a:extLst>
              <a:ext uri="{FF2B5EF4-FFF2-40B4-BE49-F238E27FC236}">
                <a16:creationId xmlns:a16="http://schemas.microsoft.com/office/drawing/2014/main" id="{CEED1AAA-DC89-4342-90C9-D34A1F30F5FF}"/>
              </a:ext>
            </a:extLst>
          </p:cNvPr>
          <p:cNvSpPr/>
          <p:nvPr userDrawn="1"/>
        </p:nvSpPr>
        <p:spPr>
          <a:xfrm>
            <a:off x="0" y="2475387"/>
            <a:ext cx="2708047" cy="3335839"/>
          </a:xfrm>
          <a:custGeom>
            <a:avLst/>
            <a:gdLst>
              <a:gd name="connsiteX0" fmla="*/ 0 w 2708047"/>
              <a:gd name="connsiteY0" fmla="*/ 0 h 3335839"/>
              <a:gd name="connsiteX1" fmla="*/ 347734 w 2708047"/>
              <a:gd name="connsiteY1" fmla="*/ 0 h 3335839"/>
              <a:gd name="connsiteX2" fmla="*/ 2708047 w 2708047"/>
              <a:gd name="connsiteY2" fmla="*/ 3335839 h 3335839"/>
              <a:gd name="connsiteX3" fmla="*/ 0 w 2708047"/>
              <a:gd name="connsiteY3" fmla="*/ 3335839 h 3335839"/>
            </a:gdLst>
            <a:ahLst/>
            <a:cxnLst>
              <a:cxn ang="0">
                <a:pos x="connsiteX0" y="connsiteY0"/>
              </a:cxn>
              <a:cxn ang="0">
                <a:pos x="connsiteX1" y="connsiteY1"/>
              </a:cxn>
              <a:cxn ang="0">
                <a:pos x="connsiteX2" y="connsiteY2"/>
              </a:cxn>
              <a:cxn ang="0">
                <a:pos x="connsiteX3" y="connsiteY3"/>
              </a:cxn>
            </a:cxnLst>
            <a:rect l="l" t="t" r="r" b="b"/>
            <a:pathLst>
              <a:path w="2708047" h="3335839">
                <a:moveTo>
                  <a:pt x="0" y="0"/>
                </a:moveTo>
                <a:lnTo>
                  <a:pt x="347734" y="0"/>
                </a:lnTo>
                <a:lnTo>
                  <a:pt x="2708047" y="3335839"/>
                </a:lnTo>
                <a:lnTo>
                  <a:pt x="0" y="3335839"/>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4ACF6006-953F-4565-9D28-7D37F857281E}"/>
              </a:ext>
            </a:extLst>
          </p:cNvPr>
          <p:cNvSpPr/>
          <p:nvPr userDrawn="1"/>
        </p:nvSpPr>
        <p:spPr>
          <a:xfrm>
            <a:off x="5037782" y="1819635"/>
            <a:ext cx="7154218" cy="3335839"/>
          </a:xfrm>
          <a:custGeom>
            <a:avLst/>
            <a:gdLst>
              <a:gd name="connsiteX0" fmla="*/ 0 w 7154218"/>
              <a:gd name="connsiteY0" fmla="*/ 0 h 3335839"/>
              <a:gd name="connsiteX1" fmla="*/ 7154218 w 7154218"/>
              <a:gd name="connsiteY1" fmla="*/ 0 h 3335839"/>
              <a:gd name="connsiteX2" fmla="*/ 7154218 w 7154218"/>
              <a:gd name="connsiteY2" fmla="*/ 3335839 h 3335839"/>
              <a:gd name="connsiteX3" fmla="*/ 2360312 w 7154218"/>
              <a:gd name="connsiteY3" fmla="*/ 3335839 h 3335839"/>
            </a:gdLst>
            <a:ahLst/>
            <a:cxnLst>
              <a:cxn ang="0">
                <a:pos x="connsiteX0" y="connsiteY0"/>
              </a:cxn>
              <a:cxn ang="0">
                <a:pos x="connsiteX1" y="connsiteY1"/>
              </a:cxn>
              <a:cxn ang="0">
                <a:pos x="connsiteX2" y="connsiteY2"/>
              </a:cxn>
              <a:cxn ang="0">
                <a:pos x="connsiteX3" y="connsiteY3"/>
              </a:cxn>
            </a:cxnLst>
            <a:rect l="l" t="t" r="r" b="b"/>
            <a:pathLst>
              <a:path w="7154218" h="3335839">
                <a:moveTo>
                  <a:pt x="0" y="0"/>
                </a:moveTo>
                <a:lnTo>
                  <a:pt x="7154218" y="0"/>
                </a:lnTo>
                <a:lnTo>
                  <a:pt x="7154218" y="3335839"/>
                </a:lnTo>
                <a:lnTo>
                  <a:pt x="2360312" y="3335839"/>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332950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6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04451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7_Contents slide layout">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6791A75F-9365-49A0-8545-B9D1D27C93D6}"/>
              </a:ext>
            </a:extLst>
          </p:cNvPr>
          <p:cNvGrpSpPr/>
          <p:nvPr userDrawn="1"/>
        </p:nvGrpSpPr>
        <p:grpSpPr>
          <a:xfrm>
            <a:off x="9508727" y="2147107"/>
            <a:ext cx="2683273" cy="4217224"/>
            <a:chOff x="9508727" y="2147107"/>
            <a:chExt cx="2683273" cy="4217224"/>
          </a:xfrm>
        </p:grpSpPr>
        <p:sp>
          <p:nvSpPr>
            <p:cNvPr id="31" name="Freeform: Shape 30">
              <a:extLst>
                <a:ext uri="{FF2B5EF4-FFF2-40B4-BE49-F238E27FC236}">
                  <a16:creationId xmlns:a16="http://schemas.microsoft.com/office/drawing/2014/main" id="{8C0878A5-F630-4D38-8006-E756E3BD9C44}"/>
                </a:ext>
              </a:extLst>
            </p:cNvPr>
            <p:cNvSpPr/>
            <p:nvPr/>
          </p:nvSpPr>
          <p:spPr>
            <a:xfrm>
              <a:off x="11381596" y="5780548"/>
              <a:ext cx="810404" cy="583783"/>
            </a:xfrm>
            <a:custGeom>
              <a:avLst/>
              <a:gdLst>
                <a:gd name="connsiteX0" fmla="*/ 267669 w 810404"/>
                <a:gd name="connsiteY0" fmla="*/ 0 h 583783"/>
                <a:gd name="connsiteX1" fmla="*/ 769357 w 810404"/>
                <a:gd name="connsiteY1" fmla="*/ 0 h 583783"/>
                <a:gd name="connsiteX2" fmla="*/ 805844 w 810404"/>
                <a:gd name="connsiteY2" fmla="*/ 0 h 583783"/>
                <a:gd name="connsiteX3" fmla="*/ 810404 w 810404"/>
                <a:gd name="connsiteY3" fmla="*/ 0 h 583783"/>
                <a:gd name="connsiteX4" fmla="*/ 810404 w 810404"/>
                <a:gd name="connsiteY4" fmla="*/ 583783 h 583783"/>
                <a:gd name="connsiteX5" fmla="*/ 805844 w 810404"/>
                <a:gd name="connsiteY5" fmla="*/ 583783 h 583783"/>
                <a:gd name="connsiteX6" fmla="*/ 769357 w 810404"/>
                <a:gd name="connsiteY6" fmla="*/ 583783 h 583783"/>
                <a:gd name="connsiteX7" fmla="*/ 170371 w 810404"/>
                <a:gd name="connsiteY7" fmla="*/ 583783 h 583783"/>
                <a:gd name="connsiteX8" fmla="*/ 152128 w 810404"/>
                <a:gd name="connsiteY8" fmla="*/ 367906 h 583783"/>
                <a:gd name="connsiteX9" fmla="*/ 267669 w 810404"/>
                <a:gd name="connsiteY9" fmla="*/ 0 h 583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0404" h="583783">
                  <a:moveTo>
                    <a:pt x="267669" y="0"/>
                  </a:moveTo>
                  <a:lnTo>
                    <a:pt x="769357" y="0"/>
                  </a:lnTo>
                  <a:lnTo>
                    <a:pt x="805844" y="0"/>
                  </a:lnTo>
                  <a:lnTo>
                    <a:pt x="810404" y="0"/>
                  </a:lnTo>
                  <a:lnTo>
                    <a:pt x="810404" y="583783"/>
                  </a:lnTo>
                  <a:lnTo>
                    <a:pt x="805844" y="583783"/>
                  </a:lnTo>
                  <a:cubicBezTo>
                    <a:pt x="805844" y="583783"/>
                    <a:pt x="793682" y="583783"/>
                    <a:pt x="769357" y="583783"/>
                  </a:cubicBezTo>
                  <a:cubicBezTo>
                    <a:pt x="675101" y="583783"/>
                    <a:pt x="413614" y="583783"/>
                    <a:pt x="170371" y="583783"/>
                  </a:cubicBezTo>
                  <a:cubicBezTo>
                    <a:pt x="-133682" y="583783"/>
                    <a:pt x="39629" y="483446"/>
                    <a:pt x="152128" y="367906"/>
                  </a:cubicBezTo>
                  <a:cubicBezTo>
                    <a:pt x="264629" y="249324"/>
                    <a:pt x="267669" y="0"/>
                    <a:pt x="267669" y="0"/>
                  </a:cubicBezTo>
                  <a:close/>
                </a:path>
              </a:pathLst>
            </a:custGeom>
            <a:gradFill>
              <a:gsLst>
                <a:gs pos="0">
                  <a:schemeClr val="bg1">
                    <a:lumMod val="75000"/>
                  </a:schemeClr>
                </a:gs>
                <a:gs pos="53000">
                  <a:schemeClr val="bg1">
                    <a:lumMod val="85000"/>
                  </a:schemeClr>
                </a:gs>
                <a:gs pos="83000">
                  <a:schemeClr val="bg1">
                    <a:lumMod val="75000"/>
                  </a:schemeClr>
                </a:gs>
                <a:gs pos="100000">
                  <a:schemeClr val="bg1">
                    <a:lumMod val="75000"/>
                  </a:schemeClr>
                </a:gs>
              </a:gsLst>
              <a:lin ang="16200000" scaled="0"/>
            </a:gradFill>
            <a:ln w="9525" cap="flat">
              <a:noFill/>
              <a:prstDash val="solid"/>
              <a:miter/>
            </a:ln>
          </p:spPr>
          <p:txBody>
            <a:bodyPr wrap="square" rtlCol="0" anchor="ctr">
              <a:noAutofit/>
            </a:bodyPr>
            <a:lstStyle/>
            <a:p>
              <a:endParaRPr lang="en-US"/>
            </a:p>
          </p:txBody>
        </p:sp>
        <p:sp>
          <p:nvSpPr>
            <p:cNvPr id="33" name="Freeform: Shape 32">
              <a:extLst>
                <a:ext uri="{FF2B5EF4-FFF2-40B4-BE49-F238E27FC236}">
                  <a16:creationId xmlns:a16="http://schemas.microsoft.com/office/drawing/2014/main" id="{297E711B-E46A-4390-ABC3-94CFE8F79549}"/>
                </a:ext>
              </a:extLst>
            </p:cNvPr>
            <p:cNvSpPr/>
            <p:nvPr/>
          </p:nvSpPr>
          <p:spPr>
            <a:xfrm>
              <a:off x="9508727" y="2147107"/>
              <a:ext cx="2683273" cy="3642562"/>
            </a:xfrm>
            <a:custGeom>
              <a:avLst/>
              <a:gdLst>
                <a:gd name="connsiteX0" fmla="*/ 170270 w 2683273"/>
                <a:gd name="connsiteY0" fmla="*/ 0 h 3642562"/>
                <a:gd name="connsiteX1" fmla="*/ 2645266 w 2683273"/>
                <a:gd name="connsiteY1" fmla="*/ 0 h 3642562"/>
                <a:gd name="connsiteX2" fmla="*/ 2683273 w 2683273"/>
                <a:gd name="connsiteY2" fmla="*/ 0 h 3642562"/>
                <a:gd name="connsiteX3" fmla="*/ 2683273 w 2683273"/>
                <a:gd name="connsiteY3" fmla="*/ 3642562 h 3642562"/>
                <a:gd name="connsiteX4" fmla="*/ 155068 w 2683273"/>
                <a:gd name="connsiteY4" fmla="*/ 3642562 h 3642562"/>
                <a:gd name="connsiteX5" fmla="*/ 0 w 2683273"/>
                <a:gd name="connsiteY5" fmla="*/ 3469251 h 3642562"/>
                <a:gd name="connsiteX6" fmla="*/ 0 w 2683273"/>
                <a:gd name="connsiteY6" fmla="*/ 170270 h 3642562"/>
                <a:gd name="connsiteX7" fmla="*/ 170270 w 2683273"/>
                <a:gd name="connsiteY7" fmla="*/ 0 h 3642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83273" h="3642562">
                  <a:moveTo>
                    <a:pt x="170270" y="0"/>
                  </a:moveTo>
                  <a:lnTo>
                    <a:pt x="2645266" y="0"/>
                  </a:lnTo>
                  <a:lnTo>
                    <a:pt x="2683273" y="0"/>
                  </a:lnTo>
                  <a:lnTo>
                    <a:pt x="2683273" y="3642562"/>
                  </a:lnTo>
                  <a:lnTo>
                    <a:pt x="155068" y="3642562"/>
                  </a:lnTo>
                  <a:cubicBezTo>
                    <a:pt x="69933" y="3642562"/>
                    <a:pt x="0" y="3566549"/>
                    <a:pt x="0" y="3469251"/>
                  </a:cubicBezTo>
                  <a:lnTo>
                    <a:pt x="0" y="170270"/>
                  </a:lnTo>
                  <a:cubicBezTo>
                    <a:pt x="0" y="72973"/>
                    <a:pt x="82095" y="0"/>
                    <a:pt x="170270" y="0"/>
                  </a:cubicBezTo>
                  <a:close/>
                </a:path>
              </a:pathLst>
            </a:custGeom>
            <a:solidFill>
              <a:srgbClr val="999999"/>
            </a:solidFill>
            <a:ln w="9525" cap="flat">
              <a:noFill/>
              <a:prstDash val="solid"/>
              <a:miter/>
            </a:ln>
          </p:spPr>
          <p:txBody>
            <a:bodyPr wrap="square" rtlCol="0" anchor="ctr">
              <a:noAutofit/>
            </a:bodyPr>
            <a:lstStyle/>
            <a:p>
              <a:endParaRPr lang="en-US" dirty="0"/>
            </a:p>
          </p:txBody>
        </p:sp>
        <p:sp>
          <p:nvSpPr>
            <p:cNvPr id="34" name="Freeform: Shape 33">
              <a:extLst>
                <a:ext uri="{FF2B5EF4-FFF2-40B4-BE49-F238E27FC236}">
                  <a16:creationId xmlns:a16="http://schemas.microsoft.com/office/drawing/2014/main" id="{0B50360A-C4B5-49A0-B4A3-BB4393E56ADD}"/>
                </a:ext>
              </a:extLst>
            </p:cNvPr>
            <p:cNvSpPr/>
            <p:nvPr/>
          </p:nvSpPr>
          <p:spPr>
            <a:xfrm>
              <a:off x="9536092" y="2177513"/>
              <a:ext cx="2655908" cy="3195604"/>
            </a:xfrm>
            <a:custGeom>
              <a:avLst/>
              <a:gdLst>
                <a:gd name="connsiteX0" fmla="*/ 170270 w 2655908"/>
                <a:gd name="connsiteY0" fmla="*/ 0 h 3195604"/>
                <a:gd name="connsiteX1" fmla="*/ 2623983 w 2655908"/>
                <a:gd name="connsiteY1" fmla="*/ 0 h 3195604"/>
                <a:gd name="connsiteX2" fmla="*/ 2655908 w 2655908"/>
                <a:gd name="connsiteY2" fmla="*/ 0 h 3195604"/>
                <a:gd name="connsiteX3" fmla="*/ 2655908 w 2655908"/>
                <a:gd name="connsiteY3" fmla="*/ 3195604 h 3195604"/>
                <a:gd name="connsiteX4" fmla="*/ 0 w 2655908"/>
                <a:gd name="connsiteY4" fmla="*/ 3195604 h 3195604"/>
                <a:gd name="connsiteX5" fmla="*/ 0 w 2655908"/>
                <a:gd name="connsiteY5" fmla="*/ 148987 h 3195604"/>
                <a:gd name="connsiteX6" fmla="*/ 170270 w 2655908"/>
                <a:gd name="connsiteY6" fmla="*/ 0 h 3195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5908" h="3195604">
                  <a:moveTo>
                    <a:pt x="170270" y="0"/>
                  </a:moveTo>
                  <a:lnTo>
                    <a:pt x="2623983" y="0"/>
                  </a:lnTo>
                  <a:lnTo>
                    <a:pt x="2655908" y="0"/>
                  </a:lnTo>
                  <a:lnTo>
                    <a:pt x="2655908" y="3195604"/>
                  </a:lnTo>
                  <a:lnTo>
                    <a:pt x="0" y="3195604"/>
                  </a:lnTo>
                  <a:lnTo>
                    <a:pt x="0" y="148987"/>
                  </a:lnTo>
                  <a:cubicBezTo>
                    <a:pt x="0" y="60811"/>
                    <a:pt x="82095" y="0"/>
                    <a:pt x="170270" y="0"/>
                  </a:cubicBezTo>
                  <a:close/>
                </a:path>
              </a:pathLst>
            </a:custGeom>
            <a:solidFill>
              <a:srgbClr val="231F20"/>
            </a:solidFill>
            <a:ln w="9525" cap="flat">
              <a:noFill/>
              <a:prstDash val="solid"/>
              <a:miter/>
            </a:ln>
          </p:spPr>
          <p:txBody>
            <a:bodyPr wrap="square" rtlCol="0" anchor="ctr">
              <a:noAutofit/>
            </a:bodyPr>
            <a:lstStyle/>
            <a:p>
              <a:endParaRPr lang="en-US" dirty="0"/>
            </a:p>
          </p:txBody>
        </p:sp>
        <p:sp>
          <p:nvSpPr>
            <p:cNvPr id="32" name="Freeform: Shape 31">
              <a:extLst>
                <a:ext uri="{FF2B5EF4-FFF2-40B4-BE49-F238E27FC236}">
                  <a16:creationId xmlns:a16="http://schemas.microsoft.com/office/drawing/2014/main" id="{9DBB3797-B11F-4F0D-B0E5-C36F6E625F33}"/>
                </a:ext>
              </a:extLst>
            </p:cNvPr>
            <p:cNvSpPr/>
            <p:nvPr/>
          </p:nvSpPr>
          <p:spPr>
            <a:xfrm>
              <a:off x="11384738" y="6312642"/>
              <a:ext cx="807262" cy="48649"/>
            </a:xfrm>
            <a:custGeom>
              <a:avLst/>
              <a:gdLst>
                <a:gd name="connsiteX0" fmla="*/ 0 w 807262"/>
                <a:gd name="connsiteY0" fmla="*/ 0 h 48649"/>
                <a:gd name="connsiteX1" fmla="*/ 807262 w 807262"/>
                <a:gd name="connsiteY1" fmla="*/ 0 h 48649"/>
                <a:gd name="connsiteX2" fmla="*/ 807262 w 807262"/>
                <a:gd name="connsiteY2" fmla="*/ 48649 h 48649"/>
                <a:gd name="connsiteX3" fmla="*/ 799662 w 807262"/>
                <a:gd name="connsiteY3" fmla="*/ 48649 h 48649"/>
                <a:gd name="connsiteX4" fmla="*/ 772297 w 807262"/>
                <a:gd name="connsiteY4" fmla="*/ 48649 h 48649"/>
                <a:gd name="connsiteX5" fmla="*/ 173311 w 807262"/>
                <a:gd name="connsiteY5" fmla="*/ 48649 h 48649"/>
                <a:gd name="connsiteX6" fmla="*/ 0 w 807262"/>
                <a:gd name="connsiteY6" fmla="*/ 6081 h 48649"/>
                <a:gd name="connsiteX7" fmla="*/ 0 w 807262"/>
                <a:gd name="connsiteY7" fmla="*/ 3041 h 48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7262" h="48649">
                  <a:moveTo>
                    <a:pt x="0" y="0"/>
                  </a:moveTo>
                  <a:lnTo>
                    <a:pt x="807262" y="0"/>
                  </a:lnTo>
                  <a:lnTo>
                    <a:pt x="807262" y="48649"/>
                  </a:lnTo>
                  <a:lnTo>
                    <a:pt x="799662" y="48649"/>
                  </a:lnTo>
                  <a:cubicBezTo>
                    <a:pt x="793581" y="48649"/>
                    <a:pt x="784459" y="48649"/>
                    <a:pt x="772297" y="48649"/>
                  </a:cubicBezTo>
                  <a:cubicBezTo>
                    <a:pt x="678039" y="48649"/>
                    <a:pt x="416553" y="48649"/>
                    <a:pt x="173311" y="48649"/>
                  </a:cubicBezTo>
                  <a:cubicBezTo>
                    <a:pt x="48648" y="48649"/>
                    <a:pt x="0" y="36487"/>
                    <a:pt x="0" y="6081"/>
                  </a:cubicBezTo>
                  <a:cubicBezTo>
                    <a:pt x="0" y="6081"/>
                    <a:pt x="0" y="6081"/>
                    <a:pt x="0" y="3041"/>
                  </a:cubicBezTo>
                  <a:close/>
                </a:path>
              </a:pathLst>
            </a:custGeom>
            <a:solidFill>
              <a:schemeClr val="tx1">
                <a:lumMod val="50000"/>
                <a:lumOff val="50000"/>
              </a:schemeClr>
            </a:solidFill>
            <a:ln w="9525" cap="flat">
              <a:noFill/>
              <a:prstDash val="solid"/>
              <a:miter/>
            </a:ln>
          </p:spPr>
          <p:txBody>
            <a:bodyPr wrap="square" rtlCol="0" anchor="ctr">
              <a:noAutofit/>
            </a:bodyPr>
            <a:lstStyle/>
            <a:p>
              <a:endParaRPr lang="en-US" dirty="0"/>
            </a:p>
          </p:txBody>
        </p:sp>
        <p:sp>
          <p:nvSpPr>
            <p:cNvPr id="30" name="Freeform: Shape 29">
              <a:extLst>
                <a:ext uri="{FF2B5EF4-FFF2-40B4-BE49-F238E27FC236}">
                  <a16:creationId xmlns:a16="http://schemas.microsoft.com/office/drawing/2014/main" id="{9371EA63-181D-4AE5-AA9F-DB4EA369D3CD}"/>
                </a:ext>
              </a:extLst>
            </p:cNvPr>
            <p:cNvSpPr/>
            <p:nvPr/>
          </p:nvSpPr>
          <p:spPr>
            <a:xfrm>
              <a:off x="9536092" y="5379197"/>
              <a:ext cx="2655908" cy="395270"/>
            </a:xfrm>
            <a:custGeom>
              <a:avLst/>
              <a:gdLst>
                <a:gd name="connsiteX0" fmla="*/ 0 w 2655908"/>
                <a:gd name="connsiteY0" fmla="*/ 0 h 395270"/>
                <a:gd name="connsiteX1" fmla="*/ 2655908 w 2655908"/>
                <a:gd name="connsiteY1" fmla="*/ 0 h 395270"/>
                <a:gd name="connsiteX2" fmla="*/ 2655908 w 2655908"/>
                <a:gd name="connsiteY2" fmla="*/ 395270 h 395270"/>
                <a:gd name="connsiteX3" fmla="*/ 2623983 w 2655908"/>
                <a:gd name="connsiteY3" fmla="*/ 395270 h 395270"/>
                <a:gd name="connsiteX4" fmla="*/ 170270 w 2655908"/>
                <a:gd name="connsiteY4" fmla="*/ 395270 h 395270"/>
                <a:gd name="connsiteX5" fmla="*/ 0 w 2655908"/>
                <a:gd name="connsiteY5" fmla="*/ 246284 h 395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55908" h="395270">
                  <a:moveTo>
                    <a:pt x="0" y="0"/>
                  </a:moveTo>
                  <a:lnTo>
                    <a:pt x="2655908" y="0"/>
                  </a:lnTo>
                  <a:lnTo>
                    <a:pt x="2655908" y="395270"/>
                  </a:lnTo>
                  <a:lnTo>
                    <a:pt x="2623983" y="395270"/>
                  </a:lnTo>
                  <a:lnTo>
                    <a:pt x="170270" y="395270"/>
                  </a:lnTo>
                  <a:cubicBezTo>
                    <a:pt x="82095" y="395270"/>
                    <a:pt x="0" y="322297"/>
                    <a:pt x="0" y="246284"/>
                  </a:cubicBezTo>
                  <a:close/>
                </a:path>
              </a:pathLst>
            </a:custGeom>
            <a:solidFill>
              <a:schemeClr val="bg1">
                <a:lumMod val="75000"/>
              </a:schemeClr>
            </a:solidFill>
            <a:ln w="9525" cap="flat">
              <a:noFill/>
              <a:prstDash val="solid"/>
              <a:miter/>
            </a:ln>
          </p:spPr>
          <p:txBody>
            <a:bodyPr wrap="square" rtlCol="0" anchor="ctr">
              <a:noAutofit/>
            </a:bodyPr>
            <a:lstStyle/>
            <a:p>
              <a:endParaRPr lang="en-US"/>
            </a:p>
          </p:txBody>
        </p:sp>
        <p:sp>
          <p:nvSpPr>
            <p:cNvPr id="20" name="Freeform: Shape 19">
              <a:extLst>
                <a:ext uri="{FF2B5EF4-FFF2-40B4-BE49-F238E27FC236}">
                  <a16:creationId xmlns:a16="http://schemas.microsoft.com/office/drawing/2014/main" id="{3BDFAC0A-0E7B-4FE1-9B3F-116FDFFB3C80}"/>
                </a:ext>
              </a:extLst>
            </p:cNvPr>
            <p:cNvSpPr/>
            <p:nvPr/>
          </p:nvSpPr>
          <p:spPr>
            <a:xfrm>
              <a:off x="9711093" y="2388830"/>
              <a:ext cx="2480907" cy="2797293"/>
            </a:xfrm>
            <a:custGeom>
              <a:avLst/>
              <a:gdLst>
                <a:gd name="connsiteX0" fmla="*/ 30683 w 6586571"/>
                <a:gd name="connsiteY0" fmla="*/ 30683 h 3763755"/>
                <a:gd name="connsiteX1" fmla="*/ 6564071 w 6586571"/>
                <a:gd name="connsiteY1" fmla="*/ 30683 h 3763755"/>
                <a:gd name="connsiteX2" fmla="*/ 6564071 w 6586571"/>
                <a:gd name="connsiteY2" fmla="*/ 3753528 h 3763755"/>
                <a:gd name="connsiteX3" fmla="*/ 30683 w 6586571"/>
                <a:gd name="connsiteY3" fmla="*/ 3753528 h 3763755"/>
              </a:gdLst>
              <a:ahLst/>
              <a:cxnLst>
                <a:cxn ang="0">
                  <a:pos x="connsiteX0" y="connsiteY0"/>
                </a:cxn>
                <a:cxn ang="0">
                  <a:pos x="connsiteX1" y="connsiteY1"/>
                </a:cxn>
                <a:cxn ang="0">
                  <a:pos x="connsiteX2" y="connsiteY2"/>
                </a:cxn>
                <a:cxn ang="0">
                  <a:pos x="connsiteX3" y="connsiteY3"/>
                </a:cxn>
              </a:cxnLst>
              <a:rect l="l" t="t" r="r" b="b"/>
              <a:pathLst>
                <a:path w="6586571" h="3763755">
                  <a:moveTo>
                    <a:pt x="30683" y="30683"/>
                  </a:moveTo>
                  <a:lnTo>
                    <a:pt x="6564071" y="30683"/>
                  </a:lnTo>
                  <a:lnTo>
                    <a:pt x="6564071" y="3753528"/>
                  </a:lnTo>
                  <a:lnTo>
                    <a:pt x="30683" y="3753528"/>
                  </a:lnTo>
                  <a:close/>
                </a:path>
              </a:pathLst>
            </a:custGeom>
            <a:solidFill>
              <a:srgbClr val="F2F2F2"/>
            </a:solid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AAAD3BF4-3D79-4A40-8E0A-D2D135A5A27F}"/>
                </a:ext>
              </a:extLst>
            </p:cNvPr>
            <p:cNvSpPr/>
            <p:nvPr/>
          </p:nvSpPr>
          <p:spPr>
            <a:xfrm>
              <a:off x="10791316" y="2439610"/>
              <a:ext cx="1400684" cy="2776919"/>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sp>
        <p:nvSpPr>
          <p:cNvPr id="2" name="Rectangle 1">
            <a:extLst>
              <a:ext uri="{FF2B5EF4-FFF2-40B4-BE49-F238E27FC236}">
                <a16:creationId xmlns:a16="http://schemas.microsoft.com/office/drawing/2014/main" id="{8C50E4C1-3115-4728-9B4A-0F1A8E927D62}"/>
              </a:ext>
            </a:extLst>
          </p:cNvPr>
          <p:cNvSpPr/>
          <p:nvPr userDrawn="1"/>
        </p:nvSpPr>
        <p:spPr>
          <a:xfrm>
            <a:off x="0" y="2"/>
            <a:ext cx="12192000" cy="18804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solidFill>
                <a:schemeClr val="bg1"/>
              </a:solidFill>
            </a:endParaRPr>
          </a:p>
        </p:txBody>
      </p:sp>
      <p:sp>
        <p:nvSpPr>
          <p:cNvPr id="3" name="Oval 2">
            <a:extLst>
              <a:ext uri="{FF2B5EF4-FFF2-40B4-BE49-F238E27FC236}">
                <a16:creationId xmlns:a16="http://schemas.microsoft.com/office/drawing/2014/main" id="{E108B03F-C61F-4E2F-A7C0-DA795E395B4F}"/>
              </a:ext>
            </a:extLst>
          </p:cNvPr>
          <p:cNvSpPr/>
          <p:nvPr userDrawn="1"/>
        </p:nvSpPr>
        <p:spPr>
          <a:xfrm>
            <a:off x="5334000" y="1101032"/>
            <a:ext cx="1524000" cy="1524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4" name="Oval 9">
            <a:extLst>
              <a:ext uri="{FF2B5EF4-FFF2-40B4-BE49-F238E27FC236}">
                <a16:creationId xmlns:a16="http://schemas.microsoft.com/office/drawing/2014/main" id="{993979E3-2508-4804-9198-767F39A2FC35}"/>
              </a:ext>
            </a:extLst>
          </p:cNvPr>
          <p:cNvSpPr/>
          <p:nvPr userDrawn="1"/>
        </p:nvSpPr>
        <p:spPr>
          <a:xfrm>
            <a:off x="6714751" y="3891928"/>
            <a:ext cx="2520000" cy="2520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5" name="Picture Placeholder 2">
            <a:extLst>
              <a:ext uri="{FF2B5EF4-FFF2-40B4-BE49-F238E27FC236}">
                <a16:creationId xmlns:a16="http://schemas.microsoft.com/office/drawing/2014/main" id="{91EB6C7F-E882-4A4F-9AA5-38F77D013A4A}"/>
              </a:ext>
            </a:extLst>
          </p:cNvPr>
          <p:cNvSpPr>
            <a:spLocks noGrp="1"/>
          </p:cNvSpPr>
          <p:nvPr userDrawn="1">
            <p:ph type="pic" idx="10" hasCustomPrompt="1"/>
          </p:nvPr>
        </p:nvSpPr>
        <p:spPr>
          <a:xfrm>
            <a:off x="9650182" y="2332083"/>
            <a:ext cx="2541818" cy="2910786"/>
          </a:xfrm>
          <a:prstGeom prst="rect">
            <a:avLst/>
          </a:prstGeom>
          <a:solidFill>
            <a:schemeClr val="bg1">
              <a:lumMod val="95000"/>
            </a:schemeClr>
          </a:solidFill>
          <a:ln w="12700">
            <a:noFill/>
          </a:ln>
        </p:spPr>
        <p:txBody>
          <a:bodyPr anchor="ctr"/>
          <a:lstStyle>
            <a:lvl1pPr marL="0" indent="0" algn="ctr">
              <a:buNone/>
              <a:defRPr sz="12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t>
            </a:r>
            <a:endParaRPr lang="ko-KR" altLang="en-US" dirty="0"/>
          </a:p>
        </p:txBody>
      </p:sp>
      <p:grpSp>
        <p:nvGrpSpPr>
          <p:cNvPr id="6" name="Group 20">
            <a:extLst>
              <a:ext uri="{FF2B5EF4-FFF2-40B4-BE49-F238E27FC236}">
                <a16:creationId xmlns:a16="http://schemas.microsoft.com/office/drawing/2014/main" id="{3CE08510-6005-4899-BD69-BAEA52D8B5D6}"/>
              </a:ext>
            </a:extLst>
          </p:cNvPr>
          <p:cNvGrpSpPr/>
          <p:nvPr userDrawn="1"/>
        </p:nvGrpSpPr>
        <p:grpSpPr>
          <a:xfrm>
            <a:off x="7019112" y="2489998"/>
            <a:ext cx="1890758" cy="3323854"/>
            <a:chOff x="445712" y="1449040"/>
            <a:chExt cx="2113018" cy="3924176"/>
          </a:xfrm>
        </p:grpSpPr>
        <p:sp>
          <p:nvSpPr>
            <p:cNvPr id="7" name="Rounded Rectangle 21">
              <a:extLst>
                <a:ext uri="{FF2B5EF4-FFF2-40B4-BE49-F238E27FC236}">
                  <a16:creationId xmlns:a16="http://schemas.microsoft.com/office/drawing/2014/main" id="{B134CE71-F752-452C-98AE-FA0EF72498EE}"/>
                </a:ext>
              </a:extLst>
            </p:cNvPr>
            <p:cNvSpPr/>
            <p:nvPr userDrawn="1"/>
          </p:nvSpPr>
          <p:spPr>
            <a:xfrm>
              <a:off x="445712" y="1449040"/>
              <a:ext cx="2113018" cy="3924176"/>
            </a:xfrm>
            <a:prstGeom prst="roundRect">
              <a:avLst>
                <a:gd name="adj" fmla="val 13580"/>
              </a:avLst>
            </a:prstGeom>
            <a:solidFill>
              <a:srgbClr val="262626"/>
            </a:solidFill>
            <a:ln w="88900">
              <a:noFill/>
            </a:ln>
            <a:effectLst/>
            <a:scene3d>
              <a:camera prst="perspectiveFront"/>
              <a:lightRig rig="threePt" dir="t"/>
            </a:scene3d>
            <a:sp3d prstMaterial="plastic">
              <a:bevelT w="127000" h="50800"/>
              <a:bevelB w="12700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dirty="0"/>
            </a:p>
          </p:txBody>
        </p:sp>
        <p:sp>
          <p:nvSpPr>
            <p:cNvPr id="8" name="Rectangle 22">
              <a:extLst>
                <a:ext uri="{FF2B5EF4-FFF2-40B4-BE49-F238E27FC236}">
                  <a16:creationId xmlns:a16="http://schemas.microsoft.com/office/drawing/2014/main" id="{ECE66DC9-CF7C-484B-9BBE-6479F83620B7}"/>
                </a:ext>
              </a:extLst>
            </p:cNvPr>
            <p:cNvSpPr/>
            <p:nvPr userDrawn="1"/>
          </p:nvSpPr>
          <p:spPr>
            <a:xfrm>
              <a:off x="1379920" y="1650572"/>
              <a:ext cx="216024" cy="34350"/>
            </a:xfrm>
            <a:prstGeom prst="rect">
              <a:avLst/>
            </a:prstGeom>
            <a:solidFill>
              <a:srgbClr val="B0B0B0"/>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nvGrpSpPr>
            <p:cNvPr id="9" name="Group 23">
              <a:extLst>
                <a:ext uri="{FF2B5EF4-FFF2-40B4-BE49-F238E27FC236}">
                  <a16:creationId xmlns:a16="http://schemas.microsoft.com/office/drawing/2014/main" id="{5A004B65-4866-4E97-A6D1-87026FE32788}"/>
                </a:ext>
              </a:extLst>
            </p:cNvPr>
            <p:cNvGrpSpPr/>
            <p:nvPr userDrawn="1"/>
          </p:nvGrpSpPr>
          <p:grpSpPr>
            <a:xfrm>
              <a:off x="1407705" y="5045834"/>
              <a:ext cx="211967" cy="211967"/>
              <a:chOff x="1549420" y="5712364"/>
              <a:chExt cx="312583" cy="312583"/>
            </a:xfrm>
          </p:grpSpPr>
          <p:sp>
            <p:nvSpPr>
              <p:cNvPr id="10" name="Oval 24">
                <a:extLst>
                  <a:ext uri="{FF2B5EF4-FFF2-40B4-BE49-F238E27FC236}">
                    <a16:creationId xmlns:a16="http://schemas.microsoft.com/office/drawing/2014/main" id="{3DF249CD-3878-4922-886A-64163FF2F87B}"/>
                  </a:ext>
                </a:extLst>
              </p:cNvPr>
              <p:cNvSpPr/>
              <p:nvPr userDrawn="1"/>
            </p:nvSpPr>
            <p:spPr>
              <a:xfrm>
                <a:off x="1549420" y="5712364"/>
                <a:ext cx="312583" cy="312583"/>
              </a:xfrm>
              <a:prstGeom prst="ellipse">
                <a:avLst/>
              </a:prstGeom>
              <a:gradFill flip="none" rotWithShape="1">
                <a:gsLst>
                  <a:gs pos="0">
                    <a:schemeClr val="tx1">
                      <a:lumMod val="94000"/>
                      <a:lumOff val="6000"/>
                    </a:schemeClr>
                  </a:gs>
                  <a:gs pos="56000">
                    <a:schemeClr val="tx1">
                      <a:lumMod val="65000"/>
                      <a:lumOff val="35000"/>
                    </a:schemeClr>
                  </a:gs>
                  <a:gs pos="91000">
                    <a:schemeClr val="tx1">
                      <a:lumMod val="50000"/>
                      <a:lumOff val="50000"/>
                    </a:schemeClr>
                  </a:gs>
                  <a:gs pos="100000">
                    <a:schemeClr val="bg1">
                      <a:lumMod val="75000"/>
                    </a:schemeClr>
                  </a:gs>
                </a:gsLst>
                <a:lin ang="10800000" scaled="1"/>
                <a:tileRect/>
              </a:gradFill>
              <a:ln w="0">
                <a:solidFill>
                  <a:srgbClr val="262626"/>
                </a:solidFill>
              </a:ln>
              <a:scene3d>
                <a:camera prst="perspectiveFront"/>
                <a:lightRig rig="threePt" dir="t"/>
              </a:scene3d>
              <a:sp3d>
                <a:bevelT w="635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11" name="Rounded Rectangle 25">
                <a:extLst>
                  <a:ext uri="{FF2B5EF4-FFF2-40B4-BE49-F238E27FC236}">
                    <a16:creationId xmlns:a16="http://schemas.microsoft.com/office/drawing/2014/main" id="{AF7C9E41-7AC0-436F-A23E-EEB436D0808E}"/>
                  </a:ext>
                </a:extLst>
              </p:cNvPr>
              <p:cNvSpPr/>
              <p:nvPr userDrawn="1"/>
            </p:nvSpPr>
            <p:spPr>
              <a:xfrm>
                <a:off x="1634225" y="5796647"/>
                <a:ext cx="142969" cy="144016"/>
              </a:xfrm>
              <a:prstGeom prst="roundRect">
                <a:avLst/>
              </a:prstGeom>
              <a:solidFill>
                <a:srgbClr val="737373"/>
              </a:solidFill>
              <a:ln w="6350">
                <a:solidFill>
                  <a:srgbClr val="B0B0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grpSp>
      <p:sp>
        <p:nvSpPr>
          <p:cNvPr id="12" name="Picture Placeholder 2">
            <a:extLst>
              <a:ext uri="{FF2B5EF4-FFF2-40B4-BE49-F238E27FC236}">
                <a16:creationId xmlns:a16="http://schemas.microsoft.com/office/drawing/2014/main" id="{2B322E0C-7B69-4F15-9F22-5F0FB53FAD93}"/>
              </a:ext>
            </a:extLst>
          </p:cNvPr>
          <p:cNvSpPr>
            <a:spLocks noGrp="1"/>
          </p:cNvSpPr>
          <p:nvPr userDrawn="1">
            <p:ph type="pic" idx="11" hasCustomPrompt="1"/>
          </p:nvPr>
        </p:nvSpPr>
        <p:spPr>
          <a:xfrm>
            <a:off x="7145482" y="2816952"/>
            <a:ext cx="1624041" cy="2663428"/>
          </a:xfrm>
          <a:prstGeom prst="rect">
            <a:avLst/>
          </a:prstGeom>
          <a:solidFill>
            <a:schemeClr val="bg1">
              <a:lumMod val="95000"/>
            </a:schemeClr>
          </a:solidFill>
          <a:ln w="12700">
            <a:noFill/>
          </a:ln>
        </p:spPr>
        <p:txBody>
          <a:bodyPr anchor="ctr"/>
          <a:lstStyle>
            <a:lvl1pPr marL="0" indent="0" algn="ctr">
              <a:buNone/>
              <a:defRPr sz="12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t>
            </a:r>
            <a:endParaRPr lang="ko-KR" altLang="en-US" dirty="0"/>
          </a:p>
        </p:txBody>
      </p:sp>
      <p:sp>
        <p:nvSpPr>
          <p:cNvPr id="36" name="Text Placeholder 9">
            <a:extLst>
              <a:ext uri="{FF2B5EF4-FFF2-40B4-BE49-F238E27FC236}">
                <a16:creationId xmlns:a16="http://schemas.microsoft.com/office/drawing/2014/main" id="{A209F84B-3561-49BE-9813-414CD155224E}"/>
              </a:ext>
            </a:extLst>
          </p:cNvPr>
          <p:cNvSpPr>
            <a:spLocks noGrp="1"/>
          </p:cNvSpPr>
          <p:nvPr>
            <p:ph type="body" sz="quarter" idx="12" hasCustomPrompt="1"/>
          </p:nvPr>
        </p:nvSpPr>
        <p:spPr>
          <a:xfrm>
            <a:off x="235131" y="216998"/>
            <a:ext cx="11661595" cy="724247"/>
          </a:xfrm>
          <a:prstGeom prst="rect">
            <a:avLst/>
          </a:prstGeom>
        </p:spPr>
        <p:txBody>
          <a:bodyPr anchor="ctr"/>
          <a:lstStyle>
            <a:lvl1pPr marL="0" indent="0" algn="ctr">
              <a:buNone/>
              <a:defRPr sz="5400" b="0" baseline="0">
                <a:solidFill>
                  <a:schemeClr val="bg1"/>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119958567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18" Type="http://schemas.openxmlformats.org/officeDocument/2006/relationships/theme" Target="../theme/theme2.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slideLayout" Target="../slideLayouts/slideLayout14.xml"/><Relationship Id="rId17" Type="http://schemas.openxmlformats.org/officeDocument/2006/relationships/slideLayout" Target="../slideLayouts/slideLayout19.xml"/><Relationship Id="rId2" Type="http://schemas.openxmlformats.org/officeDocument/2006/relationships/slideLayout" Target="../slideLayouts/slideLayout4.xml"/><Relationship Id="rId16" Type="http://schemas.openxmlformats.org/officeDocument/2006/relationships/slideLayout" Target="../slideLayouts/slideLayout18.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5" Type="http://schemas.openxmlformats.org/officeDocument/2006/relationships/slideLayout" Target="../slideLayouts/slideLayout17.xml"/><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slideLayout" Target="../slideLayouts/slideLayout16.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5990320"/>
      </p:ext>
    </p:extLst>
  </p:cSld>
  <p:clrMap bg1="lt1" tx1="dk1" bg2="lt2" tx2="dk2" accent1="accent1" accent2="accent2" accent3="accent3" accent4="accent4" accent5="accent5" accent6="accent6" hlink="hlink" folHlink="folHlink"/>
  <p:sldLayoutIdLst>
    <p:sldLayoutId id="2147483649" r:id="rId1"/>
    <p:sldLayoutId id="2147483650"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5311501"/>
      </p:ext>
    </p:extLst>
  </p:cSld>
  <p:clrMap bg1="lt1" tx1="dk1" bg2="lt2" tx2="dk2" accent1="accent1" accent2="accent2" accent3="accent3" accent4="accent4" accent5="accent5" accent6="accent6" hlink="hlink" folHlink="folHlink"/>
  <p:sldLayoutIdLst>
    <p:sldLayoutId id="2147483652" r:id="rId1"/>
    <p:sldLayoutId id="214748365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90" r:id="rId11"/>
    <p:sldLayoutId id="2147483684" r:id="rId12"/>
    <p:sldLayoutId id="2147483689" r:id="rId13"/>
    <p:sldLayoutId id="2147483688" r:id="rId14"/>
    <p:sldLayoutId id="2147483687" r:id="rId15"/>
    <p:sldLayoutId id="2147483671" r:id="rId16"/>
    <p:sldLayoutId id="2147483672" r:id="rId1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8408049"/>
      </p:ext>
    </p:extLst>
  </p:cSld>
  <p:clrMap bg1="lt1" tx1="dk1" bg2="lt2" tx2="dk2" accent1="accent1" accent2="accent2" accent3="accent3" accent4="accent4" accent5="accent5" accent6="accent6" hlink="hlink" folHlink="folHlink"/>
  <p:sldLayoutIdLst>
    <p:sldLayoutId id="2147483674"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image" Target="../media/image30.PNG"/><Relationship Id="rId4" Type="http://schemas.openxmlformats.org/officeDocument/2006/relationships/image" Target="../media/image29.jpeg"/></Relationships>
</file>

<file path=ppt/slides/_rels/slide1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3" Type="http://schemas.openxmlformats.org/officeDocument/2006/relationships/image" Target="../media/image33.gif"/><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34.gif"/><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image" Target="../media/image15.jpg"/><Relationship Id="rId5" Type="http://schemas.openxmlformats.org/officeDocument/2006/relationships/image" Target="../media/image14.jpg"/><Relationship Id="rId4" Type="http://schemas.openxmlformats.org/officeDocument/2006/relationships/image" Target="../media/image13.jpg"/></Relationships>
</file>

<file path=ppt/slides/_rels/slide20.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34.gif"/><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22.xml"/><Relationship Id="rId1" Type="http://schemas.openxmlformats.org/officeDocument/2006/relationships/slideLayout" Target="../slideLayouts/slideLayout3.xml"/><Relationship Id="rId6" Type="http://schemas.openxmlformats.org/officeDocument/2006/relationships/chart" Target="../charts/chart6.xml"/><Relationship Id="rId5" Type="http://schemas.openxmlformats.org/officeDocument/2006/relationships/chart" Target="../charts/chart5.xml"/><Relationship Id="rId4" Type="http://schemas.openxmlformats.org/officeDocument/2006/relationships/chart" Target="../charts/char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36.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5.jpg"/><Relationship Id="rId5" Type="http://schemas.openxmlformats.org/officeDocument/2006/relationships/image" Target="../media/image18.jpg"/><Relationship Id="rId4" Type="http://schemas.openxmlformats.org/officeDocument/2006/relationships/image" Target="../media/image17.jp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svg"/></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26.svg"/></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03B4C724-0776-4328-8F0A-B72DA1579537}"/>
              </a:ext>
            </a:extLst>
          </p:cNvPr>
          <p:cNvSpPr txBox="1"/>
          <p:nvPr/>
        </p:nvSpPr>
        <p:spPr>
          <a:xfrm>
            <a:off x="117990" y="2600424"/>
            <a:ext cx="6566894" cy="1938992"/>
          </a:xfrm>
          <a:prstGeom prst="rect">
            <a:avLst/>
          </a:prstGeom>
          <a:noFill/>
        </p:spPr>
        <p:txBody>
          <a:bodyPr wrap="square" rtlCol="0" anchor="ctr">
            <a:spAutoFit/>
          </a:bodyPr>
          <a:lstStyle/>
          <a:p>
            <a:r>
              <a:rPr lang="en-US" sz="4000" b="1" dirty="0">
                <a:solidFill>
                  <a:schemeClr val="bg1"/>
                </a:solidFill>
                <a:latin typeface="Gisha" panose="020B0502040204020203" pitchFamily="34" charset="-79"/>
                <a:cs typeface="Gisha" panose="020B0502040204020203" pitchFamily="34" charset="-79"/>
              </a:rPr>
              <a:t>Drone Search and Rescue:</a:t>
            </a:r>
          </a:p>
          <a:p>
            <a:r>
              <a:rPr lang="en-US" sz="4000" b="1" dirty="0">
                <a:solidFill>
                  <a:schemeClr val="bg1"/>
                </a:solidFill>
                <a:latin typeface="Gisha" panose="020B0502040204020203" pitchFamily="34" charset="-79"/>
                <a:cs typeface="Gisha" panose="020B0502040204020203" pitchFamily="34" charset="-79"/>
              </a:rPr>
              <a:t>Finding People and Handing Over Supplies</a:t>
            </a:r>
            <a:endParaRPr lang="en-US" sz="4000" dirty="0">
              <a:solidFill>
                <a:schemeClr val="bg1"/>
              </a:solidFill>
              <a:latin typeface="+mj-lt"/>
            </a:endParaRPr>
          </a:p>
        </p:txBody>
      </p:sp>
      <p:sp>
        <p:nvSpPr>
          <p:cNvPr id="13" name="TextBox 7">
            <a:extLst>
              <a:ext uri="{FF2B5EF4-FFF2-40B4-BE49-F238E27FC236}">
                <a16:creationId xmlns:a16="http://schemas.microsoft.com/office/drawing/2014/main" id="{E6A6B578-72C6-4680-A5D0-F921A82C4385}"/>
              </a:ext>
            </a:extLst>
          </p:cNvPr>
          <p:cNvSpPr txBox="1"/>
          <p:nvPr/>
        </p:nvSpPr>
        <p:spPr>
          <a:xfrm>
            <a:off x="240481" y="5022635"/>
            <a:ext cx="6444403" cy="1313373"/>
          </a:xfrm>
          <a:prstGeom prst="rect">
            <a:avLst/>
          </a:prstGeom>
          <a:noFill/>
        </p:spPr>
        <p:txBody>
          <a:bodyPr wrap="square" rtlCol="0" anchor="ctr">
            <a:spAutoFit/>
          </a:bodyPr>
          <a:lstStyle/>
          <a:p>
            <a:pPr>
              <a:lnSpc>
                <a:spcPct val="150000"/>
              </a:lnSpc>
            </a:pPr>
            <a:r>
              <a:rPr lang="en-US" altLang="ko-KR" sz="2800" dirty="0">
                <a:latin typeface="Gisha" panose="020B0502040204020203" pitchFamily="34" charset="-79"/>
                <a:cs typeface="Gisha" panose="020B0502040204020203" pitchFamily="34" charset="-79"/>
              </a:rPr>
              <a:t>Team: Barak Loebenstein, Asaf Havia</a:t>
            </a:r>
            <a:endParaRPr lang="en-US" sz="2800" dirty="0">
              <a:latin typeface="Gisha" panose="020B0502040204020203" pitchFamily="34" charset="-79"/>
              <a:cs typeface="Gisha" panose="020B0502040204020203" pitchFamily="34" charset="-79"/>
            </a:endParaRPr>
          </a:p>
          <a:p>
            <a:pPr>
              <a:lnSpc>
                <a:spcPct val="150000"/>
              </a:lnSpc>
            </a:pPr>
            <a:r>
              <a:rPr lang="en-US" sz="2800" dirty="0">
                <a:latin typeface="Gisha" panose="020B0502040204020203" pitchFamily="34" charset="-79"/>
                <a:cs typeface="Gisha" panose="020B0502040204020203" pitchFamily="34" charset="-79"/>
              </a:rPr>
              <a:t>Academic Advisor: Dr. Jessica Cauchard</a:t>
            </a:r>
          </a:p>
        </p:txBody>
      </p:sp>
      <p:sp>
        <p:nvSpPr>
          <p:cNvPr id="4" name="TextBox 7">
            <a:extLst>
              <a:ext uri="{FF2B5EF4-FFF2-40B4-BE49-F238E27FC236}">
                <a16:creationId xmlns:a16="http://schemas.microsoft.com/office/drawing/2014/main" id="{438866AA-0689-4464-9A82-259D05A5A9E7}"/>
              </a:ext>
            </a:extLst>
          </p:cNvPr>
          <p:cNvSpPr txBox="1"/>
          <p:nvPr/>
        </p:nvSpPr>
        <p:spPr>
          <a:xfrm>
            <a:off x="117990" y="1532301"/>
            <a:ext cx="5864396" cy="584904"/>
          </a:xfrm>
          <a:prstGeom prst="rect">
            <a:avLst/>
          </a:prstGeom>
          <a:noFill/>
        </p:spPr>
        <p:txBody>
          <a:bodyPr wrap="square" rtlCol="0" anchor="ctr">
            <a:spAutoFit/>
          </a:bodyPr>
          <a:lstStyle/>
          <a:p>
            <a:pPr>
              <a:lnSpc>
                <a:spcPct val="150000"/>
              </a:lnSpc>
            </a:pPr>
            <a:r>
              <a:rPr lang="en-US" sz="2400" dirty="0">
                <a:latin typeface="Gisha" panose="020B0502040204020203" pitchFamily="34" charset="-79"/>
                <a:cs typeface="Gisha" panose="020B0502040204020203" pitchFamily="34" charset="-79"/>
              </a:rPr>
              <a:t>Project Number: 2020-01-066 </a:t>
            </a:r>
          </a:p>
        </p:txBody>
      </p:sp>
    </p:spTree>
    <p:extLst>
      <p:ext uri="{BB962C8B-B14F-4D97-AF65-F5344CB8AC3E}">
        <p14:creationId xmlns:p14="http://schemas.microsoft.com/office/powerpoint/2010/main" val="33849354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dirty="0"/>
              <a:t>Face Detection - </a:t>
            </a:r>
            <a:r>
              <a:rPr lang="en-US" dirty="0" err="1"/>
              <a:t>opencv</a:t>
            </a:r>
            <a:endParaRPr lang="en-US" dirty="0"/>
          </a:p>
        </p:txBody>
      </p:sp>
      <p:pic>
        <p:nvPicPr>
          <p:cNvPr id="4" name="תמונה 3" descr="תמונה שמכילה אדם, איש, מקורה, עניבה&#10;&#10;התיאור נוצר באופן אוטומטי">
            <a:extLst>
              <a:ext uri="{FF2B5EF4-FFF2-40B4-BE49-F238E27FC236}">
                <a16:creationId xmlns:a16="http://schemas.microsoft.com/office/drawing/2014/main" id="{B4A5C8A6-93D9-4980-805D-3444C815E2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3073" y="1576265"/>
            <a:ext cx="2611485" cy="1899708"/>
          </a:xfrm>
          <a:prstGeom prst="rect">
            <a:avLst/>
          </a:prstGeom>
        </p:spPr>
      </p:pic>
      <p:pic>
        <p:nvPicPr>
          <p:cNvPr id="6" name="תמונה 5" descr="תמונה שמכילה אדם, שיניים, הברשה, מביט&#10;&#10;התיאור נוצר באופן אוטומטי">
            <a:extLst>
              <a:ext uri="{FF2B5EF4-FFF2-40B4-BE49-F238E27FC236}">
                <a16:creationId xmlns:a16="http://schemas.microsoft.com/office/drawing/2014/main" id="{528DC404-4077-4C0B-94A1-E5C728193D7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63426" y="1576265"/>
            <a:ext cx="2604755" cy="1899708"/>
          </a:xfrm>
          <a:prstGeom prst="rect">
            <a:avLst/>
          </a:prstGeom>
        </p:spPr>
      </p:pic>
      <p:grpSp>
        <p:nvGrpSpPr>
          <p:cNvPr id="5" name="קבוצה 4">
            <a:extLst>
              <a:ext uri="{FF2B5EF4-FFF2-40B4-BE49-F238E27FC236}">
                <a16:creationId xmlns:a16="http://schemas.microsoft.com/office/drawing/2014/main" id="{22BB21F9-8E6E-4ACB-8F58-DFE102604764}"/>
              </a:ext>
            </a:extLst>
          </p:cNvPr>
          <p:cNvGrpSpPr/>
          <p:nvPr/>
        </p:nvGrpSpPr>
        <p:grpSpPr>
          <a:xfrm>
            <a:off x="4081376" y="3709952"/>
            <a:ext cx="4029247" cy="2931050"/>
            <a:chOff x="3734558" y="3709952"/>
            <a:chExt cx="4029247" cy="2931050"/>
          </a:xfrm>
        </p:grpSpPr>
        <p:pic>
          <p:nvPicPr>
            <p:cNvPr id="14" name="תמונה 13" descr="תמונה שמכילה אדם, איש, מקורה, עניבה&#10;&#10;התיאור נוצר באופן אוטומטי">
              <a:extLst>
                <a:ext uri="{FF2B5EF4-FFF2-40B4-BE49-F238E27FC236}">
                  <a16:creationId xmlns:a16="http://schemas.microsoft.com/office/drawing/2014/main" id="{D49A9CA4-AEF4-4ED6-9059-CE8206E185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34558" y="3709952"/>
              <a:ext cx="4029247" cy="2931050"/>
            </a:xfrm>
            <a:prstGeom prst="rect">
              <a:avLst/>
            </a:prstGeom>
          </p:spPr>
        </p:pic>
        <p:sp>
          <p:nvSpPr>
            <p:cNvPr id="3" name="מלבן 2">
              <a:extLst>
                <a:ext uri="{FF2B5EF4-FFF2-40B4-BE49-F238E27FC236}">
                  <a16:creationId xmlns:a16="http://schemas.microsoft.com/office/drawing/2014/main" id="{223566BD-0012-4FEF-9642-B9F64DF49E29}"/>
                </a:ext>
              </a:extLst>
            </p:cNvPr>
            <p:cNvSpPr/>
            <p:nvPr/>
          </p:nvSpPr>
          <p:spPr>
            <a:xfrm>
              <a:off x="4589337" y="3857961"/>
              <a:ext cx="2302352" cy="2321458"/>
            </a:xfrm>
            <a:prstGeom prst="rect">
              <a:avLst/>
            </a:prstGeom>
            <a:noFill/>
            <a:ln w="57150">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sp>
        <p:nvSpPr>
          <p:cNvPr id="8" name="TextBox 34">
            <a:extLst>
              <a:ext uri="{FF2B5EF4-FFF2-40B4-BE49-F238E27FC236}">
                <a16:creationId xmlns:a16="http://schemas.microsoft.com/office/drawing/2014/main" id="{54142CBE-4C71-4D6B-ACC4-49F3D09C17D3}"/>
              </a:ext>
            </a:extLst>
          </p:cNvPr>
          <p:cNvSpPr txBox="1"/>
          <p:nvPr/>
        </p:nvSpPr>
        <p:spPr>
          <a:xfrm>
            <a:off x="642886" y="1174259"/>
            <a:ext cx="2985688" cy="338554"/>
          </a:xfrm>
          <a:prstGeom prst="rect">
            <a:avLst/>
          </a:prstGeom>
          <a:noFill/>
        </p:spPr>
        <p:txBody>
          <a:bodyPr wrap="square" rtlCol="0">
            <a:spAutoFit/>
          </a:bodyPr>
          <a:lstStyle/>
          <a:p>
            <a:r>
              <a:rPr lang="en-US" altLang="ko-KR" sz="1600" dirty="0">
                <a:solidFill>
                  <a:schemeClr val="accent1"/>
                </a:solidFill>
                <a:ea typeface="FZShuTi" pitchFamily="2" charset="-122"/>
                <a:cs typeface="Arial" pitchFamily="34" charset="0"/>
              </a:rPr>
              <a:t>* </a:t>
            </a:r>
            <a:r>
              <a:rPr lang="en-US" altLang="ko-KR" sz="1600" dirty="0" err="1">
                <a:solidFill>
                  <a:schemeClr val="accent1"/>
                </a:solidFill>
                <a:ea typeface="FZShuTi" pitchFamily="2" charset="-122"/>
                <a:cs typeface="Arial" pitchFamily="34" charset="0"/>
              </a:rPr>
              <a:t>Haar</a:t>
            </a:r>
            <a:r>
              <a:rPr lang="en-US" altLang="ko-KR" sz="1600" dirty="0">
                <a:solidFill>
                  <a:schemeClr val="accent1"/>
                </a:solidFill>
                <a:ea typeface="FZShuTi" pitchFamily="2" charset="-122"/>
                <a:cs typeface="Arial" pitchFamily="34" charset="0"/>
              </a:rPr>
              <a:t> Cascade</a:t>
            </a:r>
            <a:endParaRPr lang="ko-KR" altLang="en-US" sz="1600" dirty="0">
              <a:solidFill>
                <a:schemeClr val="accent1"/>
              </a:solidFill>
              <a:cs typeface="Arial" pitchFamily="34" charset="0"/>
            </a:endParaRPr>
          </a:p>
        </p:txBody>
      </p:sp>
      <p:pic>
        <p:nvPicPr>
          <p:cNvPr id="10" name="תמונה 9">
            <a:extLst>
              <a:ext uri="{FF2B5EF4-FFF2-40B4-BE49-F238E27FC236}">
                <a16:creationId xmlns:a16="http://schemas.microsoft.com/office/drawing/2014/main" id="{4E07A3D7-167D-48B9-A3F6-75066B6C7DB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10812" y="1492246"/>
            <a:ext cx="3011660" cy="1983727"/>
          </a:xfrm>
          <a:prstGeom prst="rect">
            <a:avLst/>
          </a:prstGeom>
        </p:spPr>
      </p:pic>
    </p:spTree>
    <p:extLst>
      <p:ext uri="{BB962C8B-B14F-4D97-AF65-F5344CB8AC3E}">
        <p14:creationId xmlns:p14="http://schemas.microsoft.com/office/powerpoint/2010/main" val="17154795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dirty="0"/>
              <a:t>Tracking</a:t>
            </a:r>
          </a:p>
        </p:txBody>
      </p:sp>
      <p:pic>
        <p:nvPicPr>
          <p:cNvPr id="12" name="תמונה 11">
            <a:extLst>
              <a:ext uri="{FF2B5EF4-FFF2-40B4-BE49-F238E27FC236}">
                <a16:creationId xmlns:a16="http://schemas.microsoft.com/office/drawing/2014/main" id="{70D50756-85E4-47A1-B2E0-CE4D2531EC9B}"/>
              </a:ext>
            </a:extLst>
          </p:cNvPr>
          <p:cNvPicPr>
            <a:picLocks noChangeAspect="1"/>
          </p:cNvPicPr>
          <p:nvPr/>
        </p:nvPicPr>
        <p:blipFill rotWithShape="1">
          <a:blip r:embed="rId3"/>
          <a:srcRect l="24553" t="27789" r="30684" b="6105"/>
          <a:stretch/>
        </p:blipFill>
        <p:spPr>
          <a:xfrm>
            <a:off x="764108" y="1568919"/>
            <a:ext cx="5457524" cy="4533499"/>
          </a:xfrm>
          <a:prstGeom prst="rect">
            <a:avLst/>
          </a:prstGeom>
          <a:ln>
            <a:solidFill>
              <a:schemeClr val="tx1"/>
            </a:solidFill>
          </a:ln>
        </p:spPr>
      </p:pic>
    </p:spTree>
    <p:extLst>
      <p:ext uri="{BB962C8B-B14F-4D97-AF65-F5344CB8AC3E}">
        <p14:creationId xmlns:p14="http://schemas.microsoft.com/office/powerpoint/2010/main" val="17670894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dirty="0"/>
              <a:t>Tracking</a:t>
            </a:r>
          </a:p>
        </p:txBody>
      </p:sp>
      <p:pic>
        <p:nvPicPr>
          <p:cNvPr id="12" name="תמונה 11">
            <a:extLst>
              <a:ext uri="{FF2B5EF4-FFF2-40B4-BE49-F238E27FC236}">
                <a16:creationId xmlns:a16="http://schemas.microsoft.com/office/drawing/2014/main" id="{70D50756-85E4-47A1-B2E0-CE4D2531EC9B}"/>
              </a:ext>
            </a:extLst>
          </p:cNvPr>
          <p:cNvPicPr>
            <a:picLocks noChangeAspect="1"/>
          </p:cNvPicPr>
          <p:nvPr/>
        </p:nvPicPr>
        <p:blipFill rotWithShape="1">
          <a:blip r:embed="rId3"/>
          <a:srcRect l="24553" t="27789" r="30684" b="6105"/>
          <a:stretch/>
        </p:blipFill>
        <p:spPr>
          <a:xfrm>
            <a:off x="764108" y="1568919"/>
            <a:ext cx="5457524" cy="4533499"/>
          </a:xfrm>
          <a:prstGeom prst="rect">
            <a:avLst/>
          </a:prstGeom>
          <a:ln>
            <a:solidFill>
              <a:schemeClr val="tx1"/>
            </a:solidFill>
          </a:ln>
        </p:spPr>
      </p:pic>
      <p:cxnSp>
        <p:nvCxnSpPr>
          <p:cNvPr id="4" name="מחבר חץ ישר 3">
            <a:extLst>
              <a:ext uri="{FF2B5EF4-FFF2-40B4-BE49-F238E27FC236}">
                <a16:creationId xmlns:a16="http://schemas.microsoft.com/office/drawing/2014/main" id="{3B6E175C-89A4-4B58-89F1-9A94EA44B85D}"/>
              </a:ext>
            </a:extLst>
          </p:cNvPr>
          <p:cNvCxnSpPr/>
          <p:nvPr/>
        </p:nvCxnSpPr>
        <p:spPr>
          <a:xfrm>
            <a:off x="3426594" y="3185962"/>
            <a:ext cx="0" cy="1434164"/>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6" name="מחבר חץ ישר 5">
            <a:extLst>
              <a:ext uri="{FF2B5EF4-FFF2-40B4-BE49-F238E27FC236}">
                <a16:creationId xmlns:a16="http://schemas.microsoft.com/office/drawing/2014/main" id="{3B569DE7-D578-4BA6-9743-00D3A9B14B52}"/>
              </a:ext>
            </a:extLst>
          </p:cNvPr>
          <p:cNvCxnSpPr/>
          <p:nvPr/>
        </p:nvCxnSpPr>
        <p:spPr>
          <a:xfrm>
            <a:off x="2492944" y="4620126"/>
            <a:ext cx="1828800" cy="0"/>
          </a:xfrm>
          <a:prstGeom prst="straightConnector1">
            <a:avLst/>
          </a:prstGeom>
          <a:ln>
            <a:solidFill>
              <a:srgbClr val="00FF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 name="מחבר חץ ישר 7">
            <a:extLst>
              <a:ext uri="{FF2B5EF4-FFF2-40B4-BE49-F238E27FC236}">
                <a16:creationId xmlns:a16="http://schemas.microsoft.com/office/drawing/2014/main" id="{92D1EC73-589C-4A1D-BD2C-7DAF2907439C}"/>
              </a:ext>
            </a:extLst>
          </p:cNvPr>
          <p:cNvCxnSpPr>
            <a:cxnSpLocks/>
          </p:cNvCxnSpPr>
          <p:nvPr/>
        </p:nvCxnSpPr>
        <p:spPr>
          <a:xfrm>
            <a:off x="3888606" y="4102100"/>
            <a:ext cx="0" cy="1018540"/>
          </a:xfrm>
          <a:prstGeom prst="straightConnector1">
            <a:avLst/>
          </a:prstGeom>
          <a:ln>
            <a:solidFill>
              <a:srgbClr val="00FF00"/>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5" name="קבוצה 4">
            <a:extLst>
              <a:ext uri="{FF2B5EF4-FFF2-40B4-BE49-F238E27FC236}">
                <a16:creationId xmlns:a16="http://schemas.microsoft.com/office/drawing/2014/main" id="{9675B89B-9544-4E19-8381-7104B3E09B7D}"/>
              </a:ext>
            </a:extLst>
          </p:cNvPr>
          <p:cNvGrpSpPr/>
          <p:nvPr/>
        </p:nvGrpSpPr>
        <p:grpSpPr>
          <a:xfrm>
            <a:off x="6703904" y="1568919"/>
            <a:ext cx="2985688" cy="684653"/>
            <a:chOff x="6703904" y="1568919"/>
            <a:chExt cx="2985688" cy="684653"/>
          </a:xfrm>
        </p:grpSpPr>
        <p:grpSp>
          <p:nvGrpSpPr>
            <p:cNvPr id="13" name="Group 32">
              <a:extLst>
                <a:ext uri="{FF2B5EF4-FFF2-40B4-BE49-F238E27FC236}">
                  <a16:creationId xmlns:a16="http://schemas.microsoft.com/office/drawing/2014/main" id="{EE777F58-0887-424C-8D24-F0707DDCE39D}"/>
                </a:ext>
              </a:extLst>
            </p:cNvPr>
            <p:cNvGrpSpPr/>
            <p:nvPr/>
          </p:nvGrpSpPr>
          <p:grpSpPr>
            <a:xfrm>
              <a:off x="6703904" y="1568919"/>
              <a:ext cx="2985688" cy="684653"/>
              <a:chOff x="1985513" y="4307149"/>
              <a:chExt cx="2380861" cy="684653"/>
            </a:xfrm>
          </p:grpSpPr>
          <p:sp>
            <p:nvSpPr>
              <p:cNvPr id="15" name="TextBox 33">
                <a:extLst>
                  <a:ext uri="{FF2B5EF4-FFF2-40B4-BE49-F238E27FC236}">
                    <a16:creationId xmlns:a16="http://schemas.microsoft.com/office/drawing/2014/main" id="{F447E2EE-DAA1-467A-A117-0232830F26E2}"/>
                  </a:ext>
                </a:extLst>
              </p:cNvPr>
              <p:cNvSpPr txBox="1"/>
              <p:nvPr/>
            </p:nvSpPr>
            <p:spPr>
              <a:xfrm>
                <a:off x="2004348" y="4714803"/>
                <a:ext cx="2346637" cy="276999"/>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Jitter</a:t>
                </a:r>
              </a:p>
            </p:txBody>
          </p:sp>
          <p:sp>
            <p:nvSpPr>
              <p:cNvPr id="16" name="TextBox 34">
                <a:extLst>
                  <a:ext uri="{FF2B5EF4-FFF2-40B4-BE49-F238E27FC236}">
                    <a16:creationId xmlns:a16="http://schemas.microsoft.com/office/drawing/2014/main" id="{B0C3ACC8-9772-4206-8749-D2AC380AC858}"/>
                  </a:ext>
                </a:extLst>
              </p:cNvPr>
              <p:cNvSpPr txBox="1"/>
              <p:nvPr/>
            </p:nvSpPr>
            <p:spPr>
              <a:xfrm>
                <a:off x="1985513" y="4307149"/>
                <a:ext cx="2380861" cy="338554"/>
              </a:xfrm>
              <a:prstGeom prst="rect">
                <a:avLst/>
              </a:prstGeom>
              <a:noFill/>
            </p:spPr>
            <p:txBody>
              <a:bodyPr wrap="square" rtlCol="0">
                <a:spAutoFit/>
              </a:bodyPr>
              <a:lstStyle/>
              <a:p>
                <a:r>
                  <a:rPr lang="en-US" altLang="ko-KR" sz="1600" dirty="0">
                    <a:solidFill>
                      <a:schemeClr val="accent1"/>
                    </a:solidFill>
                    <a:ea typeface="FZShuTi" pitchFamily="2" charset="-122"/>
                    <a:cs typeface="Arial" pitchFamily="34" charset="0"/>
                  </a:rPr>
                  <a:t>Offset Box</a:t>
                </a:r>
                <a:endParaRPr lang="ko-KR" altLang="en-US" sz="1600" dirty="0">
                  <a:solidFill>
                    <a:schemeClr val="accent1"/>
                  </a:solidFill>
                  <a:cs typeface="Arial" pitchFamily="34" charset="0"/>
                </a:endParaRPr>
              </a:p>
            </p:txBody>
          </p:sp>
        </p:grpSp>
        <p:cxnSp>
          <p:nvCxnSpPr>
            <p:cNvPr id="17" name="מחבר ישר 16">
              <a:extLst>
                <a:ext uri="{FF2B5EF4-FFF2-40B4-BE49-F238E27FC236}">
                  <a16:creationId xmlns:a16="http://schemas.microsoft.com/office/drawing/2014/main" id="{7AB33D2B-810C-4E6D-A37C-6987F8CAD1B8}"/>
                </a:ext>
              </a:extLst>
            </p:cNvPr>
            <p:cNvCxnSpPr>
              <a:cxnSpLocks/>
            </p:cNvCxnSpPr>
            <p:nvPr/>
          </p:nvCxnSpPr>
          <p:spPr>
            <a:xfrm flipH="1">
              <a:off x="6703906" y="1954191"/>
              <a:ext cx="2859194" cy="0"/>
            </a:xfrm>
            <a:prstGeom prst="line">
              <a:avLst/>
            </a:prstGeom>
            <a:ln w="19050">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949053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dirty="0"/>
              <a:t>Tracking</a:t>
            </a:r>
          </a:p>
        </p:txBody>
      </p:sp>
      <p:pic>
        <p:nvPicPr>
          <p:cNvPr id="12" name="תמונה 11">
            <a:extLst>
              <a:ext uri="{FF2B5EF4-FFF2-40B4-BE49-F238E27FC236}">
                <a16:creationId xmlns:a16="http://schemas.microsoft.com/office/drawing/2014/main" id="{70D50756-85E4-47A1-B2E0-CE4D2531EC9B}"/>
              </a:ext>
            </a:extLst>
          </p:cNvPr>
          <p:cNvPicPr>
            <a:picLocks noChangeAspect="1"/>
          </p:cNvPicPr>
          <p:nvPr/>
        </p:nvPicPr>
        <p:blipFill rotWithShape="1">
          <a:blip r:embed="rId3"/>
          <a:srcRect l="24553" t="27789" r="30684" b="6105"/>
          <a:stretch/>
        </p:blipFill>
        <p:spPr>
          <a:xfrm>
            <a:off x="764108" y="1568919"/>
            <a:ext cx="5457524" cy="4533499"/>
          </a:xfrm>
          <a:prstGeom prst="rect">
            <a:avLst/>
          </a:prstGeom>
          <a:ln w="12700">
            <a:solidFill>
              <a:schemeClr val="tx1"/>
            </a:solidFill>
          </a:ln>
        </p:spPr>
      </p:pic>
      <p:cxnSp>
        <p:nvCxnSpPr>
          <p:cNvPr id="34" name="מחבר ישר 33">
            <a:extLst>
              <a:ext uri="{FF2B5EF4-FFF2-40B4-BE49-F238E27FC236}">
                <a16:creationId xmlns:a16="http://schemas.microsoft.com/office/drawing/2014/main" id="{DC580883-8484-4CB0-90D6-90A4400A152C}"/>
              </a:ext>
            </a:extLst>
          </p:cNvPr>
          <p:cNvCxnSpPr>
            <a:cxnSpLocks/>
          </p:cNvCxnSpPr>
          <p:nvPr/>
        </p:nvCxnSpPr>
        <p:spPr>
          <a:xfrm flipH="1">
            <a:off x="3443724" y="4597199"/>
            <a:ext cx="454508"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5" name="מחבר ישר 34">
            <a:extLst>
              <a:ext uri="{FF2B5EF4-FFF2-40B4-BE49-F238E27FC236}">
                <a16:creationId xmlns:a16="http://schemas.microsoft.com/office/drawing/2014/main" id="{9FD9B52F-9667-4D8A-B51A-02AEA2DA2264}"/>
              </a:ext>
            </a:extLst>
          </p:cNvPr>
          <p:cNvCxnSpPr>
            <a:cxnSpLocks/>
          </p:cNvCxnSpPr>
          <p:nvPr/>
        </p:nvCxnSpPr>
        <p:spPr>
          <a:xfrm flipH="1">
            <a:off x="3898233" y="3590223"/>
            <a:ext cx="1" cy="102305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6" name="מחבר ישר 35">
            <a:extLst>
              <a:ext uri="{FF2B5EF4-FFF2-40B4-BE49-F238E27FC236}">
                <a16:creationId xmlns:a16="http://schemas.microsoft.com/office/drawing/2014/main" id="{6977BEEB-D97B-4015-B609-4F7F28A4AE52}"/>
              </a:ext>
            </a:extLst>
          </p:cNvPr>
          <p:cNvCxnSpPr>
            <a:cxnSpLocks/>
          </p:cNvCxnSpPr>
          <p:nvPr/>
        </p:nvCxnSpPr>
        <p:spPr>
          <a:xfrm>
            <a:off x="2695077" y="2456849"/>
            <a:ext cx="145610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 name="מחבר חץ ישר 4">
            <a:extLst>
              <a:ext uri="{FF2B5EF4-FFF2-40B4-BE49-F238E27FC236}">
                <a16:creationId xmlns:a16="http://schemas.microsoft.com/office/drawing/2014/main" id="{4823BD69-A037-4056-A8D4-E3105842883C}"/>
              </a:ext>
            </a:extLst>
          </p:cNvPr>
          <p:cNvCxnSpPr>
            <a:cxnSpLocks/>
          </p:cNvCxnSpPr>
          <p:nvPr/>
        </p:nvCxnSpPr>
        <p:spPr>
          <a:xfrm flipH="1">
            <a:off x="3435160" y="3590223"/>
            <a:ext cx="455983" cy="1023052"/>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מחבר ישר 40">
            <a:extLst>
              <a:ext uri="{FF2B5EF4-FFF2-40B4-BE49-F238E27FC236}">
                <a16:creationId xmlns:a16="http://schemas.microsoft.com/office/drawing/2014/main" id="{AF2BF87B-D69E-4944-8DA6-EB93B23C91F2}"/>
              </a:ext>
            </a:extLst>
          </p:cNvPr>
          <p:cNvCxnSpPr>
            <a:cxnSpLocks/>
          </p:cNvCxnSpPr>
          <p:nvPr/>
        </p:nvCxnSpPr>
        <p:spPr>
          <a:xfrm>
            <a:off x="1046194" y="1763596"/>
            <a:ext cx="1944656" cy="0"/>
          </a:xfrm>
          <a:prstGeom prst="line">
            <a:avLst/>
          </a:prstGeom>
          <a:ln w="762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2" name="מחבר ישר 41">
            <a:extLst>
              <a:ext uri="{FF2B5EF4-FFF2-40B4-BE49-F238E27FC236}">
                <a16:creationId xmlns:a16="http://schemas.microsoft.com/office/drawing/2014/main" id="{79B88271-6E48-4081-AC27-62B28320AD2E}"/>
              </a:ext>
            </a:extLst>
          </p:cNvPr>
          <p:cNvCxnSpPr>
            <a:cxnSpLocks/>
          </p:cNvCxnSpPr>
          <p:nvPr/>
        </p:nvCxnSpPr>
        <p:spPr>
          <a:xfrm>
            <a:off x="1046194" y="1932873"/>
            <a:ext cx="1598581" cy="0"/>
          </a:xfrm>
          <a:prstGeom prst="line">
            <a:avLst/>
          </a:prstGeom>
          <a:ln w="762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3" name="מחבר ישר 42">
            <a:extLst>
              <a:ext uri="{FF2B5EF4-FFF2-40B4-BE49-F238E27FC236}">
                <a16:creationId xmlns:a16="http://schemas.microsoft.com/office/drawing/2014/main" id="{42DE2513-B532-42CB-B378-233078B1DE8C}"/>
              </a:ext>
            </a:extLst>
          </p:cNvPr>
          <p:cNvCxnSpPr>
            <a:cxnSpLocks/>
          </p:cNvCxnSpPr>
          <p:nvPr/>
        </p:nvCxnSpPr>
        <p:spPr>
          <a:xfrm>
            <a:off x="1046194" y="2089672"/>
            <a:ext cx="1312831" cy="0"/>
          </a:xfrm>
          <a:prstGeom prst="line">
            <a:avLst/>
          </a:prstGeom>
          <a:ln w="762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4" name="מחבר ישר 43">
            <a:extLst>
              <a:ext uri="{FF2B5EF4-FFF2-40B4-BE49-F238E27FC236}">
                <a16:creationId xmlns:a16="http://schemas.microsoft.com/office/drawing/2014/main" id="{C7F3C11E-DC9B-4FC5-9720-4612F27878FB}"/>
              </a:ext>
            </a:extLst>
          </p:cNvPr>
          <p:cNvCxnSpPr>
            <a:cxnSpLocks/>
          </p:cNvCxnSpPr>
          <p:nvPr/>
        </p:nvCxnSpPr>
        <p:spPr>
          <a:xfrm>
            <a:off x="1046194" y="2278972"/>
            <a:ext cx="972328" cy="0"/>
          </a:xfrm>
          <a:prstGeom prst="line">
            <a:avLst/>
          </a:prstGeom>
          <a:ln w="762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5" name="מחבר ישר 44">
            <a:extLst>
              <a:ext uri="{FF2B5EF4-FFF2-40B4-BE49-F238E27FC236}">
                <a16:creationId xmlns:a16="http://schemas.microsoft.com/office/drawing/2014/main" id="{547EF95A-300E-46D5-8BE3-54A6EA62251E}"/>
              </a:ext>
            </a:extLst>
          </p:cNvPr>
          <p:cNvCxnSpPr>
            <a:cxnSpLocks/>
          </p:cNvCxnSpPr>
          <p:nvPr/>
        </p:nvCxnSpPr>
        <p:spPr>
          <a:xfrm>
            <a:off x="1046194" y="2429769"/>
            <a:ext cx="712756" cy="0"/>
          </a:xfrm>
          <a:prstGeom prst="line">
            <a:avLst/>
          </a:prstGeom>
          <a:ln w="762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6" name="מחבר ישר 45">
            <a:extLst>
              <a:ext uri="{FF2B5EF4-FFF2-40B4-BE49-F238E27FC236}">
                <a16:creationId xmlns:a16="http://schemas.microsoft.com/office/drawing/2014/main" id="{86D7E424-554E-4114-9230-24F6EA8B0540}"/>
              </a:ext>
            </a:extLst>
          </p:cNvPr>
          <p:cNvCxnSpPr>
            <a:cxnSpLocks/>
          </p:cNvCxnSpPr>
          <p:nvPr/>
        </p:nvCxnSpPr>
        <p:spPr>
          <a:xfrm>
            <a:off x="1046194" y="2595750"/>
            <a:ext cx="356378" cy="0"/>
          </a:xfrm>
          <a:prstGeom prst="line">
            <a:avLst/>
          </a:prstGeom>
          <a:ln w="762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47" name="תיבת טקסט 46">
            <a:extLst>
              <a:ext uri="{FF2B5EF4-FFF2-40B4-BE49-F238E27FC236}">
                <a16:creationId xmlns:a16="http://schemas.microsoft.com/office/drawing/2014/main" id="{C2A68463-039E-4FE6-9868-563021EBCFDE}"/>
              </a:ext>
            </a:extLst>
          </p:cNvPr>
          <p:cNvSpPr txBox="1"/>
          <p:nvPr/>
        </p:nvSpPr>
        <p:spPr>
          <a:xfrm>
            <a:off x="808911" y="1614935"/>
            <a:ext cx="259283" cy="1277273"/>
          </a:xfrm>
          <a:prstGeom prst="rect">
            <a:avLst/>
          </a:prstGeom>
          <a:noFill/>
        </p:spPr>
        <p:txBody>
          <a:bodyPr wrap="square" rtlCol="1">
            <a:spAutoFit/>
          </a:bodyPr>
          <a:lstStyle/>
          <a:p>
            <a:r>
              <a:rPr lang="en-US" sz="1100" dirty="0"/>
              <a:t>0</a:t>
            </a:r>
          </a:p>
          <a:p>
            <a:r>
              <a:rPr lang="en-US" sz="1100" dirty="0"/>
              <a:t>1</a:t>
            </a:r>
          </a:p>
          <a:p>
            <a:r>
              <a:rPr lang="en-US" sz="1100" dirty="0"/>
              <a:t>2</a:t>
            </a:r>
          </a:p>
          <a:p>
            <a:r>
              <a:rPr lang="en-US" sz="1100" b="1" dirty="0"/>
              <a:t>3</a:t>
            </a:r>
          </a:p>
          <a:p>
            <a:r>
              <a:rPr lang="en-US" sz="1100" dirty="0"/>
              <a:t>4</a:t>
            </a:r>
          </a:p>
          <a:p>
            <a:r>
              <a:rPr lang="en-US" sz="1100" dirty="0"/>
              <a:t>5</a:t>
            </a:r>
          </a:p>
          <a:p>
            <a:endParaRPr lang="en-US" sz="1100" dirty="0"/>
          </a:p>
        </p:txBody>
      </p:sp>
      <p:sp>
        <p:nvSpPr>
          <p:cNvPr id="25" name="תיבת טקסט 24">
            <a:extLst>
              <a:ext uri="{FF2B5EF4-FFF2-40B4-BE49-F238E27FC236}">
                <a16:creationId xmlns:a16="http://schemas.microsoft.com/office/drawing/2014/main" id="{9D7FAB21-C574-42CB-8DA8-7BDE17F201DF}"/>
              </a:ext>
            </a:extLst>
          </p:cNvPr>
          <p:cNvSpPr txBox="1"/>
          <p:nvPr/>
        </p:nvSpPr>
        <p:spPr>
          <a:xfrm>
            <a:off x="2726827" y="2082104"/>
            <a:ext cx="1622720" cy="369332"/>
          </a:xfrm>
          <a:prstGeom prst="rect">
            <a:avLst/>
          </a:prstGeom>
          <a:noFill/>
        </p:spPr>
        <p:txBody>
          <a:bodyPr wrap="square" rtlCol="1">
            <a:spAutoFit/>
          </a:bodyPr>
          <a:lstStyle/>
          <a:p>
            <a:r>
              <a:rPr lang="en-US" b="1" dirty="0">
                <a:solidFill>
                  <a:srgbClr val="FF0000"/>
                </a:solidFill>
              </a:rPr>
              <a:t>Face size: 2</a:t>
            </a:r>
            <a:endParaRPr lang="he-IL" b="1" dirty="0">
              <a:solidFill>
                <a:srgbClr val="FF0000"/>
              </a:solidFill>
            </a:endParaRPr>
          </a:p>
        </p:txBody>
      </p:sp>
      <p:sp>
        <p:nvSpPr>
          <p:cNvPr id="3" name="תיבת טקסט 2">
            <a:extLst>
              <a:ext uri="{FF2B5EF4-FFF2-40B4-BE49-F238E27FC236}">
                <a16:creationId xmlns:a16="http://schemas.microsoft.com/office/drawing/2014/main" id="{56B3A309-EE6D-43E1-A313-818DDC0DE2AE}"/>
              </a:ext>
            </a:extLst>
          </p:cNvPr>
          <p:cNvSpPr txBox="1"/>
          <p:nvPr/>
        </p:nvSpPr>
        <p:spPr>
          <a:xfrm>
            <a:off x="3558556" y="4592778"/>
            <a:ext cx="431800" cy="369332"/>
          </a:xfrm>
          <a:prstGeom prst="rect">
            <a:avLst/>
          </a:prstGeom>
          <a:noFill/>
        </p:spPr>
        <p:txBody>
          <a:bodyPr wrap="square" rtlCol="1">
            <a:spAutoFit/>
          </a:bodyPr>
          <a:lstStyle/>
          <a:p>
            <a:r>
              <a:rPr lang="en-US" dirty="0">
                <a:solidFill>
                  <a:srgbClr val="FF0000"/>
                </a:solidFill>
              </a:rPr>
              <a:t>X</a:t>
            </a:r>
            <a:endParaRPr lang="he-IL" dirty="0">
              <a:solidFill>
                <a:srgbClr val="FF0000"/>
              </a:solidFill>
            </a:endParaRPr>
          </a:p>
        </p:txBody>
      </p:sp>
      <p:sp>
        <p:nvSpPr>
          <p:cNvPr id="31" name="תיבת טקסט 30">
            <a:extLst>
              <a:ext uri="{FF2B5EF4-FFF2-40B4-BE49-F238E27FC236}">
                <a16:creationId xmlns:a16="http://schemas.microsoft.com/office/drawing/2014/main" id="{4051F513-5E8D-41B8-9B51-01DCA5942A94}"/>
              </a:ext>
            </a:extLst>
          </p:cNvPr>
          <p:cNvSpPr txBox="1"/>
          <p:nvPr/>
        </p:nvSpPr>
        <p:spPr>
          <a:xfrm>
            <a:off x="3935556" y="4101749"/>
            <a:ext cx="431800" cy="369332"/>
          </a:xfrm>
          <a:prstGeom prst="rect">
            <a:avLst/>
          </a:prstGeom>
          <a:noFill/>
        </p:spPr>
        <p:txBody>
          <a:bodyPr wrap="square" rtlCol="1">
            <a:spAutoFit/>
          </a:bodyPr>
          <a:lstStyle/>
          <a:p>
            <a:r>
              <a:rPr lang="en-US" dirty="0">
                <a:solidFill>
                  <a:srgbClr val="FF0000"/>
                </a:solidFill>
              </a:rPr>
              <a:t>Y</a:t>
            </a:r>
            <a:endParaRPr lang="he-IL" dirty="0">
              <a:solidFill>
                <a:srgbClr val="FF0000"/>
              </a:solidFill>
            </a:endParaRPr>
          </a:p>
        </p:txBody>
      </p:sp>
      <p:sp>
        <p:nvSpPr>
          <p:cNvPr id="32" name="תיבת טקסט 31">
            <a:extLst>
              <a:ext uri="{FF2B5EF4-FFF2-40B4-BE49-F238E27FC236}">
                <a16:creationId xmlns:a16="http://schemas.microsoft.com/office/drawing/2014/main" id="{66815A37-A579-413E-B748-0FA5B42ACCC5}"/>
              </a:ext>
            </a:extLst>
          </p:cNvPr>
          <p:cNvSpPr txBox="1"/>
          <p:nvPr/>
        </p:nvSpPr>
        <p:spPr>
          <a:xfrm>
            <a:off x="3231351" y="2414159"/>
            <a:ext cx="431800" cy="369332"/>
          </a:xfrm>
          <a:prstGeom prst="rect">
            <a:avLst/>
          </a:prstGeom>
          <a:noFill/>
        </p:spPr>
        <p:txBody>
          <a:bodyPr wrap="square" rtlCol="1">
            <a:spAutoFit/>
          </a:bodyPr>
          <a:lstStyle/>
          <a:p>
            <a:r>
              <a:rPr lang="en-US" dirty="0">
                <a:solidFill>
                  <a:srgbClr val="FF0000"/>
                </a:solidFill>
              </a:rPr>
              <a:t>Z</a:t>
            </a:r>
            <a:endParaRPr lang="he-IL" dirty="0">
              <a:solidFill>
                <a:srgbClr val="FF0000"/>
              </a:solidFill>
            </a:endParaRPr>
          </a:p>
        </p:txBody>
      </p:sp>
      <p:grpSp>
        <p:nvGrpSpPr>
          <p:cNvPr id="61" name="Group 32">
            <a:extLst>
              <a:ext uri="{FF2B5EF4-FFF2-40B4-BE49-F238E27FC236}">
                <a16:creationId xmlns:a16="http://schemas.microsoft.com/office/drawing/2014/main" id="{9CDD8675-83C9-4EF3-AEC3-07B40355FCFE}"/>
              </a:ext>
            </a:extLst>
          </p:cNvPr>
          <p:cNvGrpSpPr/>
          <p:nvPr/>
        </p:nvGrpSpPr>
        <p:grpSpPr>
          <a:xfrm>
            <a:off x="6703904" y="2375837"/>
            <a:ext cx="2985688" cy="684653"/>
            <a:chOff x="1985513" y="4307149"/>
            <a:chExt cx="2380861" cy="684653"/>
          </a:xfrm>
        </p:grpSpPr>
        <p:sp>
          <p:nvSpPr>
            <p:cNvPr id="62" name="TextBox 33">
              <a:extLst>
                <a:ext uri="{FF2B5EF4-FFF2-40B4-BE49-F238E27FC236}">
                  <a16:creationId xmlns:a16="http://schemas.microsoft.com/office/drawing/2014/main" id="{38FD9E1C-9521-4DC7-BDF3-BAE50D09B749}"/>
                </a:ext>
              </a:extLst>
            </p:cNvPr>
            <p:cNvSpPr txBox="1"/>
            <p:nvPr/>
          </p:nvSpPr>
          <p:spPr>
            <a:xfrm>
              <a:off x="2004348" y="4714803"/>
              <a:ext cx="2346637" cy="276999"/>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Target Vector – X , Y , Z</a:t>
              </a:r>
            </a:p>
          </p:txBody>
        </p:sp>
        <p:sp>
          <p:nvSpPr>
            <p:cNvPr id="63" name="TextBox 34">
              <a:extLst>
                <a:ext uri="{FF2B5EF4-FFF2-40B4-BE49-F238E27FC236}">
                  <a16:creationId xmlns:a16="http://schemas.microsoft.com/office/drawing/2014/main" id="{6DA5F2BF-00B3-4437-B516-B233A110087D}"/>
                </a:ext>
              </a:extLst>
            </p:cNvPr>
            <p:cNvSpPr txBox="1"/>
            <p:nvPr/>
          </p:nvSpPr>
          <p:spPr>
            <a:xfrm>
              <a:off x="1985513" y="4307149"/>
              <a:ext cx="2380861" cy="338554"/>
            </a:xfrm>
            <a:prstGeom prst="rect">
              <a:avLst/>
            </a:prstGeom>
            <a:noFill/>
          </p:spPr>
          <p:txBody>
            <a:bodyPr wrap="square" rtlCol="0">
              <a:spAutoFit/>
            </a:bodyPr>
            <a:lstStyle/>
            <a:p>
              <a:r>
                <a:rPr lang="en-US" altLang="ko-KR" sz="1600" dirty="0">
                  <a:solidFill>
                    <a:schemeClr val="accent1"/>
                  </a:solidFill>
                  <a:ea typeface="FZShuTi" pitchFamily="2" charset="-122"/>
                  <a:cs typeface="Arial" pitchFamily="34" charset="0"/>
                </a:rPr>
                <a:t>Calculate Differences</a:t>
              </a:r>
              <a:endParaRPr lang="ko-KR" altLang="en-US" sz="1600" dirty="0">
                <a:solidFill>
                  <a:schemeClr val="accent1"/>
                </a:solidFill>
                <a:cs typeface="Arial" pitchFamily="34" charset="0"/>
              </a:endParaRPr>
            </a:p>
          </p:txBody>
        </p:sp>
      </p:grpSp>
      <p:grpSp>
        <p:nvGrpSpPr>
          <p:cNvPr id="64" name="קבוצה 63">
            <a:extLst>
              <a:ext uri="{FF2B5EF4-FFF2-40B4-BE49-F238E27FC236}">
                <a16:creationId xmlns:a16="http://schemas.microsoft.com/office/drawing/2014/main" id="{91397B47-51C3-40D2-A8EF-3583423F62D4}"/>
              </a:ext>
            </a:extLst>
          </p:cNvPr>
          <p:cNvGrpSpPr/>
          <p:nvPr/>
        </p:nvGrpSpPr>
        <p:grpSpPr>
          <a:xfrm>
            <a:off x="6703904" y="1568919"/>
            <a:ext cx="2985688" cy="684653"/>
            <a:chOff x="6703904" y="1568919"/>
            <a:chExt cx="2985688" cy="684653"/>
          </a:xfrm>
        </p:grpSpPr>
        <p:grpSp>
          <p:nvGrpSpPr>
            <p:cNvPr id="65" name="Group 32">
              <a:extLst>
                <a:ext uri="{FF2B5EF4-FFF2-40B4-BE49-F238E27FC236}">
                  <a16:creationId xmlns:a16="http://schemas.microsoft.com/office/drawing/2014/main" id="{B0290B92-8D66-49AF-BB12-CAEBE62FCAFA}"/>
                </a:ext>
              </a:extLst>
            </p:cNvPr>
            <p:cNvGrpSpPr/>
            <p:nvPr/>
          </p:nvGrpSpPr>
          <p:grpSpPr>
            <a:xfrm>
              <a:off x="6703904" y="1568919"/>
              <a:ext cx="2985688" cy="684653"/>
              <a:chOff x="1985513" y="4307149"/>
              <a:chExt cx="2380861" cy="684653"/>
            </a:xfrm>
          </p:grpSpPr>
          <p:sp>
            <p:nvSpPr>
              <p:cNvPr id="67" name="TextBox 33">
                <a:extLst>
                  <a:ext uri="{FF2B5EF4-FFF2-40B4-BE49-F238E27FC236}">
                    <a16:creationId xmlns:a16="http://schemas.microsoft.com/office/drawing/2014/main" id="{A73F6C9F-C511-4446-A056-D393DF805EA9}"/>
                  </a:ext>
                </a:extLst>
              </p:cNvPr>
              <p:cNvSpPr txBox="1"/>
              <p:nvPr/>
            </p:nvSpPr>
            <p:spPr>
              <a:xfrm>
                <a:off x="2004348" y="4714803"/>
                <a:ext cx="2346637" cy="276999"/>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Jitter</a:t>
                </a:r>
              </a:p>
            </p:txBody>
          </p:sp>
          <p:sp>
            <p:nvSpPr>
              <p:cNvPr id="68" name="TextBox 34">
                <a:extLst>
                  <a:ext uri="{FF2B5EF4-FFF2-40B4-BE49-F238E27FC236}">
                    <a16:creationId xmlns:a16="http://schemas.microsoft.com/office/drawing/2014/main" id="{883928A2-9C8F-4696-B77C-716BA5D334A6}"/>
                  </a:ext>
                </a:extLst>
              </p:cNvPr>
              <p:cNvSpPr txBox="1"/>
              <p:nvPr/>
            </p:nvSpPr>
            <p:spPr>
              <a:xfrm>
                <a:off x="1985513" y="4307149"/>
                <a:ext cx="2380861" cy="338554"/>
              </a:xfrm>
              <a:prstGeom prst="rect">
                <a:avLst/>
              </a:prstGeom>
              <a:noFill/>
            </p:spPr>
            <p:txBody>
              <a:bodyPr wrap="square" rtlCol="0">
                <a:spAutoFit/>
              </a:bodyPr>
              <a:lstStyle/>
              <a:p>
                <a:r>
                  <a:rPr lang="en-US" altLang="ko-KR" sz="1600" dirty="0">
                    <a:solidFill>
                      <a:schemeClr val="accent1"/>
                    </a:solidFill>
                    <a:ea typeface="FZShuTi" pitchFamily="2" charset="-122"/>
                    <a:cs typeface="Arial" pitchFamily="34" charset="0"/>
                  </a:rPr>
                  <a:t>Offset Box</a:t>
                </a:r>
                <a:endParaRPr lang="ko-KR" altLang="en-US" sz="1600" dirty="0">
                  <a:solidFill>
                    <a:schemeClr val="accent1"/>
                  </a:solidFill>
                  <a:cs typeface="Arial" pitchFamily="34" charset="0"/>
                </a:endParaRPr>
              </a:p>
            </p:txBody>
          </p:sp>
        </p:grpSp>
        <p:cxnSp>
          <p:nvCxnSpPr>
            <p:cNvPr id="66" name="מחבר ישר 65">
              <a:extLst>
                <a:ext uri="{FF2B5EF4-FFF2-40B4-BE49-F238E27FC236}">
                  <a16:creationId xmlns:a16="http://schemas.microsoft.com/office/drawing/2014/main" id="{41376712-F299-4842-94DF-0CFD05BF0CAC}"/>
                </a:ext>
              </a:extLst>
            </p:cNvPr>
            <p:cNvCxnSpPr>
              <a:cxnSpLocks/>
            </p:cNvCxnSpPr>
            <p:nvPr/>
          </p:nvCxnSpPr>
          <p:spPr>
            <a:xfrm flipH="1">
              <a:off x="6703906" y="1954191"/>
              <a:ext cx="2859194" cy="0"/>
            </a:xfrm>
            <a:prstGeom prst="line">
              <a:avLst/>
            </a:prstGeom>
            <a:ln w="19050">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cxnSp>
        <p:nvCxnSpPr>
          <p:cNvPr id="69" name="מחבר ישר 68">
            <a:extLst>
              <a:ext uri="{FF2B5EF4-FFF2-40B4-BE49-F238E27FC236}">
                <a16:creationId xmlns:a16="http://schemas.microsoft.com/office/drawing/2014/main" id="{403E2062-795B-4E29-8665-A43E7C81BE05}"/>
              </a:ext>
            </a:extLst>
          </p:cNvPr>
          <p:cNvCxnSpPr>
            <a:cxnSpLocks/>
          </p:cNvCxnSpPr>
          <p:nvPr/>
        </p:nvCxnSpPr>
        <p:spPr>
          <a:xfrm flipH="1">
            <a:off x="6703904" y="2760959"/>
            <a:ext cx="2859194" cy="0"/>
          </a:xfrm>
          <a:prstGeom prst="line">
            <a:avLst/>
          </a:prstGeom>
          <a:ln w="19050">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67004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dirty="0"/>
              <a:t>Tracking</a:t>
            </a:r>
          </a:p>
        </p:txBody>
      </p:sp>
      <p:pic>
        <p:nvPicPr>
          <p:cNvPr id="12" name="תמונה 11">
            <a:extLst>
              <a:ext uri="{FF2B5EF4-FFF2-40B4-BE49-F238E27FC236}">
                <a16:creationId xmlns:a16="http://schemas.microsoft.com/office/drawing/2014/main" id="{70D50756-85E4-47A1-B2E0-CE4D2531EC9B}"/>
              </a:ext>
            </a:extLst>
          </p:cNvPr>
          <p:cNvPicPr>
            <a:picLocks noChangeAspect="1"/>
          </p:cNvPicPr>
          <p:nvPr/>
        </p:nvPicPr>
        <p:blipFill rotWithShape="1">
          <a:blip r:embed="rId3"/>
          <a:srcRect l="24553" t="27789" r="30684" b="6105"/>
          <a:stretch/>
        </p:blipFill>
        <p:spPr>
          <a:xfrm>
            <a:off x="764108" y="1568919"/>
            <a:ext cx="5457524" cy="4533499"/>
          </a:xfrm>
          <a:prstGeom prst="rect">
            <a:avLst/>
          </a:prstGeom>
          <a:ln w="12700">
            <a:solidFill>
              <a:schemeClr val="tx1"/>
            </a:solidFill>
          </a:ln>
        </p:spPr>
      </p:pic>
      <p:cxnSp>
        <p:nvCxnSpPr>
          <p:cNvPr id="36" name="מחבר ישר 35">
            <a:extLst>
              <a:ext uri="{FF2B5EF4-FFF2-40B4-BE49-F238E27FC236}">
                <a16:creationId xmlns:a16="http://schemas.microsoft.com/office/drawing/2014/main" id="{6977BEEB-D97B-4015-B609-4F7F28A4AE52}"/>
              </a:ext>
            </a:extLst>
          </p:cNvPr>
          <p:cNvCxnSpPr>
            <a:cxnSpLocks/>
          </p:cNvCxnSpPr>
          <p:nvPr/>
        </p:nvCxnSpPr>
        <p:spPr>
          <a:xfrm>
            <a:off x="2695077" y="2456849"/>
            <a:ext cx="145610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 name="מחבר חץ ישר 3">
            <a:extLst>
              <a:ext uri="{FF2B5EF4-FFF2-40B4-BE49-F238E27FC236}">
                <a16:creationId xmlns:a16="http://schemas.microsoft.com/office/drawing/2014/main" id="{1B2DC364-C8A6-484C-917C-FCFFF876AE10}"/>
              </a:ext>
            </a:extLst>
          </p:cNvPr>
          <p:cNvCxnSpPr>
            <a:cxnSpLocks/>
          </p:cNvCxnSpPr>
          <p:nvPr/>
        </p:nvCxnSpPr>
        <p:spPr>
          <a:xfrm flipH="1">
            <a:off x="3886200" y="3586450"/>
            <a:ext cx="1" cy="536817"/>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מחבר ישר 32">
            <a:extLst>
              <a:ext uri="{FF2B5EF4-FFF2-40B4-BE49-F238E27FC236}">
                <a16:creationId xmlns:a16="http://schemas.microsoft.com/office/drawing/2014/main" id="{BAD022F4-657B-43F4-9100-EF8F4EDB9FA3}"/>
              </a:ext>
            </a:extLst>
          </p:cNvPr>
          <p:cNvCxnSpPr>
            <a:cxnSpLocks/>
          </p:cNvCxnSpPr>
          <p:nvPr/>
        </p:nvCxnSpPr>
        <p:spPr>
          <a:xfrm>
            <a:off x="1046194" y="1763596"/>
            <a:ext cx="1944656" cy="0"/>
          </a:xfrm>
          <a:prstGeom prst="line">
            <a:avLst/>
          </a:prstGeom>
          <a:ln w="762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7" name="מחבר ישר 36">
            <a:extLst>
              <a:ext uri="{FF2B5EF4-FFF2-40B4-BE49-F238E27FC236}">
                <a16:creationId xmlns:a16="http://schemas.microsoft.com/office/drawing/2014/main" id="{D1C3495B-4034-4F51-B1D3-8C43D91A1FF0}"/>
              </a:ext>
            </a:extLst>
          </p:cNvPr>
          <p:cNvCxnSpPr>
            <a:cxnSpLocks/>
          </p:cNvCxnSpPr>
          <p:nvPr/>
        </p:nvCxnSpPr>
        <p:spPr>
          <a:xfrm>
            <a:off x="1046194" y="1932873"/>
            <a:ext cx="1598581" cy="0"/>
          </a:xfrm>
          <a:prstGeom prst="line">
            <a:avLst/>
          </a:prstGeom>
          <a:ln w="762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8" name="מחבר ישר 37">
            <a:extLst>
              <a:ext uri="{FF2B5EF4-FFF2-40B4-BE49-F238E27FC236}">
                <a16:creationId xmlns:a16="http://schemas.microsoft.com/office/drawing/2014/main" id="{C908DC8E-9B15-45D3-9A42-E76DB6C557BA}"/>
              </a:ext>
            </a:extLst>
          </p:cNvPr>
          <p:cNvCxnSpPr>
            <a:cxnSpLocks/>
          </p:cNvCxnSpPr>
          <p:nvPr/>
        </p:nvCxnSpPr>
        <p:spPr>
          <a:xfrm>
            <a:off x="1046194" y="2089672"/>
            <a:ext cx="1312831" cy="0"/>
          </a:xfrm>
          <a:prstGeom prst="line">
            <a:avLst/>
          </a:prstGeom>
          <a:ln w="762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9" name="מחבר ישר 38">
            <a:extLst>
              <a:ext uri="{FF2B5EF4-FFF2-40B4-BE49-F238E27FC236}">
                <a16:creationId xmlns:a16="http://schemas.microsoft.com/office/drawing/2014/main" id="{4BF5123B-6114-4E13-AFD3-E231469E0C08}"/>
              </a:ext>
            </a:extLst>
          </p:cNvPr>
          <p:cNvCxnSpPr>
            <a:cxnSpLocks/>
          </p:cNvCxnSpPr>
          <p:nvPr/>
        </p:nvCxnSpPr>
        <p:spPr>
          <a:xfrm>
            <a:off x="1046194" y="2278972"/>
            <a:ext cx="972328" cy="0"/>
          </a:xfrm>
          <a:prstGeom prst="line">
            <a:avLst/>
          </a:prstGeom>
          <a:ln w="762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0" name="מחבר ישר 39">
            <a:extLst>
              <a:ext uri="{FF2B5EF4-FFF2-40B4-BE49-F238E27FC236}">
                <a16:creationId xmlns:a16="http://schemas.microsoft.com/office/drawing/2014/main" id="{5EE42515-157A-478E-ADAC-CABAFA83B807}"/>
              </a:ext>
            </a:extLst>
          </p:cNvPr>
          <p:cNvCxnSpPr>
            <a:cxnSpLocks/>
          </p:cNvCxnSpPr>
          <p:nvPr/>
        </p:nvCxnSpPr>
        <p:spPr>
          <a:xfrm>
            <a:off x="1046194" y="2429769"/>
            <a:ext cx="712756" cy="0"/>
          </a:xfrm>
          <a:prstGeom prst="line">
            <a:avLst/>
          </a:prstGeom>
          <a:ln w="762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1" name="מחבר ישר 40">
            <a:extLst>
              <a:ext uri="{FF2B5EF4-FFF2-40B4-BE49-F238E27FC236}">
                <a16:creationId xmlns:a16="http://schemas.microsoft.com/office/drawing/2014/main" id="{AB2E6760-B589-460B-8C19-BA4C88BD20F7}"/>
              </a:ext>
            </a:extLst>
          </p:cNvPr>
          <p:cNvCxnSpPr>
            <a:cxnSpLocks/>
          </p:cNvCxnSpPr>
          <p:nvPr/>
        </p:nvCxnSpPr>
        <p:spPr>
          <a:xfrm>
            <a:off x="1046194" y="2595750"/>
            <a:ext cx="356378" cy="0"/>
          </a:xfrm>
          <a:prstGeom prst="line">
            <a:avLst/>
          </a:prstGeom>
          <a:ln w="762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5" name="תיבת טקסט 14">
            <a:extLst>
              <a:ext uri="{FF2B5EF4-FFF2-40B4-BE49-F238E27FC236}">
                <a16:creationId xmlns:a16="http://schemas.microsoft.com/office/drawing/2014/main" id="{C1083A71-89F7-464E-B4C1-D4327BCBCB90}"/>
              </a:ext>
            </a:extLst>
          </p:cNvPr>
          <p:cNvSpPr txBox="1"/>
          <p:nvPr/>
        </p:nvSpPr>
        <p:spPr>
          <a:xfrm>
            <a:off x="808911" y="1614935"/>
            <a:ext cx="259283" cy="1277273"/>
          </a:xfrm>
          <a:prstGeom prst="rect">
            <a:avLst/>
          </a:prstGeom>
          <a:noFill/>
        </p:spPr>
        <p:txBody>
          <a:bodyPr wrap="square" rtlCol="1">
            <a:spAutoFit/>
          </a:bodyPr>
          <a:lstStyle/>
          <a:p>
            <a:r>
              <a:rPr lang="en-US" sz="1100" dirty="0"/>
              <a:t>0</a:t>
            </a:r>
          </a:p>
          <a:p>
            <a:r>
              <a:rPr lang="en-US" sz="1100" dirty="0"/>
              <a:t>1</a:t>
            </a:r>
          </a:p>
          <a:p>
            <a:r>
              <a:rPr lang="en-US" sz="1100" dirty="0"/>
              <a:t>2</a:t>
            </a:r>
          </a:p>
          <a:p>
            <a:r>
              <a:rPr lang="en-US" sz="1100" b="1" dirty="0"/>
              <a:t>3</a:t>
            </a:r>
          </a:p>
          <a:p>
            <a:r>
              <a:rPr lang="en-US" sz="1100" dirty="0"/>
              <a:t>4</a:t>
            </a:r>
          </a:p>
          <a:p>
            <a:r>
              <a:rPr lang="en-US" sz="1100" dirty="0"/>
              <a:t>5</a:t>
            </a:r>
          </a:p>
          <a:p>
            <a:endParaRPr lang="en-US" sz="1100" dirty="0"/>
          </a:p>
        </p:txBody>
      </p:sp>
      <p:sp>
        <p:nvSpPr>
          <p:cNvPr id="16" name="תיבת טקסט 15">
            <a:extLst>
              <a:ext uri="{FF2B5EF4-FFF2-40B4-BE49-F238E27FC236}">
                <a16:creationId xmlns:a16="http://schemas.microsoft.com/office/drawing/2014/main" id="{294CB6F7-BDF9-4813-B913-B263CF16EBCF}"/>
              </a:ext>
            </a:extLst>
          </p:cNvPr>
          <p:cNvSpPr txBox="1"/>
          <p:nvPr/>
        </p:nvSpPr>
        <p:spPr>
          <a:xfrm>
            <a:off x="2726827" y="2082104"/>
            <a:ext cx="1622720" cy="369332"/>
          </a:xfrm>
          <a:prstGeom prst="rect">
            <a:avLst/>
          </a:prstGeom>
          <a:noFill/>
        </p:spPr>
        <p:txBody>
          <a:bodyPr wrap="square" rtlCol="1">
            <a:spAutoFit/>
          </a:bodyPr>
          <a:lstStyle/>
          <a:p>
            <a:r>
              <a:rPr lang="en-US" b="1" dirty="0">
                <a:solidFill>
                  <a:srgbClr val="FF0000"/>
                </a:solidFill>
              </a:rPr>
              <a:t>Face size: 2</a:t>
            </a:r>
            <a:endParaRPr lang="he-IL" b="1" dirty="0">
              <a:solidFill>
                <a:srgbClr val="FF0000"/>
              </a:solidFill>
            </a:endParaRPr>
          </a:p>
        </p:txBody>
      </p:sp>
      <p:cxnSp>
        <p:nvCxnSpPr>
          <p:cNvPr id="43" name="מחבר חץ ישר 42">
            <a:extLst>
              <a:ext uri="{FF2B5EF4-FFF2-40B4-BE49-F238E27FC236}">
                <a16:creationId xmlns:a16="http://schemas.microsoft.com/office/drawing/2014/main" id="{96E8BD87-3124-45BC-83A3-8DD1F04654E6}"/>
              </a:ext>
            </a:extLst>
          </p:cNvPr>
          <p:cNvCxnSpPr>
            <a:cxnSpLocks/>
          </p:cNvCxnSpPr>
          <p:nvPr/>
        </p:nvCxnSpPr>
        <p:spPr>
          <a:xfrm flipH="1">
            <a:off x="4064001" y="3260864"/>
            <a:ext cx="1" cy="777264"/>
          </a:xfrm>
          <a:prstGeom prst="straightConnector1">
            <a:avLst/>
          </a:prstGeom>
          <a:ln w="38100">
            <a:solidFill>
              <a:srgbClr val="00B050"/>
            </a:solidFill>
            <a:tailEnd type="triangle"/>
          </a:ln>
          <a:scene3d>
            <a:camera prst="isometricOffAxis1Top"/>
            <a:lightRig rig="threePt" dir="t"/>
          </a:scene3d>
        </p:spPr>
        <p:style>
          <a:lnRef idx="1">
            <a:schemeClr val="accent1"/>
          </a:lnRef>
          <a:fillRef idx="0">
            <a:schemeClr val="accent1"/>
          </a:fillRef>
          <a:effectRef idx="0">
            <a:schemeClr val="accent1"/>
          </a:effectRef>
          <a:fontRef idx="minor">
            <a:schemeClr val="tx1"/>
          </a:fontRef>
        </p:style>
      </p:cxnSp>
      <p:grpSp>
        <p:nvGrpSpPr>
          <p:cNvPr id="34" name="Group 32">
            <a:extLst>
              <a:ext uri="{FF2B5EF4-FFF2-40B4-BE49-F238E27FC236}">
                <a16:creationId xmlns:a16="http://schemas.microsoft.com/office/drawing/2014/main" id="{C96AAE05-D223-4403-9CA2-A72666F97C30}"/>
              </a:ext>
            </a:extLst>
          </p:cNvPr>
          <p:cNvGrpSpPr/>
          <p:nvPr/>
        </p:nvGrpSpPr>
        <p:grpSpPr>
          <a:xfrm>
            <a:off x="6727524" y="3247896"/>
            <a:ext cx="2985688" cy="684653"/>
            <a:chOff x="1985513" y="4307149"/>
            <a:chExt cx="2380861" cy="684653"/>
          </a:xfrm>
        </p:grpSpPr>
        <p:sp>
          <p:nvSpPr>
            <p:cNvPr id="35" name="TextBox 33">
              <a:extLst>
                <a:ext uri="{FF2B5EF4-FFF2-40B4-BE49-F238E27FC236}">
                  <a16:creationId xmlns:a16="http://schemas.microsoft.com/office/drawing/2014/main" id="{BAED151D-4042-44A3-AC3A-A6CE1BE90D3D}"/>
                </a:ext>
              </a:extLst>
            </p:cNvPr>
            <p:cNvSpPr txBox="1"/>
            <p:nvPr/>
          </p:nvSpPr>
          <p:spPr>
            <a:xfrm>
              <a:off x="2004348" y="4714803"/>
              <a:ext cx="2346637" cy="276999"/>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Movement – ( 0 , -S , -S)</a:t>
              </a:r>
            </a:p>
          </p:txBody>
        </p:sp>
        <p:sp>
          <p:nvSpPr>
            <p:cNvPr id="42" name="TextBox 34">
              <a:extLst>
                <a:ext uri="{FF2B5EF4-FFF2-40B4-BE49-F238E27FC236}">
                  <a16:creationId xmlns:a16="http://schemas.microsoft.com/office/drawing/2014/main" id="{F138597C-FFA7-405A-A5EA-954C4F2A2BFF}"/>
                </a:ext>
              </a:extLst>
            </p:cNvPr>
            <p:cNvSpPr txBox="1"/>
            <p:nvPr/>
          </p:nvSpPr>
          <p:spPr>
            <a:xfrm>
              <a:off x="1985513" y="4307149"/>
              <a:ext cx="2380861" cy="338554"/>
            </a:xfrm>
            <a:prstGeom prst="rect">
              <a:avLst/>
            </a:prstGeom>
            <a:noFill/>
          </p:spPr>
          <p:txBody>
            <a:bodyPr wrap="square" rtlCol="0">
              <a:spAutoFit/>
            </a:bodyPr>
            <a:lstStyle/>
            <a:p>
              <a:r>
                <a:rPr lang="en-US" altLang="ko-KR" sz="1600" dirty="0">
                  <a:solidFill>
                    <a:schemeClr val="accent1"/>
                  </a:solidFill>
                  <a:ea typeface="FZShuTi" pitchFamily="2" charset="-122"/>
                  <a:cs typeface="Arial" pitchFamily="34" charset="0"/>
                </a:rPr>
                <a:t>Correcting</a:t>
              </a:r>
              <a:endParaRPr lang="ko-KR" altLang="en-US" sz="1600" dirty="0">
                <a:solidFill>
                  <a:schemeClr val="accent1"/>
                </a:solidFill>
                <a:cs typeface="Arial" pitchFamily="34" charset="0"/>
              </a:endParaRPr>
            </a:p>
          </p:txBody>
        </p:sp>
      </p:grpSp>
      <p:grpSp>
        <p:nvGrpSpPr>
          <p:cNvPr id="50" name="Group 32">
            <a:extLst>
              <a:ext uri="{FF2B5EF4-FFF2-40B4-BE49-F238E27FC236}">
                <a16:creationId xmlns:a16="http://schemas.microsoft.com/office/drawing/2014/main" id="{CC8F041B-BDCF-49BB-B681-F3744D5A4FD0}"/>
              </a:ext>
            </a:extLst>
          </p:cNvPr>
          <p:cNvGrpSpPr/>
          <p:nvPr/>
        </p:nvGrpSpPr>
        <p:grpSpPr>
          <a:xfrm>
            <a:off x="6703904" y="2375837"/>
            <a:ext cx="2985688" cy="684653"/>
            <a:chOff x="1985513" y="4307149"/>
            <a:chExt cx="2380861" cy="684653"/>
          </a:xfrm>
        </p:grpSpPr>
        <p:sp>
          <p:nvSpPr>
            <p:cNvPr id="51" name="TextBox 33">
              <a:extLst>
                <a:ext uri="{FF2B5EF4-FFF2-40B4-BE49-F238E27FC236}">
                  <a16:creationId xmlns:a16="http://schemas.microsoft.com/office/drawing/2014/main" id="{D6748AED-35FD-48C5-BFB6-AC44AB7F3FD2}"/>
                </a:ext>
              </a:extLst>
            </p:cNvPr>
            <p:cNvSpPr txBox="1"/>
            <p:nvPr/>
          </p:nvSpPr>
          <p:spPr>
            <a:xfrm>
              <a:off x="2004348" y="4714803"/>
              <a:ext cx="2346637" cy="276999"/>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Target Vector – X , Y , Z</a:t>
              </a:r>
            </a:p>
          </p:txBody>
        </p:sp>
        <p:sp>
          <p:nvSpPr>
            <p:cNvPr id="52" name="TextBox 34">
              <a:extLst>
                <a:ext uri="{FF2B5EF4-FFF2-40B4-BE49-F238E27FC236}">
                  <a16:creationId xmlns:a16="http://schemas.microsoft.com/office/drawing/2014/main" id="{D96522C9-8B54-4E96-A956-05712A5C0E65}"/>
                </a:ext>
              </a:extLst>
            </p:cNvPr>
            <p:cNvSpPr txBox="1"/>
            <p:nvPr/>
          </p:nvSpPr>
          <p:spPr>
            <a:xfrm>
              <a:off x="1985513" y="4307149"/>
              <a:ext cx="2380861" cy="338554"/>
            </a:xfrm>
            <a:prstGeom prst="rect">
              <a:avLst/>
            </a:prstGeom>
            <a:noFill/>
          </p:spPr>
          <p:txBody>
            <a:bodyPr wrap="square" rtlCol="0">
              <a:spAutoFit/>
            </a:bodyPr>
            <a:lstStyle/>
            <a:p>
              <a:r>
                <a:rPr lang="en-US" altLang="ko-KR" sz="1600" dirty="0">
                  <a:solidFill>
                    <a:schemeClr val="accent1"/>
                  </a:solidFill>
                  <a:ea typeface="FZShuTi" pitchFamily="2" charset="-122"/>
                  <a:cs typeface="Arial" pitchFamily="34" charset="0"/>
                </a:rPr>
                <a:t>Calculate Differences</a:t>
              </a:r>
              <a:endParaRPr lang="ko-KR" altLang="en-US" sz="1600" dirty="0">
                <a:solidFill>
                  <a:schemeClr val="accent1"/>
                </a:solidFill>
                <a:cs typeface="Arial" pitchFamily="34" charset="0"/>
              </a:endParaRPr>
            </a:p>
          </p:txBody>
        </p:sp>
      </p:grpSp>
      <p:grpSp>
        <p:nvGrpSpPr>
          <p:cNvPr id="53" name="קבוצה 52">
            <a:extLst>
              <a:ext uri="{FF2B5EF4-FFF2-40B4-BE49-F238E27FC236}">
                <a16:creationId xmlns:a16="http://schemas.microsoft.com/office/drawing/2014/main" id="{FE88AFCC-72C5-46F5-9B80-5FA29B53DE35}"/>
              </a:ext>
            </a:extLst>
          </p:cNvPr>
          <p:cNvGrpSpPr/>
          <p:nvPr/>
        </p:nvGrpSpPr>
        <p:grpSpPr>
          <a:xfrm>
            <a:off x="6703904" y="1568919"/>
            <a:ext cx="2985688" cy="684653"/>
            <a:chOff x="6703904" y="1568919"/>
            <a:chExt cx="2985688" cy="684653"/>
          </a:xfrm>
        </p:grpSpPr>
        <p:grpSp>
          <p:nvGrpSpPr>
            <p:cNvPr id="54" name="Group 32">
              <a:extLst>
                <a:ext uri="{FF2B5EF4-FFF2-40B4-BE49-F238E27FC236}">
                  <a16:creationId xmlns:a16="http://schemas.microsoft.com/office/drawing/2014/main" id="{CFD71F25-AEB1-429D-877C-E9BBF909FBDC}"/>
                </a:ext>
              </a:extLst>
            </p:cNvPr>
            <p:cNvGrpSpPr/>
            <p:nvPr/>
          </p:nvGrpSpPr>
          <p:grpSpPr>
            <a:xfrm>
              <a:off x="6703904" y="1568919"/>
              <a:ext cx="2985688" cy="684653"/>
              <a:chOff x="1985513" y="4307149"/>
              <a:chExt cx="2380861" cy="684653"/>
            </a:xfrm>
          </p:grpSpPr>
          <p:sp>
            <p:nvSpPr>
              <p:cNvPr id="56" name="TextBox 33">
                <a:extLst>
                  <a:ext uri="{FF2B5EF4-FFF2-40B4-BE49-F238E27FC236}">
                    <a16:creationId xmlns:a16="http://schemas.microsoft.com/office/drawing/2014/main" id="{924DA921-6C58-41D0-92D6-28405A179396}"/>
                  </a:ext>
                </a:extLst>
              </p:cNvPr>
              <p:cNvSpPr txBox="1"/>
              <p:nvPr/>
            </p:nvSpPr>
            <p:spPr>
              <a:xfrm>
                <a:off x="2004348" y="4714803"/>
                <a:ext cx="2346637" cy="276999"/>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Jitter</a:t>
                </a:r>
              </a:p>
            </p:txBody>
          </p:sp>
          <p:sp>
            <p:nvSpPr>
              <p:cNvPr id="57" name="TextBox 34">
                <a:extLst>
                  <a:ext uri="{FF2B5EF4-FFF2-40B4-BE49-F238E27FC236}">
                    <a16:creationId xmlns:a16="http://schemas.microsoft.com/office/drawing/2014/main" id="{A0537520-A013-4340-B561-0280ECD183C5}"/>
                  </a:ext>
                </a:extLst>
              </p:cNvPr>
              <p:cNvSpPr txBox="1"/>
              <p:nvPr/>
            </p:nvSpPr>
            <p:spPr>
              <a:xfrm>
                <a:off x="1985513" y="4307149"/>
                <a:ext cx="2380861" cy="338554"/>
              </a:xfrm>
              <a:prstGeom prst="rect">
                <a:avLst/>
              </a:prstGeom>
              <a:noFill/>
            </p:spPr>
            <p:txBody>
              <a:bodyPr wrap="square" rtlCol="0">
                <a:spAutoFit/>
              </a:bodyPr>
              <a:lstStyle/>
              <a:p>
                <a:r>
                  <a:rPr lang="en-US" altLang="ko-KR" sz="1600" dirty="0">
                    <a:solidFill>
                      <a:schemeClr val="accent1"/>
                    </a:solidFill>
                    <a:ea typeface="FZShuTi" pitchFamily="2" charset="-122"/>
                    <a:cs typeface="Arial" pitchFamily="34" charset="0"/>
                  </a:rPr>
                  <a:t>Offset Box</a:t>
                </a:r>
                <a:endParaRPr lang="ko-KR" altLang="en-US" sz="1600" dirty="0">
                  <a:solidFill>
                    <a:schemeClr val="accent1"/>
                  </a:solidFill>
                  <a:cs typeface="Arial" pitchFamily="34" charset="0"/>
                </a:endParaRPr>
              </a:p>
            </p:txBody>
          </p:sp>
        </p:grpSp>
        <p:cxnSp>
          <p:nvCxnSpPr>
            <p:cNvPr id="55" name="מחבר ישר 54">
              <a:extLst>
                <a:ext uri="{FF2B5EF4-FFF2-40B4-BE49-F238E27FC236}">
                  <a16:creationId xmlns:a16="http://schemas.microsoft.com/office/drawing/2014/main" id="{6DE93757-8D12-43D6-A025-B2EEB88006B2}"/>
                </a:ext>
              </a:extLst>
            </p:cNvPr>
            <p:cNvCxnSpPr>
              <a:cxnSpLocks/>
            </p:cNvCxnSpPr>
            <p:nvPr/>
          </p:nvCxnSpPr>
          <p:spPr>
            <a:xfrm flipH="1">
              <a:off x="6703906" y="1954191"/>
              <a:ext cx="2859194" cy="0"/>
            </a:xfrm>
            <a:prstGeom prst="line">
              <a:avLst/>
            </a:prstGeom>
            <a:ln w="19050">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cxnSp>
        <p:nvCxnSpPr>
          <p:cNvPr id="58" name="מחבר ישר 57">
            <a:extLst>
              <a:ext uri="{FF2B5EF4-FFF2-40B4-BE49-F238E27FC236}">
                <a16:creationId xmlns:a16="http://schemas.microsoft.com/office/drawing/2014/main" id="{82C5EE29-38E1-49EB-ACBB-C75849D775CA}"/>
              </a:ext>
            </a:extLst>
          </p:cNvPr>
          <p:cNvCxnSpPr>
            <a:cxnSpLocks/>
          </p:cNvCxnSpPr>
          <p:nvPr/>
        </p:nvCxnSpPr>
        <p:spPr>
          <a:xfrm flipH="1">
            <a:off x="6703904" y="2760959"/>
            <a:ext cx="2859194" cy="0"/>
          </a:xfrm>
          <a:prstGeom prst="line">
            <a:avLst/>
          </a:prstGeom>
          <a:ln w="19050">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59" name="מחבר ישר 58">
            <a:extLst>
              <a:ext uri="{FF2B5EF4-FFF2-40B4-BE49-F238E27FC236}">
                <a16:creationId xmlns:a16="http://schemas.microsoft.com/office/drawing/2014/main" id="{81EE67F5-F4D2-4691-8E42-69719464A70C}"/>
              </a:ext>
            </a:extLst>
          </p:cNvPr>
          <p:cNvCxnSpPr>
            <a:cxnSpLocks/>
          </p:cNvCxnSpPr>
          <p:nvPr/>
        </p:nvCxnSpPr>
        <p:spPr>
          <a:xfrm flipH="1">
            <a:off x="6703373" y="3635953"/>
            <a:ext cx="2859194" cy="0"/>
          </a:xfrm>
          <a:prstGeom prst="line">
            <a:avLst/>
          </a:prstGeom>
          <a:ln w="19050">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419541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dirty="0"/>
              <a:t>Tracking</a:t>
            </a:r>
          </a:p>
        </p:txBody>
      </p:sp>
      <p:pic>
        <p:nvPicPr>
          <p:cNvPr id="12" name="תמונה 11">
            <a:extLst>
              <a:ext uri="{FF2B5EF4-FFF2-40B4-BE49-F238E27FC236}">
                <a16:creationId xmlns:a16="http://schemas.microsoft.com/office/drawing/2014/main" id="{70D50756-85E4-47A1-B2E0-CE4D2531EC9B}"/>
              </a:ext>
            </a:extLst>
          </p:cNvPr>
          <p:cNvPicPr>
            <a:picLocks noChangeAspect="1"/>
          </p:cNvPicPr>
          <p:nvPr/>
        </p:nvPicPr>
        <p:blipFill rotWithShape="1">
          <a:blip r:embed="rId3"/>
          <a:srcRect l="24553" t="27789" r="30684" b="6105"/>
          <a:stretch/>
        </p:blipFill>
        <p:spPr>
          <a:xfrm>
            <a:off x="764108" y="1568919"/>
            <a:ext cx="5457524" cy="4533499"/>
          </a:xfrm>
          <a:prstGeom prst="rect">
            <a:avLst/>
          </a:prstGeom>
        </p:spPr>
      </p:pic>
      <p:pic>
        <p:nvPicPr>
          <p:cNvPr id="46" name="תמונה 45">
            <a:extLst>
              <a:ext uri="{FF2B5EF4-FFF2-40B4-BE49-F238E27FC236}">
                <a16:creationId xmlns:a16="http://schemas.microsoft.com/office/drawing/2014/main" id="{26E8CBB9-56AA-46D8-86C4-0EC57C88E44E}"/>
              </a:ext>
            </a:extLst>
          </p:cNvPr>
          <p:cNvPicPr>
            <a:picLocks noChangeAspect="1"/>
          </p:cNvPicPr>
          <p:nvPr/>
        </p:nvPicPr>
        <p:blipFill rotWithShape="1">
          <a:blip r:embed="rId4"/>
          <a:srcRect l="27595" t="14433" r="27595" b="19461"/>
          <a:stretch/>
        </p:blipFill>
        <p:spPr>
          <a:xfrm>
            <a:off x="764108" y="1568919"/>
            <a:ext cx="5457524" cy="4533500"/>
          </a:xfrm>
          <a:prstGeom prst="rect">
            <a:avLst/>
          </a:prstGeom>
          <a:ln w="12700">
            <a:solidFill>
              <a:schemeClr val="tx1"/>
            </a:solidFill>
          </a:ln>
        </p:spPr>
      </p:pic>
      <p:cxnSp>
        <p:nvCxnSpPr>
          <p:cNvPr id="33" name="מחבר ישר 32">
            <a:extLst>
              <a:ext uri="{FF2B5EF4-FFF2-40B4-BE49-F238E27FC236}">
                <a16:creationId xmlns:a16="http://schemas.microsoft.com/office/drawing/2014/main" id="{3B2F2072-EB9A-42D6-B7B0-9137B476924D}"/>
              </a:ext>
            </a:extLst>
          </p:cNvPr>
          <p:cNvCxnSpPr>
            <a:cxnSpLocks/>
          </p:cNvCxnSpPr>
          <p:nvPr/>
        </p:nvCxnSpPr>
        <p:spPr>
          <a:xfrm>
            <a:off x="1046194" y="1763596"/>
            <a:ext cx="1944656" cy="0"/>
          </a:xfrm>
          <a:prstGeom prst="line">
            <a:avLst/>
          </a:prstGeom>
          <a:ln w="762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6" name="מחבר ישר 35">
            <a:extLst>
              <a:ext uri="{FF2B5EF4-FFF2-40B4-BE49-F238E27FC236}">
                <a16:creationId xmlns:a16="http://schemas.microsoft.com/office/drawing/2014/main" id="{FBD3F4CE-7DBC-4C23-8752-12F6FE289E6B}"/>
              </a:ext>
            </a:extLst>
          </p:cNvPr>
          <p:cNvCxnSpPr>
            <a:cxnSpLocks/>
          </p:cNvCxnSpPr>
          <p:nvPr/>
        </p:nvCxnSpPr>
        <p:spPr>
          <a:xfrm>
            <a:off x="1046194" y="1932873"/>
            <a:ext cx="1598581" cy="0"/>
          </a:xfrm>
          <a:prstGeom prst="line">
            <a:avLst/>
          </a:prstGeom>
          <a:ln w="762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7" name="מחבר ישר 36">
            <a:extLst>
              <a:ext uri="{FF2B5EF4-FFF2-40B4-BE49-F238E27FC236}">
                <a16:creationId xmlns:a16="http://schemas.microsoft.com/office/drawing/2014/main" id="{5FC66D29-DF5E-4C08-8339-F6EFC9C28FA3}"/>
              </a:ext>
            </a:extLst>
          </p:cNvPr>
          <p:cNvCxnSpPr>
            <a:cxnSpLocks/>
          </p:cNvCxnSpPr>
          <p:nvPr/>
        </p:nvCxnSpPr>
        <p:spPr>
          <a:xfrm>
            <a:off x="1046194" y="2089672"/>
            <a:ext cx="1312831" cy="0"/>
          </a:xfrm>
          <a:prstGeom prst="line">
            <a:avLst/>
          </a:prstGeom>
          <a:ln w="762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8" name="מחבר ישר 37">
            <a:extLst>
              <a:ext uri="{FF2B5EF4-FFF2-40B4-BE49-F238E27FC236}">
                <a16:creationId xmlns:a16="http://schemas.microsoft.com/office/drawing/2014/main" id="{19B62FB2-6A1C-4AEB-941D-1DE758BD82F0}"/>
              </a:ext>
            </a:extLst>
          </p:cNvPr>
          <p:cNvCxnSpPr>
            <a:cxnSpLocks/>
          </p:cNvCxnSpPr>
          <p:nvPr/>
        </p:nvCxnSpPr>
        <p:spPr>
          <a:xfrm>
            <a:off x="1046194" y="2278972"/>
            <a:ext cx="972328" cy="0"/>
          </a:xfrm>
          <a:prstGeom prst="line">
            <a:avLst/>
          </a:prstGeom>
          <a:ln w="762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9" name="מחבר ישר 38">
            <a:extLst>
              <a:ext uri="{FF2B5EF4-FFF2-40B4-BE49-F238E27FC236}">
                <a16:creationId xmlns:a16="http://schemas.microsoft.com/office/drawing/2014/main" id="{A73F8D7C-CE61-4DFB-8FCB-711B7FF0F4F7}"/>
              </a:ext>
            </a:extLst>
          </p:cNvPr>
          <p:cNvCxnSpPr>
            <a:cxnSpLocks/>
          </p:cNvCxnSpPr>
          <p:nvPr/>
        </p:nvCxnSpPr>
        <p:spPr>
          <a:xfrm>
            <a:off x="1046194" y="2429769"/>
            <a:ext cx="712756" cy="0"/>
          </a:xfrm>
          <a:prstGeom prst="line">
            <a:avLst/>
          </a:prstGeom>
          <a:ln w="762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0" name="מחבר ישר 39">
            <a:extLst>
              <a:ext uri="{FF2B5EF4-FFF2-40B4-BE49-F238E27FC236}">
                <a16:creationId xmlns:a16="http://schemas.microsoft.com/office/drawing/2014/main" id="{7FD625EF-793F-4367-9D5F-C446AD890B5B}"/>
              </a:ext>
            </a:extLst>
          </p:cNvPr>
          <p:cNvCxnSpPr>
            <a:cxnSpLocks/>
          </p:cNvCxnSpPr>
          <p:nvPr/>
        </p:nvCxnSpPr>
        <p:spPr>
          <a:xfrm>
            <a:off x="1046194" y="2595750"/>
            <a:ext cx="356378" cy="0"/>
          </a:xfrm>
          <a:prstGeom prst="line">
            <a:avLst/>
          </a:prstGeom>
          <a:ln w="762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41" name="תיבת טקסט 40">
            <a:extLst>
              <a:ext uri="{FF2B5EF4-FFF2-40B4-BE49-F238E27FC236}">
                <a16:creationId xmlns:a16="http://schemas.microsoft.com/office/drawing/2014/main" id="{B567C5E6-0C78-457A-8BD2-D7E1129BF271}"/>
              </a:ext>
            </a:extLst>
          </p:cNvPr>
          <p:cNvSpPr txBox="1"/>
          <p:nvPr/>
        </p:nvSpPr>
        <p:spPr>
          <a:xfrm>
            <a:off x="808911" y="1614935"/>
            <a:ext cx="259283" cy="1277273"/>
          </a:xfrm>
          <a:prstGeom prst="rect">
            <a:avLst/>
          </a:prstGeom>
          <a:noFill/>
        </p:spPr>
        <p:txBody>
          <a:bodyPr wrap="square" rtlCol="1">
            <a:spAutoFit/>
          </a:bodyPr>
          <a:lstStyle/>
          <a:p>
            <a:r>
              <a:rPr lang="en-US" sz="1100" dirty="0"/>
              <a:t>0</a:t>
            </a:r>
          </a:p>
          <a:p>
            <a:r>
              <a:rPr lang="en-US" sz="1100" dirty="0"/>
              <a:t>1</a:t>
            </a:r>
          </a:p>
          <a:p>
            <a:r>
              <a:rPr lang="en-US" sz="1100" dirty="0"/>
              <a:t>2</a:t>
            </a:r>
          </a:p>
          <a:p>
            <a:r>
              <a:rPr lang="en-US" sz="1100" b="1" dirty="0"/>
              <a:t>3</a:t>
            </a:r>
          </a:p>
          <a:p>
            <a:r>
              <a:rPr lang="en-US" sz="1100" dirty="0"/>
              <a:t>4</a:t>
            </a:r>
          </a:p>
          <a:p>
            <a:r>
              <a:rPr lang="en-US" sz="1100" dirty="0"/>
              <a:t>5</a:t>
            </a:r>
          </a:p>
          <a:p>
            <a:endParaRPr lang="en-US" sz="1100" dirty="0"/>
          </a:p>
        </p:txBody>
      </p:sp>
      <p:cxnSp>
        <p:nvCxnSpPr>
          <p:cNvPr id="43" name="מחבר ישר 42">
            <a:extLst>
              <a:ext uri="{FF2B5EF4-FFF2-40B4-BE49-F238E27FC236}">
                <a16:creationId xmlns:a16="http://schemas.microsoft.com/office/drawing/2014/main" id="{8DD034E1-918A-4298-BD89-C01EA960548A}"/>
              </a:ext>
            </a:extLst>
          </p:cNvPr>
          <p:cNvCxnSpPr>
            <a:cxnSpLocks/>
          </p:cNvCxnSpPr>
          <p:nvPr/>
        </p:nvCxnSpPr>
        <p:spPr>
          <a:xfrm>
            <a:off x="2990850" y="2282403"/>
            <a:ext cx="972328" cy="0"/>
          </a:xfrm>
          <a:prstGeom prst="line">
            <a:avLst/>
          </a:prstGeom>
          <a:ln w="38100">
            <a:solidFill>
              <a:srgbClr val="00FF00"/>
            </a:solidFill>
          </a:ln>
        </p:spPr>
        <p:style>
          <a:lnRef idx="1">
            <a:schemeClr val="accent1"/>
          </a:lnRef>
          <a:fillRef idx="0">
            <a:schemeClr val="accent1"/>
          </a:fillRef>
          <a:effectRef idx="0">
            <a:schemeClr val="accent1"/>
          </a:effectRef>
          <a:fontRef idx="minor">
            <a:schemeClr val="tx1"/>
          </a:fontRef>
        </p:style>
      </p:cxnSp>
      <p:sp>
        <p:nvSpPr>
          <p:cNvPr id="47" name="תיבת טקסט 46">
            <a:extLst>
              <a:ext uri="{FF2B5EF4-FFF2-40B4-BE49-F238E27FC236}">
                <a16:creationId xmlns:a16="http://schemas.microsoft.com/office/drawing/2014/main" id="{5A361902-A2A2-4D09-9091-16B400A022C9}"/>
              </a:ext>
            </a:extLst>
          </p:cNvPr>
          <p:cNvSpPr txBox="1"/>
          <p:nvPr/>
        </p:nvSpPr>
        <p:spPr>
          <a:xfrm>
            <a:off x="2810483" y="1895141"/>
            <a:ext cx="1622720" cy="369332"/>
          </a:xfrm>
          <a:prstGeom prst="rect">
            <a:avLst/>
          </a:prstGeom>
          <a:noFill/>
        </p:spPr>
        <p:txBody>
          <a:bodyPr wrap="square" rtlCol="1">
            <a:spAutoFit/>
          </a:bodyPr>
          <a:lstStyle/>
          <a:p>
            <a:r>
              <a:rPr lang="en-US" b="1" dirty="0">
                <a:solidFill>
                  <a:srgbClr val="00FF00"/>
                </a:solidFill>
              </a:rPr>
              <a:t>Face size: 3</a:t>
            </a:r>
            <a:endParaRPr lang="he-IL" b="1" dirty="0">
              <a:solidFill>
                <a:srgbClr val="00FF00"/>
              </a:solidFill>
            </a:endParaRPr>
          </a:p>
        </p:txBody>
      </p:sp>
      <p:grpSp>
        <p:nvGrpSpPr>
          <p:cNvPr id="48" name="Group 32">
            <a:extLst>
              <a:ext uri="{FF2B5EF4-FFF2-40B4-BE49-F238E27FC236}">
                <a16:creationId xmlns:a16="http://schemas.microsoft.com/office/drawing/2014/main" id="{DB4CD628-6B2D-4E4A-8B34-8DA0B3732897}"/>
              </a:ext>
            </a:extLst>
          </p:cNvPr>
          <p:cNvGrpSpPr/>
          <p:nvPr/>
        </p:nvGrpSpPr>
        <p:grpSpPr>
          <a:xfrm>
            <a:off x="6727524" y="3247896"/>
            <a:ext cx="2985688" cy="684653"/>
            <a:chOff x="1985513" y="4307149"/>
            <a:chExt cx="2380861" cy="684653"/>
          </a:xfrm>
        </p:grpSpPr>
        <p:sp>
          <p:nvSpPr>
            <p:cNvPr id="49" name="TextBox 33">
              <a:extLst>
                <a:ext uri="{FF2B5EF4-FFF2-40B4-BE49-F238E27FC236}">
                  <a16:creationId xmlns:a16="http://schemas.microsoft.com/office/drawing/2014/main" id="{8F9053F7-BC4E-4281-9CB9-EA5D9C87EE81}"/>
                </a:ext>
              </a:extLst>
            </p:cNvPr>
            <p:cNvSpPr txBox="1"/>
            <p:nvPr/>
          </p:nvSpPr>
          <p:spPr>
            <a:xfrm>
              <a:off x="2004348" y="4714803"/>
              <a:ext cx="2346637" cy="276999"/>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Movement – ( 0 , -S , -S)</a:t>
              </a:r>
            </a:p>
          </p:txBody>
        </p:sp>
        <p:sp>
          <p:nvSpPr>
            <p:cNvPr id="50" name="TextBox 34">
              <a:extLst>
                <a:ext uri="{FF2B5EF4-FFF2-40B4-BE49-F238E27FC236}">
                  <a16:creationId xmlns:a16="http://schemas.microsoft.com/office/drawing/2014/main" id="{9F790F16-EABF-4E75-9E61-1681558407D4}"/>
                </a:ext>
              </a:extLst>
            </p:cNvPr>
            <p:cNvSpPr txBox="1"/>
            <p:nvPr/>
          </p:nvSpPr>
          <p:spPr>
            <a:xfrm>
              <a:off x="1985513" y="4307149"/>
              <a:ext cx="2380861" cy="338554"/>
            </a:xfrm>
            <a:prstGeom prst="rect">
              <a:avLst/>
            </a:prstGeom>
            <a:noFill/>
          </p:spPr>
          <p:txBody>
            <a:bodyPr wrap="square" rtlCol="0">
              <a:spAutoFit/>
            </a:bodyPr>
            <a:lstStyle/>
            <a:p>
              <a:r>
                <a:rPr lang="en-US" altLang="ko-KR" sz="1600" dirty="0">
                  <a:solidFill>
                    <a:schemeClr val="accent1"/>
                  </a:solidFill>
                  <a:ea typeface="FZShuTi" pitchFamily="2" charset="-122"/>
                  <a:cs typeface="Arial" pitchFamily="34" charset="0"/>
                </a:rPr>
                <a:t>Correcting</a:t>
              </a:r>
              <a:endParaRPr lang="ko-KR" altLang="en-US" sz="1600" dirty="0">
                <a:solidFill>
                  <a:schemeClr val="accent1"/>
                </a:solidFill>
                <a:cs typeface="Arial" pitchFamily="34" charset="0"/>
              </a:endParaRPr>
            </a:p>
          </p:txBody>
        </p:sp>
      </p:grpSp>
      <p:grpSp>
        <p:nvGrpSpPr>
          <p:cNvPr id="54" name="Group 32">
            <a:extLst>
              <a:ext uri="{FF2B5EF4-FFF2-40B4-BE49-F238E27FC236}">
                <a16:creationId xmlns:a16="http://schemas.microsoft.com/office/drawing/2014/main" id="{91050E39-C6B2-48D1-BBE0-B426E63FEE1E}"/>
              </a:ext>
            </a:extLst>
          </p:cNvPr>
          <p:cNvGrpSpPr/>
          <p:nvPr/>
        </p:nvGrpSpPr>
        <p:grpSpPr>
          <a:xfrm>
            <a:off x="6727524" y="4123267"/>
            <a:ext cx="2985688" cy="869319"/>
            <a:chOff x="1985513" y="4307149"/>
            <a:chExt cx="2380861" cy="869319"/>
          </a:xfrm>
        </p:grpSpPr>
        <p:sp>
          <p:nvSpPr>
            <p:cNvPr id="55" name="TextBox 33">
              <a:extLst>
                <a:ext uri="{FF2B5EF4-FFF2-40B4-BE49-F238E27FC236}">
                  <a16:creationId xmlns:a16="http://schemas.microsoft.com/office/drawing/2014/main" id="{DB401E2E-CEFF-41F3-BEC1-4319F92DFF45}"/>
                </a:ext>
              </a:extLst>
            </p:cNvPr>
            <p:cNvSpPr txBox="1"/>
            <p:nvPr/>
          </p:nvSpPr>
          <p:spPr>
            <a:xfrm>
              <a:off x="2004348" y="4714803"/>
              <a:ext cx="2346637" cy="461665"/>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Detection rate over a number of consecutive frames</a:t>
              </a:r>
            </a:p>
          </p:txBody>
        </p:sp>
        <p:sp>
          <p:nvSpPr>
            <p:cNvPr id="56" name="TextBox 34">
              <a:extLst>
                <a:ext uri="{FF2B5EF4-FFF2-40B4-BE49-F238E27FC236}">
                  <a16:creationId xmlns:a16="http://schemas.microsoft.com/office/drawing/2014/main" id="{F718A9A4-7728-430C-BE37-EA6DC2D29004}"/>
                </a:ext>
              </a:extLst>
            </p:cNvPr>
            <p:cNvSpPr txBox="1"/>
            <p:nvPr/>
          </p:nvSpPr>
          <p:spPr>
            <a:xfrm>
              <a:off x="1985513" y="4307149"/>
              <a:ext cx="2380861" cy="338554"/>
            </a:xfrm>
            <a:prstGeom prst="rect">
              <a:avLst/>
            </a:prstGeom>
            <a:noFill/>
          </p:spPr>
          <p:txBody>
            <a:bodyPr wrap="square" rtlCol="0">
              <a:spAutoFit/>
            </a:bodyPr>
            <a:lstStyle/>
            <a:p>
              <a:r>
                <a:rPr lang="en-US" altLang="ko-KR" sz="1600" dirty="0">
                  <a:solidFill>
                    <a:schemeClr val="accent1"/>
                  </a:solidFill>
                  <a:ea typeface="FZShuTi" pitchFamily="2" charset="-122"/>
                  <a:cs typeface="Arial" pitchFamily="34" charset="0"/>
                </a:rPr>
                <a:t>StableObject</a:t>
              </a:r>
              <a:endParaRPr lang="ko-KR" altLang="en-US" sz="1600" dirty="0">
                <a:solidFill>
                  <a:schemeClr val="accent1"/>
                </a:solidFill>
                <a:cs typeface="Arial" pitchFamily="34" charset="0"/>
              </a:endParaRPr>
            </a:p>
          </p:txBody>
        </p:sp>
      </p:grpSp>
      <p:grpSp>
        <p:nvGrpSpPr>
          <p:cNvPr id="57" name="Group 32">
            <a:extLst>
              <a:ext uri="{FF2B5EF4-FFF2-40B4-BE49-F238E27FC236}">
                <a16:creationId xmlns:a16="http://schemas.microsoft.com/office/drawing/2014/main" id="{274BD182-38CA-487D-AFB0-F8EFC8846342}"/>
              </a:ext>
            </a:extLst>
          </p:cNvPr>
          <p:cNvGrpSpPr/>
          <p:nvPr/>
        </p:nvGrpSpPr>
        <p:grpSpPr>
          <a:xfrm>
            <a:off x="6703904" y="2375837"/>
            <a:ext cx="2985688" cy="684653"/>
            <a:chOff x="1985513" y="4307149"/>
            <a:chExt cx="2380861" cy="684653"/>
          </a:xfrm>
        </p:grpSpPr>
        <p:sp>
          <p:nvSpPr>
            <p:cNvPr id="58" name="TextBox 33">
              <a:extLst>
                <a:ext uri="{FF2B5EF4-FFF2-40B4-BE49-F238E27FC236}">
                  <a16:creationId xmlns:a16="http://schemas.microsoft.com/office/drawing/2014/main" id="{1A6C4CA6-B8AE-4834-B8C9-3C62280F05BB}"/>
                </a:ext>
              </a:extLst>
            </p:cNvPr>
            <p:cNvSpPr txBox="1"/>
            <p:nvPr/>
          </p:nvSpPr>
          <p:spPr>
            <a:xfrm>
              <a:off x="2004348" y="4714803"/>
              <a:ext cx="2346637" cy="276999"/>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Target Vector – X , Y , Z</a:t>
              </a:r>
            </a:p>
          </p:txBody>
        </p:sp>
        <p:sp>
          <p:nvSpPr>
            <p:cNvPr id="59" name="TextBox 34">
              <a:extLst>
                <a:ext uri="{FF2B5EF4-FFF2-40B4-BE49-F238E27FC236}">
                  <a16:creationId xmlns:a16="http://schemas.microsoft.com/office/drawing/2014/main" id="{FA405EAD-6185-49A2-AB1B-AA52B485BADA}"/>
                </a:ext>
              </a:extLst>
            </p:cNvPr>
            <p:cNvSpPr txBox="1"/>
            <p:nvPr/>
          </p:nvSpPr>
          <p:spPr>
            <a:xfrm>
              <a:off x="1985513" y="4307149"/>
              <a:ext cx="2380861" cy="338554"/>
            </a:xfrm>
            <a:prstGeom prst="rect">
              <a:avLst/>
            </a:prstGeom>
            <a:noFill/>
          </p:spPr>
          <p:txBody>
            <a:bodyPr wrap="square" rtlCol="0">
              <a:spAutoFit/>
            </a:bodyPr>
            <a:lstStyle/>
            <a:p>
              <a:r>
                <a:rPr lang="en-US" altLang="ko-KR" sz="1600" dirty="0">
                  <a:solidFill>
                    <a:schemeClr val="accent1"/>
                  </a:solidFill>
                  <a:ea typeface="FZShuTi" pitchFamily="2" charset="-122"/>
                  <a:cs typeface="Arial" pitchFamily="34" charset="0"/>
                </a:rPr>
                <a:t>Calculate Differences</a:t>
              </a:r>
              <a:endParaRPr lang="ko-KR" altLang="en-US" sz="1600" dirty="0">
                <a:solidFill>
                  <a:schemeClr val="accent1"/>
                </a:solidFill>
                <a:cs typeface="Arial" pitchFamily="34" charset="0"/>
              </a:endParaRPr>
            </a:p>
          </p:txBody>
        </p:sp>
      </p:grpSp>
      <p:grpSp>
        <p:nvGrpSpPr>
          <p:cNvPr id="60" name="קבוצה 59">
            <a:extLst>
              <a:ext uri="{FF2B5EF4-FFF2-40B4-BE49-F238E27FC236}">
                <a16:creationId xmlns:a16="http://schemas.microsoft.com/office/drawing/2014/main" id="{9D92D0AB-8DA6-4069-BF53-CE5C6F0441C9}"/>
              </a:ext>
            </a:extLst>
          </p:cNvPr>
          <p:cNvGrpSpPr/>
          <p:nvPr/>
        </p:nvGrpSpPr>
        <p:grpSpPr>
          <a:xfrm>
            <a:off x="6703904" y="1568919"/>
            <a:ext cx="2985688" cy="684653"/>
            <a:chOff x="6703904" y="1568919"/>
            <a:chExt cx="2985688" cy="684653"/>
          </a:xfrm>
        </p:grpSpPr>
        <p:grpSp>
          <p:nvGrpSpPr>
            <p:cNvPr id="61" name="Group 32">
              <a:extLst>
                <a:ext uri="{FF2B5EF4-FFF2-40B4-BE49-F238E27FC236}">
                  <a16:creationId xmlns:a16="http://schemas.microsoft.com/office/drawing/2014/main" id="{7E209666-58F1-4CDE-9AF9-9ACC11DCFAC7}"/>
                </a:ext>
              </a:extLst>
            </p:cNvPr>
            <p:cNvGrpSpPr/>
            <p:nvPr/>
          </p:nvGrpSpPr>
          <p:grpSpPr>
            <a:xfrm>
              <a:off x="6703904" y="1568919"/>
              <a:ext cx="2985688" cy="684653"/>
              <a:chOff x="1985513" y="4307149"/>
              <a:chExt cx="2380861" cy="684653"/>
            </a:xfrm>
          </p:grpSpPr>
          <p:sp>
            <p:nvSpPr>
              <p:cNvPr id="63" name="TextBox 33">
                <a:extLst>
                  <a:ext uri="{FF2B5EF4-FFF2-40B4-BE49-F238E27FC236}">
                    <a16:creationId xmlns:a16="http://schemas.microsoft.com/office/drawing/2014/main" id="{A99924A0-C381-4549-992D-80998FE32937}"/>
                  </a:ext>
                </a:extLst>
              </p:cNvPr>
              <p:cNvSpPr txBox="1"/>
              <p:nvPr/>
            </p:nvSpPr>
            <p:spPr>
              <a:xfrm>
                <a:off x="2004348" y="4714803"/>
                <a:ext cx="2346637" cy="276999"/>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Jitter</a:t>
                </a:r>
              </a:p>
            </p:txBody>
          </p:sp>
          <p:sp>
            <p:nvSpPr>
              <p:cNvPr id="64" name="TextBox 34">
                <a:extLst>
                  <a:ext uri="{FF2B5EF4-FFF2-40B4-BE49-F238E27FC236}">
                    <a16:creationId xmlns:a16="http://schemas.microsoft.com/office/drawing/2014/main" id="{FC0409F1-2455-40E6-82E0-248C5FC08279}"/>
                  </a:ext>
                </a:extLst>
              </p:cNvPr>
              <p:cNvSpPr txBox="1"/>
              <p:nvPr/>
            </p:nvSpPr>
            <p:spPr>
              <a:xfrm>
                <a:off x="1985513" y="4307149"/>
                <a:ext cx="2380861" cy="338554"/>
              </a:xfrm>
              <a:prstGeom prst="rect">
                <a:avLst/>
              </a:prstGeom>
              <a:noFill/>
            </p:spPr>
            <p:txBody>
              <a:bodyPr wrap="square" rtlCol="0">
                <a:spAutoFit/>
              </a:bodyPr>
              <a:lstStyle/>
              <a:p>
                <a:r>
                  <a:rPr lang="en-US" altLang="ko-KR" sz="1600" dirty="0">
                    <a:solidFill>
                      <a:schemeClr val="accent1"/>
                    </a:solidFill>
                    <a:ea typeface="FZShuTi" pitchFamily="2" charset="-122"/>
                    <a:cs typeface="Arial" pitchFamily="34" charset="0"/>
                  </a:rPr>
                  <a:t>Offset Box</a:t>
                </a:r>
                <a:endParaRPr lang="ko-KR" altLang="en-US" sz="1600" dirty="0">
                  <a:solidFill>
                    <a:schemeClr val="accent1"/>
                  </a:solidFill>
                  <a:cs typeface="Arial" pitchFamily="34" charset="0"/>
                </a:endParaRPr>
              </a:p>
            </p:txBody>
          </p:sp>
        </p:grpSp>
        <p:cxnSp>
          <p:nvCxnSpPr>
            <p:cNvPr id="62" name="מחבר ישר 61">
              <a:extLst>
                <a:ext uri="{FF2B5EF4-FFF2-40B4-BE49-F238E27FC236}">
                  <a16:creationId xmlns:a16="http://schemas.microsoft.com/office/drawing/2014/main" id="{E48418B8-7DE3-48C4-BE34-8626D64F021C}"/>
                </a:ext>
              </a:extLst>
            </p:cNvPr>
            <p:cNvCxnSpPr>
              <a:cxnSpLocks/>
            </p:cNvCxnSpPr>
            <p:nvPr/>
          </p:nvCxnSpPr>
          <p:spPr>
            <a:xfrm flipH="1">
              <a:off x="6703906" y="1954191"/>
              <a:ext cx="2859194" cy="0"/>
            </a:xfrm>
            <a:prstGeom prst="line">
              <a:avLst/>
            </a:prstGeom>
            <a:ln w="19050">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cxnSp>
        <p:nvCxnSpPr>
          <p:cNvPr id="65" name="מחבר ישר 64">
            <a:extLst>
              <a:ext uri="{FF2B5EF4-FFF2-40B4-BE49-F238E27FC236}">
                <a16:creationId xmlns:a16="http://schemas.microsoft.com/office/drawing/2014/main" id="{E38F0CC9-5A09-431E-957B-FE77CA387277}"/>
              </a:ext>
            </a:extLst>
          </p:cNvPr>
          <p:cNvCxnSpPr>
            <a:cxnSpLocks/>
          </p:cNvCxnSpPr>
          <p:nvPr/>
        </p:nvCxnSpPr>
        <p:spPr>
          <a:xfrm flipH="1">
            <a:off x="6703904" y="2760959"/>
            <a:ext cx="2859194" cy="0"/>
          </a:xfrm>
          <a:prstGeom prst="line">
            <a:avLst/>
          </a:prstGeom>
          <a:ln w="19050">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66" name="מחבר ישר 65">
            <a:extLst>
              <a:ext uri="{FF2B5EF4-FFF2-40B4-BE49-F238E27FC236}">
                <a16:creationId xmlns:a16="http://schemas.microsoft.com/office/drawing/2014/main" id="{92D63C1C-564D-42AD-8CF3-BE899C43A63E}"/>
              </a:ext>
            </a:extLst>
          </p:cNvPr>
          <p:cNvCxnSpPr>
            <a:cxnSpLocks/>
          </p:cNvCxnSpPr>
          <p:nvPr/>
        </p:nvCxnSpPr>
        <p:spPr>
          <a:xfrm flipH="1">
            <a:off x="6703373" y="3635953"/>
            <a:ext cx="2859194" cy="0"/>
          </a:xfrm>
          <a:prstGeom prst="line">
            <a:avLst/>
          </a:prstGeom>
          <a:ln w="19050">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67" name="מחבר ישר 66">
            <a:extLst>
              <a:ext uri="{FF2B5EF4-FFF2-40B4-BE49-F238E27FC236}">
                <a16:creationId xmlns:a16="http://schemas.microsoft.com/office/drawing/2014/main" id="{584DB12E-B3E9-440E-9D5E-97DEDFF17FF7}"/>
              </a:ext>
            </a:extLst>
          </p:cNvPr>
          <p:cNvCxnSpPr>
            <a:cxnSpLocks/>
          </p:cNvCxnSpPr>
          <p:nvPr/>
        </p:nvCxnSpPr>
        <p:spPr>
          <a:xfrm flipH="1">
            <a:off x="6703904" y="4488858"/>
            <a:ext cx="2859194" cy="0"/>
          </a:xfrm>
          <a:prstGeom prst="line">
            <a:avLst/>
          </a:prstGeom>
          <a:ln w="19050">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74208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dirty="0"/>
              <a:t>Tracking</a:t>
            </a:r>
          </a:p>
        </p:txBody>
      </p:sp>
      <p:pic>
        <p:nvPicPr>
          <p:cNvPr id="12" name="תמונה 11">
            <a:extLst>
              <a:ext uri="{FF2B5EF4-FFF2-40B4-BE49-F238E27FC236}">
                <a16:creationId xmlns:a16="http://schemas.microsoft.com/office/drawing/2014/main" id="{70D50756-85E4-47A1-B2E0-CE4D2531EC9B}"/>
              </a:ext>
            </a:extLst>
          </p:cNvPr>
          <p:cNvPicPr>
            <a:picLocks noChangeAspect="1"/>
          </p:cNvPicPr>
          <p:nvPr/>
        </p:nvPicPr>
        <p:blipFill rotWithShape="1">
          <a:blip r:embed="rId3"/>
          <a:srcRect l="24553" t="27789" r="30684" b="6105"/>
          <a:stretch/>
        </p:blipFill>
        <p:spPr>
          <a:xfrm>
            <a:off x="764108" y="1568919"/>
            <a:ext cx="5457524" cy="4533499"/>
          </a:xfrm>
          <a:prstGeom prst="rect">
            <a:avLst/>
          </a:prstGeom>
        </p:spPr>
      </p:pic>
      <p:grpSp>
        <p:nvGrpSpPr>
          <p:cNvPr id="24" name="Group 32">
            <a:extLst>
              <a:ext uri="{FF2B5EF4-FFF2-40B4-BE49-F238E27FC236}">
                <a16:creationId xmlns:a16="http://schemas.microsoft.com/office/drawing/2014/main" id="{4F50E667-7BCD-40E4-B692-0B61D6306672}"/>
              </a:ext>
            </a:extLst>
          </p:cNvPr>
          <p:cNvGrpSpPr/>
          <p:nvPr/>
        </p:nvGrpSpPr>
        <p:grpSpPr>
          <a:xfrm>
            <a:off x="6727524" y="3247896"/>
            <a:ext cx="2985688" cy="684653"/>
            <a:chOff x="1985513" y="4307149"/>
            <a:chExt cx="2380861" cy="684653"/>
          </a:xfrm>
        </p:grpSpPr>
        <p:sp>
          <p:nvSpPr>
            <p:cNvPr id="31" name="TextBox 33">
              <a:extLst>
                <a:ext uri="{FF2B5EF4-FFF2-40B4-BE49-F238E27FC236}">
                  <a16:creationId xmlns:a16="http://schemas.microsoft.com/office/drawing/2014/main" id="{95C13FCB-177F-44E5-ABD5-213B735CF53B}"/>
                </a:ext>
              </a:extLst>
            </p:cNvPr>
            <p:cNvSpPr txBox="1"/>
            <p:nvPr/>
          </p:nvSpPr>
          <p:spPr>
            <a:xfrm>
              <a:off x="2004348" y="4714803"/>
              <a:ext cx="2346637" cy="276999"/>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Movement – ( 0 , -S , -S)</a:t>
              </a:r>
            </a:p>
          </p:txBody>
        </p:sp>
        <p:sp>
          <p:nvSpPr>
            <p:cNvPr id="32" name="TextBox 34">
              <a:extLst>
                <a:ext uri="{FF2B5EF4-FFF2-40B4-BE49-F238E27FC236}">
                  <a16:creationId xmlns:a16="http://schemas.microsoft.com/office/drawing/2014/main" id="{09CE185A-7400-45A2-8EE1-F8006EBF3A9D}"/>
                </a:ext>
              </a:extLst>
            </p:cNvPr>
            <p:cNvSpPr txBox="1"/>
            <p:nvPr/>
          </p:nvSpPr>
          <p:spPr>
            <a:xfrm>
              <a:off x="1985513" y="4307149"/>
              <a:ext cx="2380861" cy="338554"/>
            </a:xfrm>
            <a:prstGeom prst="rect">
              <a:avLst/>
            </a:prstGeom>
            <a:noFill/>
          </p:spPr>
          <p:txBody>
            <a:bodyPr wrap="square" rtlCol="0">
              <a:spAutoFit/>
            </a:bodyPr>
            <a:lstStyle/>
            <a:p>
              <a:r>
                <a:rPr lang="en-US" altLang="ko-KR" sz="1600" dirty="0">
                  <a:solidFill>
                    <a:schemeClr val="accent1"/>
                  </a:solidFill>
                  <a:ea typeface="FZShuTi" pitchFamily="2" charset="-122"/>
                  <a:cs typeface="Arial" pitchFamily="34" charset="0"/>
                </a:rPr>
                <a:t>Correcting</a:t>
              </a:r>
              <a:endParaRPr lang="ko-KR" altLang="en-US" sz="1600" dirty="0">
                <a:solidFill>
                  <a:schemeClr val="accent1"/>
                </a:solidFill>
                <a:cs typeface="Arial" pitchFamily="34" charset="0"/>
              </a:endParaRPr>
            </a:p>
          </p:txBody>
        </p:sp>
      </p:grpSp>
      <p:pic>
        <p:nvPicPr>
          <p:cNvPr id="46" name="תמונה 45">
            <a:extLst>
              <a:ext uri="{FF2B5EF4-FFF2-40B4-BE49-F238E27FC236}">
                <a16:creationId xmlns:a16="http://schemas.microsoft.com/office/drawing/2014/main" id="{26E8CBB9-56AA-46D8-86C4-0EC57C88E44E}"/>
              </a:ext>
            </a:extLst>
          </p:cNvPr>
          <p:cNvPicPr>
            <a:picLocks noChangeAspect="1"/>
          </p:cNvPicPr>
          <p:nvPr/>
        </p:nvPicPr>
        <p:blipFill rotWithShape="1">
          <a:blip r:embed="rId4"/>
          <a:srcRect l="27595" t="14433" r="27595" b="19461"/>
          <a:stretch/>
        </p:blipFill>
        <p:spPr>
          <a:xfrm>
            <a:off x="764108" y="1568919"/>
            <a:ext cx="5457524" cy="4533500"/>
          </a:xfrm>
          <a:prstGeom prst="rect">
            <a:avLst/>
          </a:prstGeom>
        </p:spPr>
      </p:pic>
      <p:grpSp>
        <p:nvGrpSpPr>
          <p:cNvPr id="36" name="Group 32">
            <a:extLst>
              <a:ext uri="{FF2B5EF4-FFF2-40B4-BE49-F238E27FC236}">
                <a16:creationId xmlns:a16="http://schemas.microsoft.com/office/drawing/2014/main" id="{77130C00-21B7-4CA6-9EB6-284303CC5182}"/>
              </a:ext>
            </a:extLst>
          </p:cNvPr>
          <p:cNvGrpSpPr/>
          <p:nvPr/>
        </p:nvGrpSpPr>
        <p:grpSpPr>
          <a:xfrm>
            <a:off x="6684606" y="5163765"/>
            <a:ext cx="2985688" cy="684653"/>
            <a:chOff x="1985513" y="4307149"/>
            <a:chExt cx="2380861" cy="684653"/>
          </a:xfrm>
        </p:grpSpPr>
        <p:sp>
          <p:nvSpPr>
            <p:cNvPr id="38" name="TextBox 33">
              <a:extLst>
                <a:ext uri="{FF2B5EF4-FFF2-40B4-BE49-F238E27FC236}">
                  <a16:creationId xmlns:a16="http://schemas.microsoft.com/office/drawing/2014/main" id="{DA011E28-91C6-4489-8547-C80D2CDFAE15}"/>
                </a:ext>
              </a:extLst>
            </p:cNvPr>
            <p:cNvSpPr txBox="1"/>
            <p:nvPr/>
          </p:nvSpPr>
          <p:spPr>
            <a:xfrm>
              <a:off x="2004348" y="4714803"/>
              <a:ext cx="2346637" cy="276999"/>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Simulated by landing on the palm</a:t>
              </a:r>
            </a:p>
          </p:txBody>
        </p:sp>
        <p:sp>
          <p:nvSpPr>
            <p:cNvPr id="39" name="TextBox 34">
              <a:extLst>
                <a:ext uri="{FF2B5EF4-FFF2-40B4-BE49-F238E27FC236}">
                  <a16:creationId xmlns:a16="http://schemas.microsoft.com/office/drawing/2014/main" id="{F4424861-A431-4F35-90D3-3F708E16575A}"/>
                </a:ext>
              </a:extLst>
            </p:cNvPr>
            <p:cNvSpPr txBox="1"/>
            <p:nvPr/>
          </p:nvSpPr>
          <p:spPr>
            <a:xfrm>
              <a:off x="1985513" y="4307149"/>
              <a:ext cx="2380861" cy="338554"/>
            </a:xfrm>
            <a:prstGeom prst="rect">
              <a:avLst/>
            </a:prstGeom>
            <a:noFill/>
          </p:spPr>
          <p:txBody>
            <a:bodyPr wrap="square" rtlCol="0">
              <a:spAutoFit/>
            </a:bodyPr>
            <a:lstStyle/>
            <a:p>
              <a:r>
                <a:rPr lang="en-US" altLang="ko-KR" sz="1600" dirty="0">
                  <a:solidFill>
                    <a:schemeClr val="accent1"/>
                  </a:solidFill>
                  <a:ea typeface="FZShuTi" pitchFamily="2" charset="-122"/>
                  <a:cs typeface="Arial" pitchFamily="34" charset="0"/>
                </a:rPr>
                <a:t>Handover Device</a:t>
              </a:r>
              <a:endParaRPr lang="ko-KR" altLang="en-US" sz="1600" dirty="0">
                <a:solidFill>
                  <a:schemeClr val="accent1"/>
                </a:solidFill>
                <a:cs typeface="Arial" pitchFamily="34" charset="0"/>
              </a:endParaRPr>
            </a:p>
          </p:txBody>
        </p:sp>
      </p:grpSp>
      <p:grpSp>
        <p:nvGrpSpPr>
          <p:cNvPr id="35" name="Group 32">
            <a:extLst>
              <a:ext uri="{FF2B5EF4-FFF2-40B4-BE49-F238E27FC236}">
                <a16:creationId xmlns:a16="http://schemas.microsoft.com/office/drawing/2014/main" id="{CE0458E4-5A27-4823-877B-CA7434B689E3}"/>
              </a:ext>
            </a:extLst>
          </p:cNvPr>
          <p:cNvGrpSpPr/>
          <p:nvPr/>
        </p:nvGrpSpPr>
        <p:grpSpPr>
          <a:xfrm>
            <a:off x="6727524" y="4123267"/>
            <a:ext cx="2985688" cy="869319"/>
            <a:chOff x="1985513" y="4307149"/>
            <a:chExt cx="2380861" cy="869319"/>
          </a:xfrm>
        </p:grpSpPr>
        <p:sp>
          <p:nvSpPr>
            <p:cNvPr id="44" name="TextBox 33">
              <a:extLst>
                <a:ext uri="{FF2B5EF4-FFF2-40B4-BE49-F238E27FC236}">
                  <a16:creationId xmlns:a16="http://schemas.microsoft.com/office/drawing/2014/main" id="{F39A0638-AD8E-4AE7-B007-528D4D0850EB}"/>
                </a:ext>
              </a:extLst>
            </p:cNvPr>
            <p:cNvSpPr txBox="1"/>
            <p:nvPr/>
          </p:nvSpPr>
          <p:spPr>
            <a:xfrm>
              <a:off x="2004348" y="4714803"/>
              <a:ext cx="2346637" cy="461665"/>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Detection rate over a number of consecutive frames</a:t>
              </a:r>
            </a:p>
          </p:txBody>
        </p:sp>
        <p:sp>
          <p:nvSpPr>
            <p:cNvPr id="45" name="TextBox 34">
              <a:extLst>
                <a:ext uri="{FF2B5EF4-FFF2-40B4-BE49-F238E27FC236}">
                  <a16:creationId xmlns:a16="http://schemas.microsoft.com/office/drawing/2014/main" id="{BB24C2B6-ADFF-4F58-AF4A-228152C2C4BE}"/>
                </a:ext>
              </a:extLst>
            </p:cNvPr>
            <p:cNvSpPr txBox="1"/>
            <p:nvPr/>
          </p:nvSpPr>
          <p:spPr>
            <a:xfrm>
              <a:off x="1985513" y="4307149"/>
              <a:ext cx="2380861" cy="338554"/>
            </a:xfrm>
            <a:prstGeom prst="rect">
              <a:avLst/>
            </a:prstGeom>
            <a:noFill/>
          </p:spPr>
          <p:txBody>
            <a:bodyPr wrap="square" rtlCol="0">
              <a:spAutoFit/>
            </a:bodyPr>
            <a:lstStyle/>
            <a:p>
              <a:r>
                <a:rPr lang="en-US" altLang="ko-KR" sz="1600" dirty="0">
                  <a:solidFill>
                    <a:schemeClr val="accent1"/>
                  </a:solidFill>
                  <a:ea typeface="FZShuTi" pitchFamily="2" charset="-122"/>
                  <a:cs typeface="Arial" pitchFamily="34" charset="0"/>
                </a:rPr>
                <a:t>StableObject</a:t>
              </a:r>
              <a:endParaRPr lang="ko-KR" altLang="en-US" sz="1600" dirty="0">
                <a:solidFill>
                  <a:schemeClr val="accent1"/>
                </a:solidFill>
                <a:cs typeface="Arial" pitchFamily="34" charset="0"/>
              </a:endParaRPr>
            </a:p>
          </p:txBody>
        </p:sp>
      </p:grpSp>
      <p:grpSp>
        <p:nvGrpSpPr>
          <p:cNvPr id="49" name="Group 32">
            <a:extLst>
              <a:ext uri="{FF2B5EF4-FFF2-40B4-BE49-F238E27FC236}">
                <a16:creationId xmlns:a16="http://schemas.microsoft.com/office/drawing/2014/main" id="{C3FD57B0-E95D-4DBD-9D93-5620F3D878AE}"/>
              </a:ext>
            </a:extLst>
          </p:cNvPr>
          <p:cNvGrpSpPr/>
          <p:nvPr/>
        </p:nvGrpSpPr>
        <p:grpSpPr>
          <a:xfrm>
            <a:off x="6703904" y="2375837"/>
            <a:ext cx="2985688" cy="684653"/>
            <a:chOff x="1985513" y="4307149"/>
            <a:chExt cx="2380861" cy="684653"/>
          </a:xfrm>
        </p:grpSpPr>
        <p:sp>
          <p:nvSpPr>
            <p:cNvPr id="50" name="TextBox 33">
              <a:extLst>
                <a:ext uri="{FF2B5EF4-FFF2-40B4-BE49-F238E27FC236}">
                  <a16:creationId xmlns:a16="http://schemas.microsoft.com/office/drawing/2014/main" id="{CE1797BA-601E-49CA-863F-2B0955AD2199}"/>
                </a:ext>
              </a:extLst>
            </p:cNvPr>
            <p:cNvSpPr txBox="1"/>
            <p:nvPr/>
          </p:nvSpPr>
          <p:spPr>
            <a:xfrm>
              <a:off x="2004348" y="4714803"/>
              <a:ext cx="2346637" cy="276999"/>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Target Vector – X , Y , Z</a:t>
              </a:r>
            </a:p>
          </p:txBody>
        </p:sp>
        <p:sp>
          <p:nvSpPr>
            <p:cNvPr id="51" name="TextBox 34">
              <a:extLst>
                <a:ext uri="{FF2B5EF4-FFF2-40B4-BE49-F238E27FC236}">
                  <a16:creationId xmlns:a16="http://schemas.microsoft.com/office/drawing/2014/main" id="{F40085A8-1782-4074-96FF-AAC9C9904D69}"/>
                </a:ext>
              </a:extLst>
            </p:cNvPr>
            <p:cNvSpPr txBox="1"/>
            <p:nvPr/>
          </p:nvSpPr>
          <p:spPr>
            <a:xfrm>
              <a:off x="1985513" y="4307149"/>
              <a:ext cx="2380861" cy="338554"/>
            </a:xfrm>
            <a:prstGeom prst="rect">
              <a:avLst/>
            </a:prstGeom>
            <a:noFill/>
          </p:spPr>
          <p:txBody>
            <a:bodyPr wrap="square" rtlCol="0">
              <a:spAutoFit/>
            </a:bodyPr>
            <a:lstStyle/>
            <a:p>
              <a:r>
                <a:rPr lang="en-US" altLang="ko-KR" sz="1600" dirty="0">
                  <a:solidFill>
                    <a:schemeClr val="accent1"/>
                  </a:solidFill>
                  <a:ea typeface="FZShuTi" pitchFamily="2" charset="-122"/>
                  <a:cs typeface="Arial" pitchFamily="34" charset="0"/>
                </a:rPr>
                <a:t>Calculate Differences</a:t>
              </a:r>
              <a:endParaRPr lang="ko-KR" altLang="en-US" sz="1600" dirty="0">
                <a:solidFill>
                  <a:schemeClr val="accent1"/>
                </a:solidFill>
                <a:cs typeface="Arial" pitchFamily="34" charset="0"/>
              </a:endParaRPr>
            </a:p>
          </p:txBody>
        </p:sp>
      </p:grpSp>
      <p:grpSp>
        <p:nvGrpSpPr>
          <p:cNvPr id="52" name="קבוצה 51">
            <a:extLst>
              <a:ext uri="{FF2B5EF4-FFF2-40B4-BE49-F238E27FC236}">
                <a16:creationId xmlns:a16="http://schemas.microsoft.com/office/drawing/2014/main" id="{ADE50009-A47D-489D-86F6-A8FB8B111731}"/>
              </a:ext>
            </a:extLst>
          </p:cNvPr>
          <p:cNvGrpSpPr/>
          <p:nvPr/>
        </p:nvGrpSpPr>
        <p:grpSpPr>
          <a:xfrm>
            <a:off x="6703904" y="1568919"/>
            <a:ext cx="2985688" cy="684653"/>
            <a:chOff x="6703904" y="1568919"/>
            <a:chExt cx="2985688" cy="684653"/>
          </a:xfrm>
        </p:grpSpPr>
        <p:grpSp>
          <p:nvGrpSpPr>
            <p:cNvPr id="53" name="Group 32">
              <a:extLst>
                <a:ext uri="{FF2B5EF4-FFF2-40B4-BE49-F238E27FC236}">
                  <a16:creationId xmlns:a16="http://schemas.microsoft.com/office/drawing/2014/main" id="{FEC60454-081B-4040-9FD8-CF0461DEAEA1}"/>
                </a:ext>
              </a:extLst>
            </p:cNvPr>
            <p:cNvGrpSpPr/>
            <p:nvPr/>
          </p:nvGrpSpPr>
          <p:grpSpPr>
            <a:xfrm>
              <a:off x="6703904" y="1568919"/>
              <a:ext cx="2985688" cy="684653"/>
              <a:chOff x="1985513" y="4307149"/>
              <a:chExt cx="2380861" cy="684653"/>
            </a:xfrm>
          </p:grpSpPr>
          <p:sp>
            <p:nvSpPr>
              <p:cNvPr id="55" name="TextBox 33">
                <a:extLst>
                  <a:ext uri="{FF2B5EF4-FFF2-40B4-BE49-F238E27FC236}">
                    <a16:creationId xmlns:a16="http://schemas.microsoft.com/office/drawing/2014/main" id="{DA655557-B801-4729-A278-6F40DC83097D}"/>
                  </a:ext>
                </a:extLst>
              </p:cNvPr>
              <p:cNvSpPr txBox="1"/>
              <p:nvPr/>
            </p:nvSpPr>
            <p:spPr>
              <a:xfrm>
                <a:off x="2004348" y="4714803"/>
                <a:ext cx="2346637" cy="276999"/>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Jitter</a:t>
                </a:r>
              </a:p>
            </p:txBody>
          </p:sp>
          <p:sp>
            <p:nvSpPr>
              <p:cNvPr id="56" name="TextBox 34">
                <a:extLst>
                  <a:ext uri="{FF2B5EF4-FFF2-40B4-BE49-F238E27FC236}">
                    <a16:creationId xmlns:a16="http://schemas.microsoft.com/office/drawing/2014/main" id="{61654C95-0244-4D60-B3AC-870B47D27E99}"/>
                  </a:ext>
                </a:extLst>
              </p:cNvPr>
              <p:cNvSpPr txBox="1"/>
              <p:nvPr/>
            </p:nvSpPr>
            <p:spPr>
              <a:xfrm>
                <a:off x="1985513" y="4307149"/>
                <a:ext cx="2380861" cy="338554"/>
              </a:xfrm>
              <a:prstGeom prst="rect">
                <a:avLst/>
              </a:prstGeom>
              <a:noFill/>
            </p:spPr>
            <p:txBody>
              <a:bodyPr wrap="square" rtlCol="0">
                <a:spAutoFit/>
              </a:bodyPr>
              <a:lstStyle/>
              <a:p>
                <a:r>
                  <a:rPr lang="en-US" altLang="ko-KR" sz="1600" dirty="0">
                    <a:solidFill>
                      <a:schemeClr val="accent1"/>
                    </a:solidFill>
                    <a:ea typeface="FZShuTi" pitchFamily="2" charset="-122"/>
                    <a:cs typeface="Arial" pitchFamily="34" charset="0"/>
                  </a:rPr>
                  <a:t>Offset Box</a:t>
                </a:r>
                <a:endParaRPr lang="ko-KR" altLang="en-US" sz="1600" dirty="0">
                  <a:solidFill>
                    <a:schemeClr val="accent1"/>
                  </a:solidFill>
                  <a:cs typeface="Arial" pitchFamily="34" charset="0"/>
                </a:endParaRPr>
              </a:p>
            </p:txBody>
          </p:sp>
        </p:grpSp>
        <p:cxnSp>
          <p:nvCxnSpPr>
            <p:cNvPr id="54" name="מחבר ישר 53">
              <a:extLst>
                <a:ext uri="{FF2B5EF4-FFF2-40B4-BE49-F238E27FC236}">
                  <a16:creationId xmlns:a16="http://schemas.microsoft.com/office/drawing/2014/main" id="{18E8076B-C021-4EDD-A4B0-BFA64AED951A}"/>
                </a:ext>
              </a:extLst>
            </p:cNvPr>
            <p:cNvCxnSpPr>
              <a:cxnSpLocks/>
            </p:cNvCxnSpPr>
            <p:nvPr/>
          </p:nvCxnSpPr>
          <p:spPr>
            <a:xfrm flipH="1">
              <a:off x="6703906" y="1954191"/>
              <a:ext cx="2859194" cy="0"/>
            </a:xfrm>
            <a:prstGeom prst="line">
              <a:avLst/>
            </a:prstGeom>
            <a:ln w="19050">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cxnSp>
        <p:nvCxnSpPr>
          <p:cNvPr id="57" name="מחבר ישר 56">
            <a:extLst>
              <a:ext uri="{FF2B5EF4-FFF2-40B4-BE49-F238E27FC236}">
                <a16:creationId xmlns:a16="http://schemas.microsoft.com/office/drawing/2014/main" id="{4DA7E06A-75C1-4F8E-8D7D-333ECFD863C3}"/>
              </a:ext>
            </a:extLst>
          </p:cNvPr>
          <p:cNvCxnSpPr>
            <a:cxnSpLocks/>
          </p:cNvCxnSpPr>
          <p:nvPr/>
        </p:nvCxnSpPr>
        <p:spPr>
          <a:xfrm flipH="1">
            <a:off x="6703904" y="2760959"/>
            <a:ext cx="2859194" cy="0"/>
          </a:xfrm>
          <a:prstGeom prst="line">
            <a:avLst/>
          </a:prstGeom>
          <a:ln w="19050">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58" name="מחבר ישר 57">
            <a:extLst>
              <a:ext uri="{FF2B5EF4-FFF2-40B4-BE49-F238E27FC236}">
                <a16:creationId xmlns:a16="http://schemas.microsoft.com/office/drawing/2014/main" id="{A300FB58-EA5A-468A-AA56-4A1CFA931FF8}"/>
              </a:ext>
            </a:extLst>
          </p:cNvPr>
          <p:cNvCxnSpPr>
            <a:cxnSpLocks/>
          </p:cNvCxnSpPr>
          <p:nvPr/>
        </p:nvCxnSpPr>
        <p:spPr>
          <a:xfrm flipH="1">
            <a:off x="6703373" y="3635953"/>
            <a:ext cx="2859194" cy="0"/>
          </a:xfrm>
          <a:prstGeom prst="line">
            <a:avLst/>
          </a:prstGeom>
          <a:ln w="19050">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59" name="מחבר ישר 58">
            <a:extLst>
              <a:ext uri="{FF2B5EF4-FFF2-40B4-BE49-F238E27FC236}">
                <a16:creationId xmlns:a16="http://schemas.microsoft.com/office/drawing/2014/main" id="{5AAB9E42-10FA-44F3-9247-5F9675A47DFD}"/>
              </a:ext>
            </a:extLst>
          </p:cNvPr>
          <p:cNvCxnSpPr>
            <a:cxnSpLocks/>
          </p:cNvCxnSpPr>
          <p:nvPr/>
        </p:nvCxnSpPr>
        <p:spPr>
          <a:xfrm flipH="1">
            <a:off x="6703904" y="4488858"/>
            <a:ext cx="2859194" cy="0"/>
          </a:xfrm>
          <a:prstGeom prst="line">
            <a:avLst/>
          </a:prstGeom>
          <a:ln w="19050">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60" name="מחבר ישר 59">
            <a:extLst>
              <a:ext uri="{FF2B5EF4-FFF2-40B4-BE49-F238E27FC236}">
                <a16:creationId xmlns:a16="http://schemas.microsoft.com/office/drawing/2014/main" id="{1815F513-40A8-4FF2-9762-A4B62979533A}"/>
              </a:ext>
            </a:extLst>
          </p:cNvPr>
          <p:cNvCxnSpPr>
            <a:cxnSpLocks/>
          </p:cNvCxnSpPr>
          <p:nvPr/>
        </p:nvCxnSpPr>
        <p:spPr>
          <a:xfrm flipH="1">
            <a:off x="6703704" y="5571419"/>
            <a:ext cx="2859194" cy="0"/>
          </a:xfrm>
          <a:prstGeom prst="line">
            <a:avLst/>
          </a:prstGeom>
          <a:ln w="19050">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23932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dirty="0"/>
              <a:t>Parameters Tuning</a:t>
            </a:r>
          </a:p>
        </p:txBody>
      </p:sp>
      <p:grpSp>
        <p:nvGrpSpPr>
          <p:cNvPr id="35" name="Group 59">
            <a:extLst>
              <a:ext uri="{FF2B5EF4-FFF2-40B4-BE49-F238E27FC236}">
                <a16:creationId xmlns:a16="http://schemas.microsoft.com/office/drawing/2014/main" id="{69E48B3C-6813-49F3-9CAB-1F3F7A68D0BB}"/>
              </a:ext>
            </a:extLst>
          </p:cNvPr>
          <p:cNvGrpSpPr/>
          <p:nvPr/>
        </p:nvGrpSpPr>
        <p:grpSpPr>
          <a:xfrm>
            <a:off x="565836" y="1551159"/>
            <a:ext cx="2985688" cy="684653"/>
            <a:chOff x="1522304" y="1737589"/>
            <a:chExt cx="3933092" cy="684653"/>
          </a:xfrm>
        </p:grpSpPr>
        <p:grpSp>
          <p:nvGrpSpPr>
            <p:cNvPr id="42" name="Group 32">
              <a:extLst>
                <a:ext uri="{FF2B5EF4-FFF2-40B4-BE49-F238E27FC236}">
                  <a16:creationId xmlns:a16="http://schemas.microsoft.com/office/drawing/2014/main" id="{70CF5701-699D-413A-8A6D-5D865B88EB27}"/>
                </a:ext>
              </a:extLst>
            </p:cNvPr>
            <p:cNvGrpSpPr/>
            <p:nvPr/>
          </p:nvGrpSpPr>
          <p:grpSpPr>
            <a:xfrm>
              <a:off x="1522304" y="1737589"/>
              <a:ext cx="3933092" cy="684653"/>
              <a:chOff x="1985513" y="4307149"/>
              <a:chExt cx="2380861" cy="684653"/>
            </a:xfrm>
          </p:grpSpPr>
          <p:sp>
            <p:nvSpPr>
              <p:cNvPr id="45" name="TextBox 33">
                <a:extLst>
                  <a:ext uri="{FF2B5EF4-FFF2-40B4-BE49-F238E27FC236}">
                    <a16:creationId xmlns:a16="http://schemas.microsoft.com/office/drawing/2014/main" id="{43DD13CC-EA06-4377-A185-04351FE9673C}"/>
                  </a:ext>
                </a:extLst>
              </p:cNvPr>
              <p:cNvSpPr txBox="1"/>
              <p:nvPr/>
            </p:nvSpPr>
            <p:spPr>
              <a:xfrm>
                <a:off x="2004348" y="4714803"/>
                <a:ext cx="2346637" cy="276999"/>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Number of consecutive frames</a:t>
                </a:r>
              </a:p>
            </p:txBody>
          </p:sp>
          <p:sp>
            <p:nvSpPr>
              <p:cNvPr id="49" name="TextBox 34">
                <a:extLst>
                  <a:ext uri="{FF2B5EF4-FFF2-40B4-BE49-F238E27FC236}">
                    <a16:creationId xmlns:a16="http://schemas.microsoft.com/office/drawing/2014/main" id="{27A53339-8FF7-4CE2-A4F7-D0415AD06D16}"/>
                  </a:ext>
                </a:extLst>
              </p:cNvPr>
              <p:cNvSpPr txBox="1"/>
              <p:nvPr/>
            </p:nvSpPr>
            <p:spPr>
              <a:xfrm>
                <a:off x="1985513" y="4307149"/>
                <a:ext cx="2380861" cy="338554"/>
              </a:xfrm>
              <a:prstGeom prst="rect">
                <a:avLst/>
              </a:prstGeom>
              <a:noFill/>
            </p:spPr>
            <p:txBody>
              <a:bodyPr wrap="square" rtlCol="0">
                <a:spAutoFit/>
              </a:bodyPr>
              <a:lstStyle/>
              <a:p>
                <a:r>
                  <a:rPr lang="en-US" altLang="ko-KR" sz="1600" dirty="0">
                    <a:solidFill>
                      <a:schemeClr val="accent1"/>
                    </a:solidFill>
                    <a:ea typeface="FZShuTi" pitchFamily="2" charset="-122"/>
                    <a:cs typeface="Arial" pitchFamily="34" charset="0"/>
                  </a:rPr>
                  <a:t>Scanning</a:t>
                </a:r>
                <a:endParaRPr lang="ko-KR" altLang="en-US" sz="1600" dirty="0">
                  <a:solidFill>
                    <a:schemeClr val="accent1"/>
                  </a:solidFill>
                  <a:cs typeface="Arial" pitchFamily="34" charset="0"/>
                </a:endParaRPr>
              </a:p>
            </p:txBody>
          </p:sp>
        </p:grpSp>
        <p:cxnSp>
          <p:nvCxnSpPr>
            <p:cNvPr id="44" name="Straight Connector 55">
              <a:extLst>
                <a:ext uri="{FF2B5EF4-FFF2-40B4-BE49-F238E27FC236}">
                  <a16:creationId xmlns:a16="http://schemas.microsoft.com/office/drawing/2014/main" id="{2AB5CEDC-1AEC-48AB-848B-E1C8E412D89D}"/>
                </a:ext>
              </a:extLst>
            </p:cNvPr>
            <p:cNvCxnSpPr>
              <a:cxnSpLocks/>
            </p:cNvCxnSpPr>
            <p:nvPr/>
          </p:nvCxnSpPr>
          <p:spPr>
            <a:xfrm flipV="1">
              <a:off x="1522304" y="2085349"/>
              <a:ext cx="3907670" cy="37512"/>
            </a:xfrm>
            <a:prstGeom prst="line">
              <a:avLst/>
            </a:prstGeom>
            <a:ln w="19050">
              <a:solidFill>
                <a:schemeClr val="accent1"/>
              </a:solidFill>
              <a:prstDash val="sysDash"/>
              <a:headEnd type="oval"/>
              <a:tailEnd type="oval"/>
            </a:ln>
          </p:spPr>
          <p:style>
            <a:lnRef idx="1">
              <a:schemeClr val="accent1"/>
            </a:lnRef>
            <a:fillRef idx="0">
              <a:schemeClr val="accent1"/>
            </a:fillRef>
            <a:effectRef idx="0">
              <a:schemeClr val="accent1"/>
            </a:effectRef>
            <a:fontRef idx="minor">
              <a:schemeClr val="tx1"/>
            </a:fontRef>
          </p:style>
        </p:cxnSp>
      </p:grpSp>
      <p:pic>
        <p:nvPicPr>
          <p:cNvPr id="11" name="תמונה 10" descr="תמונה שמכילה שולחן&#10;&#10;התיאור נוצר באופן אוטומטי">
            <a:extLst>
              <a:ext uri="{FF2B5EF4-FFF2-40B4-BE49-F238E27FC236}">
                <a16:creationId xmlns:a16="http://schemas.microsoft.com/office/drawing/2014/main" id="{1AB4A00E-A851-44CE-9A0B-5410608FEB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41961" y="1228874"/>
            <a:ext cx="13290501" cy="7478828"/>
          </a:xfrm>
          <a:prstGeom prst="rect">
            <a:avLst/>
          </a:prstGeom>
        </p:spPr>
      </p:pic>
    </p:spTree>
    <p:extLst>
      <p:ext uri="{BB962C8B-B14F-4D97-AF65-F5344CB8AC3E}">
        <p14:creationId xmlns:p14="http://schemas.microsoft.com/office/powerpoint/2010/main" val="10359184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מלבן 10">
            <a:extLst>
              <a:ext uri="{FF2B5EF4-FFF2-40B4-BE49-F238E27FC236}">
                <a16:creationId xmlns:a16="http://schemas.microsoft.com/office/drawing/2014/main" id="{F982DBAB-34E9-4A38-86BE-D97C9132AFAD}"/>
              </a:ext>
            </a:extLst>
          </p:cNvPr>
          <p:cNvSpPr/>
          <p:nvPr/>
        </p:nvSpPr>
        <p:spPr>
          <a:xfrm>
            <a:off x="6352674" y="1958813"/>
            <a:ext cx="3638349" cy="26131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dirty="0"/>
              <a:t>Parameters Tuning</a:t>
            </a:r>
          </a:p>
        </p:txBody>
      </p:sp>
      <p:graphicFrame>
        <p:nvGraphicFramePr>
          <p:cNvPr id="71" name="תרשים 70">
            <a:extLst>
              <a:ext uri="{FF2B5EF4-FFF2-40B4-BE49-F238E27FC236}">
                <a16:creationId xmlns:a16="http://schemas.microsoft.com/office/drawing/2014/main" id="{489D1300-E164-47D6-B6A4-CCF88BDCDB39}"/>
              </a:ext>
            </a:extLst>
          </p:cNvPr>
          <p:cNvGraphicFramePr/>
          <p:nvPr>
            <p:extLst>
              <p:ext uri="{D42A27DB-BD31-4B8C-83A1-F6EECF244321}">
                <p14:modId xmlns:p14="http://schemas.microsoft.com/office/powerpoint/2010/main" val="3007843789"/>
              </p:ext>
            </p:extLst>
          </p:nvPr>
        </p:nvGraphicFramePr>
        <p:xfrm>
          <a:off x="5468486" y="1795437"/>
          <a:ext cx="5937451" cy="4280081"/>
        </p:xfrm>
        <a:graphic>
          <a:graphicData uri="http://schemas.openxmlformats.org/drawingml/2006/chart">
            <c:chart xmlns:c="http://schemas.openxmlformats.org/drawingml/2006/chart" xmlns:r="http://schemas.openxmlformats.org/officeDocument/2006/relationships" r:id="rId3"/>
          </a:graphicData>
        </a:graphic>
      </p:graphicFrame>
      <p:grpSp>
        <p:nvGrpSpPr>
          <p:cNvPr id="72" name="Group 59">
            <a:extLst>
              <a:ext uri="{FF2B5EF4-FFF2-40B4-BE49-F238E27FC236}">
                <a16:creationId xmlns:a16="http://schemas.microsoft.com/office/drawing/2014/main" id="{FE7EA01D-0C21-421B-97F9-AEBA7EF6BAF1}"/>
              </a:ext>
            </a:extLst>
          </p:cNvPr>
          <p:cNvGrpSpPr/>
          <p:nvPr/>
        </p:nvGrpSpPr>
        <p:grpSpPr>
          <a:xfrm>
            <a:off x="565836" y="1551159"/>
            <a:ext cx="2985688" cy="684653"/>
            <a:chOff x="1522304" y="1737589"/>
            <a:chExt cx="3933092" cy="684653"/>
          </a:xfrm>
        </p:grpSpPr>
        <p:grpSp>
          <p:nvGrpSpPr>
            <p:cNvPr id="73" name="Group 32">
              <a:extLst>
                <a:ext uri="{FF2B5EF4-FFF2-40B4-BE49-F238E27FC236}">
                  <a16:creationId xmlns:a16="http://schemas.microsoft.com/office/drawing/2014/main" id="{173DCF11-A093-4416-8B36-42634BB199E1}"/>
                </a:ext>
              </a:extLst>
            </p:cNvPr>
            <p:cNvGrpSpPr/>
            <p:nvPr/>
          </p:nvGrpSpPr>
          <p:grpSpPr>
            <a:xfrm>
              <a:off x="1522304" y="1737589"/>
              <a:ext cx="3933092" cy="684653"/>
              <a:chOff x="1985513" y="4307149"/>
              <a:chExt cx="2380861" cy="684653"/>
            </a:xfrm>
          </p:grpSpPr>
          <p:sp>
            <p:nvSpPr>
              <p:cNvPr id="75" name="TextBox 33">
                <a:extLst>
                  <a:ext uri="{FF2B5EF4-FFF2-40B4-BE49-F238E27FC236}">
                    <a16:creationId xmlns:a16="http://schemas.microsoft.com/office/drawing/2014/main" id="{3004351D-DC06-464A-9F90-5B22BA740F36}"/>
                  </a:ext>
                </a:extLst>
              </p:cNvPr>
              <p:cNvSpPr txBox="1"/>
              <p:nvPr/>
            </p:nvSpPr>
            <p:spPr>
              <a:xfrm>
                <a:off x="2004348" y="4714803"/>
                <a:ext cx="2346637" cy="276999"/>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Number of consecutive frames</a:t>
                </a:r>
              </a:p>
            </p:txBody>
          </p:sp>
          <p:sp>
            <p:nvSpPr>
              <p:cNvPr id="76" name="TextBox 34">
                <a:extLst>
                  <a:ext uri="{FF2B5EF4-FFF2-40B4-BE49-F238E27FC236}">
                    <a16:creationId xmlns:a16="http://schemas.microsoft.com/office/drawing/2014/main" id="{CEE36AE7-8E39-454D-B0BE-E5C6B96FE409}"/>
                  </a:ext>
                </a:extLst>
              </p:cNvPr>
              <p:cNvSpPr txBox="1"/>
              <p:nvPr/>
            </p:nvSpPr>
            <p:spPr>
              <a:xfrm>
                <a:off x="1985513" y="4307149"/>
                <a:ext cx="2380861" cy="338554"/>
              </a:xfrm>
              <a:prstGeom prst="rect">
                <a:avLst/>
              </a:prstGeom>
              <a:noFill/>
            </p:spPr>
            <p:txBody>
              <a:bodyPr wrap="square" rtlCol="0">
                <a:spAutoFit/>
              </a:bodyPr>
              <a:lstStyle/>
              <a:p>
                <a:r>
                  <a:rPr lang="en-US" altLang="ko-KR" sz="1600" dirty="0">
                    <a:solidFill>
                      <a:schemeClr val="accent1"/>
                    </a:solidFill>
                    <a:ea typeface="FZShuTi" pitchFamily="2" charset="-122"/>
                    <a:cs typeface="Arial" pitchFamily="34" charset="0"/>
                  </a:rPr>
                  <a:t>Scanning</a:t>
                </a:r>
                <a:endParaRPr lang="ko-KR" altLang="en-US" sz="1600" dirty="0">
                  <a:solidFill>
                    <a:schemeClr val="accent1"/>
                  </a:solidFill>
                  <a:cs typeface="Arial" pitchFamily="34" charset="0"/>
                </a:endParaRPr>
              </a:p>
            </p:txBody>
          </p:sp>
        </p:grpSp>
        <p:cxnSp>
          <p:nvCxnSpPr>
            <p:cNvPr id="74" name="Straight Connector 55">
              <a:extLst>
                <a:ext uri="{FF2B5EF4-FFF2-40B4-BE49-F238E27FC236}">
                  <a16:creationId xmlns:a16="http://schemas.microsoft.com/office/drawing/2014/main" id="{858049B1-807C-45FE-B060-3A0FFEDAF892}"/>
                </a:ext>
              </a:extLst>
            </p:cNvPr>
            <p:cNvCxnSpPr>
              <a:cxnSpLocks/>
            </p:cNvCxnSpPr>
            <p:nvPr/>
          </p:nvCxnSpPr>
          <p:spPr>
            <a:xfrm flipV="1">
              <a:off x="1522304" y="2085349"/>
              <a:ext cx="3907670" cy="37512"/>
            </a:xfrm>
            <a:prstGeom prst="line">
              <a:avLst/>
            </a:prstGeom>
            <a:ln w="19050">
              <a:solidFill>
                <a:schemeClr val="accent1"/>
              </a:solidFill>
              <a:prstDash val="sysDash"/>
              <a:headEnd type="oval"/>
              <a:tailEnd type="ova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147295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dirty="0"/>
              <a:t>Parameters Tuning</a:t>
            </a:r>
          </a:p>
        </p:txBody>
      </p:sp>
      <p:grpSp>
        <p:nvGrpSpPr>
          <p:cNvPr id="72" name="Group 59">
            <a:extLst>
              <a:ext uri="{FF2B5EF4-FFF2-40B4-BE49-F238E27FC236}">
                <a16:creationId xmlns:a16="http://schemas.microsoft.com/office/drawing/2014/main" id="{FE7EA01D-0C21-421B-97F9-AEBA7EF6BAF1}"/>
              </a:ext>
            </a:extLst>
          </p:cNvPr>
          <p:cNvGrpSpPr/>
          <p:nvPr/>
        </p:nvGrpSpPr>
        <p:grpSpPr>
          <a:xfrm>
            <a:off x="565836" y="1551159"/>
            <a:ext cx="2985688" cy="684653"/>
            <a:chOff x="1522304" y="1737589"/>
            <a:chExt cx="3933092" cy="684653"/>
          </a:xfrm>
        </p:grpSpPr>
        <p:grpSp>
          <p:nvGrpSpPr>
            <p:cNvPr id="73" name="Group 32">
              <a:extLst>
                <a:ext uri="{FF2B5EF4-FFF2-40B4-BE49-F238E27FC236}">
                  <a16:creationId xmlns:a16="http://schemas.microsoft.com/office/drawing/2014/main" id="{173DCF11-A093-4416-8B36-42634BB199E1}"/>
                </a:ext>
              </a:extLst>
            </p:cNvPr>
            <p:cNvGrpSpPr/>
            <p:nvPr/>
          </p:nvGrpSpPr>
          <p:grpSpPr>
            <a:xfrm>
              <a:off x="1522304" y="1737589"/>
              <a:ext cx="3933092" cy="684653"/>
              <a:chOff x="1985513" y="4307149"/>
              <a:chExt cx="2380861" cy="684653"/>
            </a:xfrm>
          </p:grpSpPr>
          <p:sp>
            <p:nvSpPr>
              <p:cNvPr id="75" name="TextBox 33">
                <a:extLst>
                  <a:ext uri="{FF2B5EF4-FFF2-40B4-BE49-F238E27FC236}">
                    <a16:creationId xmlns:a16="http://schemas.microsoft.com/office/drawing/2014/main" id="{3004351D-DC06-464A-9F90-5B22BA740F36}"/>
                  </a:ext>
                </a:extLst>
              </p:cNvPr>
              <p:cNvSpPr txBox="1"/>
              <p:nvPr/>
            </p:nvSpPr>
            <p:spPr>
              <a:xfrm>
                <a:off x="2004348" y="4714803"/>
                <a:ext cx="2346637" cy="276999"/>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Number of consecutive frames</a:t>
                </a:r>
              </a:p>
            </p:txBody>
          </p:sp>
          <p:sp>
            <p:nvSpPr>
              <p:cNvPr id="76" name="TextBox 34">
                <a:extLst>
                  <a:ext uri="{FF2B5EF4-FFF2-40B4-BE49-F238E27FC236}">
                    <a16:creationId xmlns:a16="http://schemas.microsoft.com/office/drawing/2014/main" id="{CEE36AE7-8E39-454D-B0BE-E5C6B96FE409}"/>
                  </a:ext>
                </a:extLst>
              </p:cNvPr>
              <p:cNvSpPr txBox="1"/>
              <p:nvPr/>
            </p:nvSpPr>
            <p:spPr>
              <a:xfrm>
                <a:off x="1985513" y="4307149"/>
                <a:ext cx="2380861" cy="338554"/>
              </a:xfrm>
              <a:prstGeom prst="rect">
                <a:avLst/>
              </a:prstGeom>
              <a:noFill/>
            </p:spPr>
            <p:txBody>
              <a:bodyPr wrap="square" rtlCol="0">
                <a:spAutoFit/>
              </a:bodyPr>
              <a:lstStyle/>
              <a:p>
                <a:r>
                  <a:rPr lang="en-US" altLang="ko-KR" sz="1600" dirty="0">
                    <a:solidFill>
                      <a:schemeClr val="accent1"/>
                    </a:solidFill>
                    <a:ea typeface="FZShuTi" pitchFamily="2" charset="-122"/>
                    <a:cs typeface="Arial" pitchFamily="34" charset="0"/>
                  </a:rPr>
                  <a:t>Scanning</a:t>
                </a:r>
                <a:endParaRPr lang="ko-KR" altLang="en-US" sz="1600" dirty="0">
                  <a:solidFill>
                    <a:schemeClr val="accent1"/>
                  </a:solidFill>
                  <a:cs typeface="Arial" pitchFamily="34" charset="0"/>
                </a:endParaRPr>
              </a:p>
            </p:txBody>
          </p:sp>
        </p:grpSp>
        <p:cxnSp>
          <p:nvCxnSpPr>
            <p:cNvPr id="74" name="Straight Connector 55">
              <a:extLst>
                <a:ext uri="{FF2B5EF4-FFF2-40B4-BE49-F238E27FC236}">
                  <a16:creationId xmlns:a16="http://schemas.microsoft.com/office/drawing/2014/main" id="{858049B1-807C-45FE-B060-3A0FFEDAF892}"/>
                </a:ext>
              </a:extLst>
            </p:cNvPr>
            <p:cNvCxnSpPr>
              <a:cxnSpLocks/>
            </p:cNvCxnSpPr>
            <p:nvPr/>
          </p:nvCxnSpPr>
          <p:spPr>
            <a:xfrm flipV="1">
              <a:off x="1522304" y="2085349"/>
              <a:ext cx="3907670" cy="37512"/>
            </a:xfrm>
            <a:prstGeom prst="line">
              <a:avLst/>
            </a:prstGeom>
            <a:ln w="19050">
              <a:solidFill>
                <a:schemeClr val="accent1"/>
              </a:solidFill>
              <a:prstDash val="sysDash"/>
              <a:headEnd type="oval"/>
              <a:tailEnd type="oval"/>
            </a:ln>
          </p:spPr>
          <p:style>
            <a:lnRef idx="1">
              <a:schemeClr val="accent1"/>
            </a:lnRef>
            <a:fillRef idx="0">
              <a:schemeClr val="accent1"/>
            </a:fillRef>
            <a:effectRef idx="0">
              <a:schemeClr val="accent1"/>
            </a:effectRef>
            <a:fontRef idx="minor">
              <a:schemeClr val="tx1"/>
            </a:fontRef>
          </p:style>
        </p:cxnSp>
      </p:grpSp>
      <p:grpSp>
        <p:nvGrpSpPr>
          <p:cNvPr id="10" name="Group 59">
            <a:extLst>
              <a:ext uri="{FF2B5EF4-FFF2-40B4-BE49-F238E27FC236}">
                <a16:creationId xmlns:a16="http://schemas.microsoft.com/office/drawing/2014/main" id="{AEF3CA89-890C-4890-BD6B-BCBE84D83DC4}"/>
              </a:ext>
            </a:extLst>
          </p:cNvPr>
          <p:cNvGrpSpPr/>
          <p:nvPr/>
        </p:nvGrpSpPr>
        <p:grpSpPr>
          <a:xfrm>
            <a:off x="546538" y="2667690"/>
            <a:ext cx="2985688" cy="684653"/>
            <a:chOff x="1522304" y="1737589"/>
            <a:chExt cx="3933092" cy="684653"/>
          </a:xfrm>
        </p:grpSpPr>
        <p:grpSp>
          <p:nvGrpSpPr>
            <p:cNvPr id="12" name="Group 32">
              <a:extLst>
                <a:ext uri="{FF2B5EF4-FFF2-40B4-BE49-F238E27FC236}">
                  <a16:creationId xmlns:a16="http://schemas.microsoft.com/office/drawing/2014/main" id="{99911380-11F0-4C65-9DF7-014AF9C13264}"/>
                </a:ext>
              </a:extLst>
            </p:cNvPr>
            <p:cNvGrpSpPr/>
            <p:nvPr/>
          </p:nvGrpSpPr>
          <p:grpSpPr>
            <a:xfrm>
              <a:off x="1522304" y="1737589"/>
              <a:ext cx="3933092" cy="684653"/>
              <a:chOff x="1985513" y="4307149"/>
              <a:chExt cx="2380861" cy="684653"/>
            </a:xfrm>
          </p:grpSpPr>
          <p:sp>
            <p:nvSpPr>
              <p:cNvPr id="14" name="TextBox 33">
                <a:extLst>
                  <a:ext uri="{FF2B5EF4-FFF2-40B4-BE49-F238E27FC236}">
                    <a16:creationId xmlns:a16="http://schemas.microsoft.com/office/drawing/2014/main" id="{F36AFE54-C54A-4598-BDCB-7936DBB7A7B1}"/>
                  </a:ext>
                </a:extLst>
              </p:cNvPr>
              <p:cNvSpPr txBox="1"/>
              <p:nvPr/>
            </p:nvSpPr>
            <p:spPr>
              <a:xfrm>
                <a:off x="2004348" y="4714803"/>
                <a:ext cx="2346637" cy="276999"/>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Number of consecutive frames</a:t>
                </a:r>
              </a:p>
            </p:txBody>
          </p:sp>
          <p:sp>
            <p:nvSpPr>
              <p:cNvPr id="15" name="TextBox 34">
                <a:extLst>
                  <a:ext uri="{FF2B5EF4-FFF2-40B4-BE49-F238E27FC236}">
                    <a16:creationId xmlns:a16="http://schemas.microsoft.com/office/drawing/2014/main" id="{8EAC92DE-6C57-4B03-B916-B131530557DA}"/>
                  </a:ext>
                </a:extLst>
              </p:cNvPr>
              <p:cNvSpPr txBox="1"/>
              <p:nvPr/>
            </p:nvSpPr>
            <p:spPr>
              <a:xfrm>
                <a:off x="1985513" y="4307149"/>
                <a:ext cx="2380861" cy="338554"/>
              </a:xfrm>
              <a:prstGeom prst="rect">
                <a:avLst/>
              </a:prstGeom>
              <a:noFill/>
            </p:spPr>
            <p:txBody>
              <a:bodyPr wrap="square" rtlCol="0">
                <a:spAutoFit/>
              </a:bodyPr>
              <a:lstStyle/>
              <a:p>
                <a:r>
                  <a:rPr lang="en-US" altLang="ko-KR" sz="1600" dirty="0">
                    <a:solidFill>
                      <a:schemeClr val="accent1"/>
                    </a:solidFill>
                    <a:ea typeface="FZShuTi" pitchFamily="2" charset="-122"/>
                    <a:cs typeface="Arial" pitchFamily="34" charset="0"/>
                  </a:rPr>
                  <a:t>Tracking Distance</a:t>
                </a:r>
                <a:endParaRPr lang="ko-KR" altLang="en-US" sz="1600" dirty="0">
                  <a:solidFill>
                    <a:schemeClr val="accent1"/>
                  </a:solidFill>
                  <a:cs typeface="Arial" pitchFamily="34" charset="0"/>
                </a:endParaRPr>
              </a:p>
            </p:txBody>
          </p:sp>
        </p:grpSp>
        <p:cxnSp>
          <p:nvCxnSpPr>
            <p:cNvPr id="13" name="Straight Connector 55">
              <a:extLst>
                <a:ext uri="{FF2B5EF4-FFF2-40B4-BE49-F238E27FC236}">
                  <a16:creationId xmlns:a16="http://schemas.microsoft.com/office/drawing/2014/main" id="{75AAD909-9F23-498E-99E3-1224A175E926}"/>
                </a:ext>
              </a:extLst>
            </p:cNvPr>
            <p:cNvCxnSpPr>
              <a:cxnSpLocks/>
            </p:cNvCxnSpPr>
            <p:nvPr/>
          </p:nvCxnSpPr>
          <p:spPr>
            <a:xfrm flipV="1">
              <a:off x="1522304" y="2085349"/>
              <a:ext cx="3907670" cy="37512"/>
            </a:xfrm>
            <a:prstGeom prst="line">
              <a:avLst/>
            </a:prstGeom>
            <a:ln w="19050">
              <a:solidFill>
                <a:schemeClr val="accent1"/>
              </a:solidFill>
              <a:prstDash val="sysDash"/>
              <a:headEnd type="oval"/>
              <a:tailEnd type="oval"/>
            </a:ln>
          </p:spPr>
          <p:style>
            <a:lnRef idx="1">
              <a:schemeClr val="accent1"/>
            </a:lnRef>
            <a:fillRef idx="0">
              <a:schemeClr val="accent1"/>
            </a:fillRef>
            <a:effectRef idx="0">
              <a:schemeClr val="accent1"/>
            </a:effectRef>
            <a:fontRef idx="minor">
              <a:schemeClr val="tx1"/>
            </a:fontRef>
          </p:style>
        </p:cxnSp>
      </p:grpSp>
      <p:pic>
        <p:nvPicPr>
          <p:cNvPr id="18" name="תמונה 17">
            <a:extLst>
              <a:ext uri="{FF2B5EF4-FFF2-40B4-BE49-F238E27FC236}">
                <a16:creationId xmlns:a16="http://schemas.microsoft.com/office/drawing/2014/main" id="{0693197A-3E42-4387-A95E-CC4FC21DC7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61259" y="1222408"/>
            <a:ext cx="13290502" cy="7478829"/>
          </a:xfrm>
          <a:prstGeom prst="rect">
            <a:avLst/>
          </a:prstGeom>
        </p:spPr>
      </p:pic>
    </p:spTree>
    <p:extLst>
      <p:ext uri="{BB962C8B-B14F-4D97-AF65-F5344CB8AC3E}">
        <p14:creationId xmlns:p14="http://schemas.microsoft.com/office/powerpoint/2010/main" val="2216857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100000">
              <a:schemeClr val="bg1">
                <a:lumMod val="75000"/>
              </a:schemeClr>
            </a:gs>
          </a:gsLst>
          <a:lin ang="13500000" scaled="1"/>
          <a:tileRect/>
        </a:gradFill>
        <a:effectLst/>
      </p:bgPr>
    </p:bg>
    <p:spTree>
      <p:nvGrpSpPr>
        <p:cNvPr id="1" name=""/>
        <p:cNvGrpSpPr/>
        <p:nvPr/>
      </p:nvGrpSpPr>
      <p:grpSpPr>
        <a:xfrm>
          <a:off x="0" y="0"/>
          <a:ext cx="0" cy="0"/>
          <a:chOff x="0" y="0"/>
          <a:chExt cx="0" cy="0"/>
        </a:xfrm>
      </p:grpSpPr>
      <p:pic>
        <p:nvPicPr>
          <p:cNvPr id="3" name="מציין מיקום של תמונה 2" descr="תמונה שמכילה כביש, חוץ, מסוק, איש&#10;&#10;התיאור נוצר באופן אוטומטי">
            <a:extLst>
              <a:ext uri="{FF2B5EF4-FFF2-40B4-BE49-F238E27FC236}">
                <a16:creationId xmlns:a16="http://schemas.microsoft.com/office/drawing/2014/main" id="{D027EA18-4B46-4CEA-9F39-A0F30EA613A7}"/>
              </a:ext>
            </a:extLst>
          </p:cNvPr>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t="21205" b="21205"/>
          <a:stretch>
            <a:fillRect/>
          </a:stretch>
        </p:blipFill>
        <p:spPr>
          <a:xfrm>
            <a:off x="-28014" y="-71718"/>
            <a:ext cx="12211051" cy="4691270"/>
          </a:xfrm>
        </p:spPr>
      </p:pic>
      <p:pic>
        <p:nvPicPr>
          <p:cNvPr id="5" name="מציין מיקום של תמונה 4" descr="תמונה שמכילה מים, סירה, חוץ, תובלה&#10;&#10;התיאור נוצר באופן אוטומטי">
            <a:extLst>
              <a:ext uri="{FF2B5EF4-FFF2-40B4-BE49-F238E27FC236}">
                <a16:creationId xmlns:a16="http://schemas.microsoft.com/office/drawing/2014/main" id="{A02F9266-5101-427C-A862-DC3855478D35}"/>
              </a:ext>
            </a:extLst>
          </p:cNvPr>
          <p:cNvPicPr>
            <a:picLocks noGrp="1" noChangeAspect="1"/>
          </p:cNvPicPr>
          <p:nvPr>
            <p:ph type="pic" sz="quarter" idx="15"/>
          </p:nvPr>
        </p:nvPicPr>
        <p:blipFill>
          <a:blip r:embed="rId4">
            <a:extLst>
              <a:ext uri="{28A0092B-C50C-407E-A947-70E740481C1C}">
                <a14:useLocalDpi xmlns:a14="http://schemas.microsoft.com/office/drawing/2010/main" val="0"/>
              </a:ext>
            </a:extLst>
          </a:blip>
          <a:srcRect l="17375" r="17375"/>
          <a:stretch>
            <a:fillRect/>
          </a:stretch>
        </p:blipFill>
        <p:spPr>
          <a:xfrm>
            <a:off x="319860" y="3741902"/>
            <a:ext cx="2862437" cy="2862437"/>
          </a:xfrm>
        </p:spPr>
      </p:pic>
      <p:pic>
        <p:nvPicPr>
          <p:cNvPr id="7" name="מציין מיקום של תמונה 6" descr="תמונה שמכילה חוץ, רוק, בניין, שלג&#10;&#10;התיאור נוצר באופן אוטומטי">
            <a:extLst>
              <a:ext uri="{FF2B5EF4-FFF2-40B4-BE49-F238E27FC236}">
                <a16:creationId xmlns:a16="http://schemas.microsoft.com/office/drawing/2014/main" id="{44C35A95-2F38-457C-A5CA-6DCC2D9D64FC}"/>
              </a:ext>
            </a:extLst>
          </p:cNvPr>
          <p:cNvPicPr>
            <a:picLocks noGrp="1" noChangeAspect="1"/>
          </p:cNvPicPr>
          <p:nvPr>
            <p:ph type="pic" sz="quarter" idx="16"/>
          </p:nvPr>
        </p:nvPicPr>
        <p:blipFill>
          <a:blip r:embed="rId5">
            <a:extLst>
              <a:ext uri="{28A0092B-C50C-407E-A947-70E740481C1C}">
                <a14:useLocalDpi xmlns:a14="http://schemas.microsoft.com/office/drawing/2010/main" val="0"/>
              </a:ext>
            </a:extLst>
          </a:blip>
          <a:srcRect l="12889" r="12889"/>
          <a:stretch>
            <a:fillRect/>
          </a:stretch>
        </p:blipFill>
        <p:spPr>
          <a:xfrm>
            <a:off x="4653895" y="3773327"/>
            <a:ext cx="2862438" cy="2862438"/>
          </a:xfrm>
        </p:spPr>
      </p:pic>
      <p:pic>
        <p:nvPicPr>
          <p:cNvPr id="11" name="מציין מיקום של תמונה 10" descr="תמונה שמכילה שלט, מעופף, אוויר, כחול&#10;&#10;התיאור נוצר באופן אוטומטי">
            <a:extLst>
              <a:ext uri="{FF2B5EF4-FFF2-40B4-BE49-F238E27FC236}">
                <a16:creationId xmlns:a16="http://schemas.microsoft.com/office/drawing/2014/main" id="{DA184477-E650-4AEF-A844-1DCC07D8A12A}"/>
              </a:ext>
            </a:extLst>
          </p:cNvPr>
          <p:cNvPicPr>
            <a:picLocks noGrp="1" noChangeAspect="1"/>
          </p:cNvPicPr>
          <p:nvPr>
            <p:ph type="pic" sz="quarter" idx="17"/>
          </p:nvPr>
        </p:nvPicPr>
        <p:blipFill>
          <a:blip r:embed="rId6">
            <a:extLst>
              <a:ext uri="{28A0092B-C50C-407E-A947-70E740481C1C}">
                <a14:useLocalDpi xmlns:a14="http://schemas.microsoft.com/office/drawing/2010/main" val="0"/>
              </a:ext>
            </a:extLst>
          </a:blip>
          <a:srcRect l="12500" r="12500"/>
          <a:stretch>
            <a:fillRect/>
          </a:stretch>
        </p:blipFill>
        <p:spPr>
          <a:xfrm>
            <a:off x="8715788" y="3741901"/>
            <a:ext cx="2862437" cy="2862437"/>
          </a:xfrm>
        </p:spPr>
      </p:pic>
      <p:sp>
        <p:nvSpPr>
          <p:cNvPr id="21" name="מלבן 20">
            <a:extLst>
              <a:ext uri="{FF2B5EF4-FFF2-40B4-BE49-F238E27FC236}">
                <a16:creationId xmlns:a16="http://schemas.microsoft.com/office/drawing/2014/main" id="{ED69B74C-4B26-4539-9E33-D9EB1CF441D7}"/>
              </a:ext>
            </a:extLst>
          </p:cNvPr>
          <p:cNvSpPr/>
          <p:nvPr/>
        </p:nvSpPr>
        <p:spPr>
          <a:xfrm>
            <a:off x="-19050" y="324713"/>
            <a:ext cx="12230100" cy="1197864"/>
          </a:xfrm>
          <a:prstGeom prst="rect">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44" name="TextBox 43">
            <a:extLst>
              <a:ext uri="{FF2B5EF4-FFF2-40B4-BE49-F238E27FC236}">
                <a16:creationId xmlns:a16="http://schemas.microsoft.com/office/drawing/2014/main" id="{68009AB0-3DDD-4AB8-B142-8B257C9BE162}"/>
              </a:ext>
            </a:extLst>
          </p:cNvPr>
          <p:cNvSpPr txBox="1"/>
          <p:nvPr/>
        </p:nvSpPr>
        <p:spPr>
          <a:xfrm>
            <a:off x="1072004" y="385771"/>
            <a:ext cx="9997440" cy="1015663"/>
          </a:xfrm>
          <a:prstGeom prst="rect">
            <a:avLst/>
          </a:prstGeom>
          <a:noFill/>
        </p:spPr>
        <p:txBody>
          <a:bodyPr wrap="square" rtlCol="0" anchor="ctr">
            <a:spAutoFit/>
          </a:bodyPr>
          <a:lstStyle/>
          <a:p>
            <a:pPr algn="ctr"/>
            <a:r>
              <a:rPr lang="en-US" altLang="ko-KR" sz="6000" b="1" dirty="0">
                <a:solidFill>
                  <a:schemeClr val="accent3">
                    <a:lumMod val="75000"/>
                  </a:schemeClr>
                </a:solidFill>
                <a:latin typeface="+mj-lt"/>
                <a:cs typeface="Arial" pitchFamily="34" charset="0"/>
              </a:rPr>
              <a:t>Search and Rescue</a:t>
            </a:r>
          </a:p>
        </p:txBody>
      </p:sp>
    </p:spTree>
    <p:extLst>
      <p:ext uri="{BB962C8B-B14F-4D97-AF65-F5344CB8AC3E}">
        <p14:creationId xmlns:p14="http://schemas.microsoft.com/office/powerpoint/2010/main" val="26178593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dirty="0"/>
              <a:t>Parameters Tuning</a:t>
            </a:r>
          </a:p>
        </p:txBody>
      </p:sp>
      <p:grpSp>
        <p:nvGrpSpPr>
          <p:cNvPr id="72" name="Group 59">
            <a:extLst>
              <a:ext uri="{FF2B5EF4-FFF2-40B4-BE49-F238E27FC236}">
                <a16:creationId xmlns:a16="http://schemas.microsoft.com/office/drawing/2014/main" id="{FE7EA01D-0C21-421B-97F9-AEBA7EF6BAF1}"/>
              </a:ext>
            </a:extLst>
          </p:cNvPr>
          <p:cNvGrpSpPr/>
          <p:nvPr/>
        </p:nvGrpSpPr>
        <p:grpSpPr>
          <a:xfrm>
            <a:off x="565836" y="1551159"/>
            <a:ext cx="2985688" cy="684653"/>
            <a:chOff x="1522304" y="1737589"/>
            <a:chExt cx="3933092" cy="684653"/>
          </a:xfrm>
        </p:grpSpPr>
        <p:grpSp>
          <p:nvGrpSpPr>
            <p:cNvPr id="73" name="Group 32">
              <a:extLst>
                <a:ext uri="{FF2B5EF4-FFF2-40B4-BE49-F238E27FC236}">
                  <a16:creationId xmlns:a16="http://schemas.microsoft.com/office/drawing/2014/main" id="{173DCF11-A093-4416-8B36-42634BB199E1}"/>
                </a:ext>
              </a:extLst>
            </p:cNvPr>
            <p:cNvGrpSpPr/>
            <p:nvPr/>
          </p:nvGrpSpPr>
          <p:grpSpPr>
            <a:xfrm>
              <a:off x="1522304" y="1737589"/>
              <a:ext cx="3933092" cy="684653"/>
              <a:chOff x="1985513" y="4307149"/>
              <a:chExt cx="2380861" cy="684653"/>
            </a:xfrm>
          </p:grpSpPr>
          <p:sp>
            <p:nvSpPr>
              <p:cNvPr id="75" name="TextBox 33">
                <a:extLst>
                  <a:ext uri="{FF2B5EF4-FFF2-40B4-BE49-F238E27FC236}">
                    <a16:creationId xmlns:a16="http://schemas.microsoft.com/office/drawing/2014/main" id="{3004351D-DC06-464A-9F90-5B22BA740F36}"/>
                  </a:ext>
                </a:extLst>
              </p:cNvPr>
              <p:cNvSpPr txBox="1"/>
              <p:nvPr/>
            </p:nvSpPr>
            <p:spPr>
              <a:xfrm>
                <a:off x="2004348" y="4714803"/>
                <a:ext cx="2346637" cy="276999"/>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Number of consecutive frames</a:t>
                </a:r>
              </a:p>
            </p:txBody>
          </p:sp>
          <p:sp>
            <p:nvSpPr>
              <p:cNvPr id="76" name="TextBox 34">
                <a:extLst>
                  <a:ext uri="{FF2B5EF4-FFF2-40B4-BE49-F238E27FC236}">
                    <a16:creationId xmlns:a16="http://schemas.microsoft.com/office/drawing/2014/main" id="{CEE36AE7-8E39-454D-B0BE-E5C6B96FE409}"/>
                  </a:ext>
                </a:extLst>
              </p:cNvPr>
              <p:cNvSpPr txBox="1"/>
              <p:nvPr/>
            </p:nvSpPr>
            <p:spPr>
              <a:xfrm>
                <a:off x="1985513" y="4307149"/>
                <a:ext cx="2380861" cy="338554"/>
              </a:xfrm>
              <a:prstGeom prst="rect">
                <a:avLst/>
              </a:prstGeom>
              <a:noFill/>
            </p:spPr>
            <p:txBody>
              <a:bodyPr wrap="square" rtlCol="0">
                <a:spAutoFit/>
              </a:bodyPr>
              <a:lstStyle/>
              <a:p>
                <a:r>
                  <a:rPr lang="en-US" altLang="ko-KR" sz="1600" dirty="0">
                    <a:solidFill>
                      <a:schemeClr val="accent1"/>
                    </a:solidFill>
                    <a:ea typeface="FZShuTi" pitchFamily="2" charset="-122"/>
                    <a:cs typeface="Arial" pitchFamily="34" charset="0"/>
                  </a:rPr>
                  <a:t>Scanning</a:t>
                </a:r>
                <a:endParaRPr lang="ko-KR" altLang="en-US" sz="1600" dirty="0">
                  <a:solidFill>
                    <a:schemeClr val="accent1"/>
                  </a:solidFill>
                  <a:cs typeface="Arial" pitchFamily="34" charset="0"/>
                </a:endParaRPr>
              </a:p>
            </p:txBody>
          </p:sp>
        </p:grpSp>
        <p:cxnSp>
          <p:nvCxnSpPr>
            <p:cNvPr id="74" name="Straight Connector 55">
              <a:extLst>
                <a:ext uri="{FF2B5EF4-FFF2-40B4-BE49-F238E27FC236}">
                  <a16:creationId xmlns:a16="http://schemas.microsoft.com/office/drawing/2014/main" id="{858049B1-807C-45FE-B060-3A0FFEDAF892}"/>
                </a:ext>
              </a:extLst>
            </p:cNvPr>
            <p:cNvCxnSpPr>
              <a:cxnSpLocks/>
            </p:cNvCxnSpPr>
            <p:nvPr/>
          </p:nvCxnSpPr>
          <p:spPr>
            <a:xfrm flipV="1">
              <a:off x="1522304" y="2085349"/>
              <a:ext cx="3907670" cy="37512"/>
            </a:xfrm>
            <a:prstGeom prst="line">
              <a:avLst/>
            </a:prstGeom>
            <a:ln w="19050">
              <a:solidFill>
                <a:schemeClr val="accent1"/>
              </a:solidFill>
              <a:prstDash val="sysDash"/>
              <a:headEnd type="oval"/>
              <a:tailEnd type="oval"/>
            </a:ln>
          </p:spPr>
          <p:style>
            <a:lnRef idx="1">
              <a:schemeClr val="accent1"/>
            </a:lnRef>
            <a:fillRef idx="0">
              <a:schemeClr val="accent1"/>
            </a:fillRef>
            <a:effectRef idx="0">
              <a:schemeClr val="accent1"/>
            </a:effectRef>
            <a:fontRef idx="minor">
              <a:schemeClr val="tx1"/>
            </a:fontRef>
          </p:style>
        </p:cxnSp>
      </p:grpSp>
      <p:grpSp>
        <p:nvGrpSpPr>
          <p:cNvPr id="10" name="Group 59">
            <a:extLst>
              <a:ext uri="{FF2B5EF4-FFF2-40B4-BE49-F238E27FC236}">
                <a16:creationId xmlns:a16="http://schemas.microsoft.com/office/drawing/2014/main" id="{AEF3CA89-890C-4890-BD6B-BCBE84D83DC4}"/>
              </a:ext>
            </a:extLst>
          </p:cNvPr>
          <p:cNvGrpSpPr/>
          <p:nvPr/>
        </p:nvGrpSpPr>
        <p:grpSpPr>
          <a:xfrm>
            <a:off x="546538" y="2667690"/>
            <a:ext cx="2985688" cy="684653"/>
            <a:chOff x="1522304" y="1737589"/>
            <a:chExt cx="3933092" cy="684653"/>
          </a:xfrm>
        </p:grpSpPr>
        <p:grpSp>
          <p:nvGrpSpPr>
            <p:cNvPr id="12" name="Group 32">
              <a:extLst>
                <a:ext uri="{FF2B5EF4-FFF2-40B4-BE49-F238E27FC236}">
                  <a16:creationId xmlns:a16="http://schemas.microsoft.com/office/drawing/2014/main" id="{99911380-11F0-4C65-9DF7-014AF9C13264}"/>
                </a:ext>
              </a:extLst>
            </p:cNvPr>
            <p:cNvGrpSpPr/>
            <p:nvPr/>
          </p:nvGrpSpPr>
          <p:grpSpPr>
            <a:xfrm>
              <a:off x="1522304" y="1737589"/>
              <a:ext cx="3933092" cy="684653"/>
              <a:chOff x="1985513" y="4307149"/>
              <a:chExt cx="2380861" cy="684653"/>
            </a:xfrm>
          </p:grpSpPr>
          <p:sp>
            <p:nvSpPr>
              <p:cNvPr id="14" name="TextBox 33">
                <a:extLst>
                  <a:ext uri="{FF2B5EF4-FFF2-40B4-BE49-F238E27FC236}">
                    <a16:creationId xmlns:a16="http://schemas.microsoft.com/office/drawing/2014/main" id="{F36AFE54-C54A-4598-BDCB-7936DBB7A7B1}"/>
                  </a:ext>
                </a:extLst>
              </p:cNvPr>
              <p:cNvSpPr txBox="1"/>
              <p:nvPr/>
            </p:nvSpPr>
            <p:spPr>
              <a:xfrm>
                <a:off x="2004348" y="4714803"/>
                <a:ext cx="2346637" cy="276999"/>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Number of consecutive frames</a:t>
                </a:r>
              </a:p>
            </p:txBody>
          </p:sp>
          <p:sp>
            <p:nvSpPr>
              <p:cNvPr id="15" name="TextBox 34">
                <a:extLst>
                  <a:ext uri="{FF2B5EF4-FFF2-40B4-BE49-F238E27FC236}">
                    <a16:creationId xmlns:a16="http://schemas.microsoft.com/office/drawing/2014/main" id="{8EAC92DE-6C57-4B03-B916-B131530557DA}"/>
                  </a:ext>
                </a:extLst>
              </p:cNvPr>
              <p:cNvSpPr txBox="1"/>
              <p:nvPr/>
            </p:nvSpPr>
            <p:spPr>
              <a:xfrm>
                <a:off x="1985513" y="4307149"/>
                <a:ext cx="2380861" cy="338554"/>
              </a:xfrm>
              <a:prstGeom prst="rect">
                <a:avLst/>
              </a:prstGeom>
              <a:noFill/>
            </p:spPr>
            <p:txBody>
              <a:bodyPr wrap="square" rtlCol="0">
                <a:spAutoFit/>
              </a:bodyPr>
              <a:lstStyle/>
              <a:p>
                <a:r>
                  <a:rPr lang="en-US" altLang="ko-KR" sz="1600" dirty="0">
                    <a:solidFill>
                      <a:schemeClr val="accent1"/>
                    </a:solidFill>
                    <a:ea typeface="FZShuTi" pitchFamily="2" charset="-122"/>
                    <a:cs typeface="Arial" pitchFamily="34" charset="0"/>
                  </a:rPr>
                  <a:t>Tracking Distance</a:t>
                </a:r>
                <a:endParaRPr lang="ko-KR" altLang="en-US" sz="1600" dirty="0">
                  <a:solidFill>
                    <a:schemeClr val="accent1"/>
                  </a:solidFill>
                  <a:cs typeface="Arial" pitchFamily="34" charset="0"/>
                </a:endParaRPr>
              </a:p>
            </p:txBody>
          </p:sp>
        </p:grpSp>
        <p:cxnSp>
          <p:nvCxnSpPr>
            <p:cNvPr id="13" name="Straight Connector 55">
              <a:extLst>
                <a:ext uri="{FF2B5EF4-FFF2-40B4-BE49-F238E27FC236}">
                  <a16:creationId xmlns:a16="http://schemas.microsoft.com/office/drawing/2014/main" id="{75AAD909-9F23-498E-99E3-1224A175E926}"/>
                </a:ext>
              </a:extLst>
            </p:cNvPr>
            <p:cNvCxnSpPr>
              <a:cxnSpLocks/>
            </p:cNvCxnSpPr>
            <p:nvPr/>
          </p:nvCxnSpPr>
          <p:spPr>
            <a:xfrm flipV="1">
              <a:off x="1522304" y="2085349"/>
              <a:ext cx="3907670" cy="37512"/>
            </a:xfrm>
            <a:prstGeom prst="line">
              <a:avLst/>
            </a:prstGeom>
            <a:ln w="19050">
              <a:solidFill>
                <a:schemeClr val="accent1"/>
              </a:solidFill>
              <a:prstDash val="sysDash"/>
              <a:headEnd type="oval"/>
              <a:tailEnd type="oval"/>
            </a:ln>
          </p:spPr>
          <p:style>
            <a:lnRef idx="1">
              <a:schemeClr val="accent1"/>
            </a:lnRef>
            <a:fillRef idx="0">
              <a:schemeClr val="accent1"/>
            </a:fillRef>
            <a:effectRef idx="0">
              <a:schemeClr val="accent1"/>
            </a:effectRef>
            <a:fontRef idx="minor">
              <a:schemeClr val="tx1"/>
            </a:fontRef>
          </p:style>
        </p:cxnSp>
      </p:grpSp>
      <p:graphicFrame>
        <p:nvGraphicFramePr>
          <p:cNvPr id="17" name="תרשים 16">
            <a:extLst>
              <a:ext uri="{FF2B5EF4-FFF2-40B4-BE49-F238E27FC236}">
                <a16:creationId xmlns:a16="http://schemas.microsoft.com/office/drawing/2014/main" id="{F1631152-BE28-4D4D-81BF-2A40591A9955}"/>
              </a:ext>
            </a:extLst>
          </p:cNvPr>
          <p:cNvGraphicFramePr/>
          <p:nvPr>
            <p:extLst>
              <p:ext uri="{D42A27DB-BD31-4B8C-83A1-F6EECF244321}">
                <p14:modId xmlns:p14="http://schemas.microsoft.com/office/powerpoint/2010/main" val="726950596"/>
              </p:ext>
            </p:extLst>
          </p:nvPr>
        </p:nvGraphicFramePr>
        <p:xfrm>
          <a:off x="5372234" y="1958813"/>
          <a:ext cx="5937451" cy="4037472"/>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9458625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dirty="0"/>
              <a:t>Parameters Tuning</a:t>
            </a:r>
          </a:p>
        </p:txBody>
      </p:sp>
      <p:grpSp>
        <p:nvGrpSpPr>
          <p:cNvPr id="72" name="Group 59">
            <a:extLst>
              <a:ext uri="{FF2B5EF4-FFF2-40B4-BE49-F238E27FC236}">
                <a16:creationId xmlns:a16="http://schemas.microsoft.com/office/drawing/2014/main" id="{FE7EA01D-0C21-421B-97F9-AEBA7EF6BAF1}"/>
              </a:ext>
            </a:extLst>
          </p:cNvPr>
          <p:cNvGrpSpPr/>
          <p:nvPr/>
        </p:nvGrpSpPr>
        <p:grpSpPr>
          <a:xfrm>
            <a:off x="565836" y="1551159"/>
            <a:ext cx="2985688" cy="684653"/>
            <a:chOff x="1522304" y="1737589"/>
            <a:chExt cx="3933092" cy="684653"/>
          </a:xfrm>
        </p:grpSpPr>
        <p:grpSp>
          <p:nvGrpSpPr>
            <p:cNvPr id="73" name="Group 32">
              <a:extLst>
                <a:ext uri="{FF2B5EF4-FFF2-40B4-BE49-F238E27FC236}">
                  <a16:creationId xmlns:a16="http://schemas.microsoft.com/office/drawing/2014/main" id="{173DCF11-A093-4416-8B36-42634BB199E1}"/>
                </a:ext>
              </a:extLst>
            </p:cNvPr>
            <p:cNvGrpSpPr/>
            <p:nvPr/>
          </p:nvGrpSpPr>
          <p:grpSpPr>
            <a:xfrm>
              <a:off x="1522304" y="1737589"/>
              <a:ext cx="3933092" cy="684653"/>
              <a:chOff x="1985513" y="4307149"/>
              <a:chExt cx="2380861" cy="684653"/>
            </a:xfrm>
          </p:grpSpPr>
          <p:sp>
            <p:nvSpPr>
              <p:cNvPr id="75" name="TextBox 33">
                <a:extLst>
                  <a:ext uri="{FF2B5EF4-FFF2-40B4-BE49-F238E27FC236}">
                    <a16:creationId xmlns:a16="http://schemas.microsoft.com/office/drawing/2014/main" id="{3004351D-DC06-464A-9F90-5B22BA740F36}"/>
                  </a:ext>
                </a:extLst>
              </p:cNvPr>
              <p:cNvSpPr txBox="1"/>
              <p:nvPr/>
            </p:nvSpPr>
            <p:spPr>
              <a:xfrm>
                <a:off x="2004348" y="4714803"/>
                <a:ext cx="2346637" cy="276999"/>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Number of consecutive frames</a:t>
                </a:r>
              </a:p>
            </p:txBody>
          </p:sp>
          <p:sp>
            <p:nvSpPr>
              <p:cNvPr id="76" name="TextBox 34">
                <a:extLst>
                  <a:ext uri="{FF2B5EF4-FFF2-40B4-BE49-F238E27FC236}">
                    <a16:creationId xmlns:a16="http://schemas.microsoft.com/office/drawing/2014/main" id="{CEE36AE7-8E39-454D-B0BE-E5C6B96FE409}"/>
                  </a:ext>
                </a:extLst>
              </p:cNvPr>
              <p:cNvSpPr txBox="1"/>
              <p:nvPr/>
            </p:nvSpPr>
            <p:spPr>
              <a:xfrm>
                <a:off x="1985513" y="4307149"/>
                <a:ext cx="2380861" cy="338554"/>
              </a:xfrm>
              <a:prstGeom prst="rect">
                <a:avLst/>
              </a:prstGeom>
              <a:noFill/>
            </p:spPr>
            <p:txBody>
              <a:bodyPr wrap="square" rtlCol="0">
                <a:spAutoFit/>
              </a:bodyPr>
              <a:lstStyle/>
              <a:p>
                <a:r>
                  <a:rPr lang="en-US" altLang="ko-KR" sz="1600" dirty="0">
                    <a:solidFill>
                      <a:schemeClr val="accent1"/>
                    </a:solidFill>
                    <a:ea typeface="FZShuTi" pitchFamily="2" charset="-122"/>
                    <a:cs typeface="Arial" pitchFamily="34" charset="0"/>
                  </a:rPr>
                  <a:t>Scanning</a:t>
                </a:r>
                <a:endParaRPr lang="ko-KR" altLang="en-US" sz="1600" dirty="0">
                  <a:solidFill>
                    <a:schemeClr val="accent1"/>
                  </a:solidFill>
                  <a:cs typeface="Arial" pitchFamily="34" charset="0"/>
                </a:endParaRPr>
              </a:p>
            </p:txBody>
          </p:sp>
        </p:grpSp>
        <p:cxnSp>
          <p:nvCxnSpPr>
            <p:cNvPr id="74" name="Straight Connector 55">
              <a:extLst>
                <a:ext uri="{FF2B5EF4-FFF2-40B4-BE49-F238E27FC236}">
                  <a16:creationId xmlns:a16="http://schemas.microsoft.com/office/drawing/2014/main" id="{858049B1-807C-45FE-B060-3A0FFEDAF892}"/>
                </a:ext>
              </a:extLst>
            </p:cNvPr>
            <p:cNvCxnSpPr>
              <a:cxnSpLocks/>
            </p:cNvCxnSpPr>
            <p:nvPr/>
          </p:nvCxnSpPr>
          <p:spPr>
            <a:xfrm flipV="1">
              <a:off x="1522304" y="2085349"/>
              <a:ext cx="3907670" cy="37512"/>
            </a:xfrm>
            <a:prstGeom prst="line">
              <a:avLst/>
            </a:prstGeom>
            <a:ln w="19050">
              <a:solidFill>
                <a:schemeClr val="accent1"/>
              </a:solidFill>
              <a:prstDash val="sysDash"/>
              <a:headEnd type="oval"/>
              <a:tailEnd type="oval"/>
            </a:ln>
          </p:spPr>
          <p:style>
            <a:lnRef idx="1">
              <a:schemeClr val="accent1"/>
            </a:lnRef>
            <a:fillRef idx="0">
              <a:schemeClr val="accent1"/>
            </a:fillRef>
            <a:effectRef idx="0">
              <a:schemeClr val="accent1"/>
            </a:effectRef>
            <a:fontRef idx="minor">
              <a:schemeClr val="tx1"/>
            </a:fontRef>
          </p:style>
        </p:cxnSp>
      </p:grpSp>
      <p:grpSp>
        <p:nvGrpSpPr>
          <p:cNvPr id="10" name="Group 59">
            <a:extLst>
              <a:ext uri="{FF2B5EF4-FFF2-40B4-BE49-F238E27FC236}">
                <a16:creationId xmlns:a16="http://schemas.microsoft.com/office/drawing/2014/main" id="{AEF3CA89-890C-4890-BD6B-BCBE84D83DC4}"/>
              </a:ext>
            </a:extLst>
          </p:cNvPr>
          <p:cNvGrpSpPr/>
          <p:nvPr/>
        </p:nvGrpSpPr>
        <p:grpSpPr>
          <a:xfrm>
            <a:off x="546538" y="2667690"/>
            <a:ext cx="2985688" cy="684653"/>
            <a:chOff x="1522304" y="1737589"/>
            <a:chExt cx="3933092" cy="684653"/>
          </a:xfrm>
        </p:grpSpPr>
        <p:grpSp>
          <p:nvGrpSpPr>
            <p:cNvPr id="12" name="Group 32">
              <a:extLst>
                <a:ext uri="{FF2B5EF4-FFF2-40B4-BE49-F238E27FC236}">
                  <a16:creationId xmlns:a16="http://schemas.microsoft.com/office/drawing/2014/main" id="{99911380-11F0-4C65-9DF7-014AF9C13264}"/>
                </a:ext>
              </a:extLst>
            </p:cNvPr>
            <p:cNvGrpSpPr/>
            <p:nvPr/>
          </p:nvGrpSpPr>
          <p:grpSpPr>
            <a:xfrm>
              <a:off x="1522304" y="1737589"/>
              <a:ext cx="3933092" cy="684653"/>
              <a:chOff x="1985513" y="4307149"/>
              <a:chExt cx="2380861" cy="684653"/>
            </a:xfrm>
          </p:grpSpPr>
          <p:sp>
            <p:nvSpPr>
              <p:cNvPr id="14" name="TextBox 33">
                <a:extLst>
                  <a:ext uri="{FF2B5EF4-FFF2-40B4-BE49-F238E27FC236}">
                    <a16:creationId xmlns:a16="http://schemas.microsoft.com/office/drawing/2014/main" id="{F36AFE54-C54A-4598-BDCB-7936DBB7A7B1}"/>
                  </a:ext>
                </a:extLst>
              </p:cNvPr>
              <p:cNvSpPr txBox="1"/>
              <p:nvPr/>
            </p:nvSpPr>
            <p:spPr>
              <a:xfrm>
                <a:off x="2004348" y="4714803"/>
                <a:ext cx="2346637" cy="276999"/>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Number of consecutive frames</a:t>
                </a:r>
              </a:p>
            </p:txBody>
          </p:sp>
          <p:sp>
            <p:nvSpPr>
              <p:cNvPr id="15" name="TextBox 34">
                <a:extLst>
                  <a:ext uri="{FF2B5EF4-FFF2-40B4-BE49-F238E27FC236}">
                    <a16:creationId xmlns:a16="http://schemas.microsoft.com/office/drawing/2014/main" id="{8EAC92DE-6C57-4B03-B916-B131530557DA}"/>
                  </a:ext>
                </a:extLst>
              </p:cNvPr>
              <p:cNvSpPr txBox="1"/>
              <p:nvPr/>
            </p:nvSpPr>
            <p:spPr>
              <a:xfrm>
                <a:off x="1985513" y="4307149"/>
                <a:ext cx="2380861" cy="338554"/>
              </a:xfrm>
              <a:prstGeom prst="rect">
                <a:avLst/>
              </a:prstGeom>
              <a:noFill/>
            </p:spPr>
            <p:txBody>
              <a:bodyPr wrap="square" rtlCol="0">
                <a:spAutoFit/>
              </a:bodyPr>
              <a:lstStyle/>
              <a:p>
                <a:r>
                  <a:rPr lang="en-US" altLang="ko-KR" sz="1600" dirty="0">
                    <a:solidFill>
                      <a:schemeClr val="accent1"/>
                    </a:solidFill>
                    <a:ea typeface="FZShuTi" pitchFamily="2" charset="-122"/>
                    <a:cs typeface="Arial" pitchFamily="34" charset="0"/>
                  </a:rPr>
                  <a:t>Tracking Distance</a:t>
                </a:r>
                <a:endParaRPr lang="ko-KR" altLang="en-US" sz="1600" dirty="0">
                  <a:solidFill>
                    <a:schemeClr val="accent1"/>
                  </a:solidFill>
                  <a:cs typeface="Arial" pitchFamily="34" charset="0"/>
                </a:endParaRPr>
              </a:p>
            </p:txBody>
          </p:sp>
        </p:grpSp>
        <p:cxnSp>
          <p:nvCxnSpPr>
            <p:cNvPr id="13" name="Straight Connector 55">
              <a:extLst>
                <a:ext uri="{FF2B5EF4-FFF2-40B4-BE49-F238E27FC236}">
                  <a16:creationId xmlns:a16="http://schemas.microsoft.com/office/drawing/2014/main" id="{75AAD909-9F23-498E-99E3-1224A175E926}"/>
                </a:ext>
              </a:extLst>
            </p:cNvPr>
            <p:cNvCxnSpPr>
              <a:cxnSpLocks/>
            </p:cNvCxnSpPr>
            <p:nvPr/>
          </p:nvCxnSpPr>
          <p:spPr>
            <a:xfrm flipV="1">
              <a:off x="1522304" y="2085349"/>
              <a:ext cx="3907670" cy="37512"/>
            </a:xfrm>
            <a:prstGeom prst="line">
              <a:avLst/>
            </a:prstGeom>
            <a:ln w="19050">
              <a:solidFill>
                <a:schemeClr val="accent1"/>
              </a:solidFill>
              <a:prstDash val="sysDash"/>
              <a:headEnd type="oval"/>
              <a:tailEnd type="oval"/>
            </a:ln>
          </p:spPr>
          <p:style>
            <a:lnRef idx="1">
              <a:schemeClr val="accent1"/>
            </a:lnRef>
            <a:fillRef idx="0">
              <a:schemeClr val="accent1"/>
            </a:fillRef>
            <a:effectRef idx="0">
              <a:schemeClr val="accent1"/>
            </a:effectRef>
            <a:fontRef idx="minor">
              <a:schemeClr val="tx1"/>
            </a:fontRef>
          </p:style>
        </p:cxnSp>
      </p:grpSp>
      <p:grpSp>
        <p:nvGrpSpPr>
          <p:cNvPr id="16" name="Group 59">
            <a:extLst>
              <a:ext uri="{FF2B5EF4-FFF2-40B4-BE49-F238E27FC236}">
                <a16:creationId xmlns:a16="http://schemas.microsoft.com/office/drawing/2014/main" id="{609698BF-A916-430B-8CED-15C37A4D6F05}"/>
              </a:ext>
            </a:extLst>
          </p:cNvPr>
          <p:cNvGrpSpPr/>
          <p:nvPr/>
        </p:nvGrpSpPr>
        <p:grpSpPr>
          <a:xfrm>
            <a:off x="546538" y="3635222"/>
            <a:ext cx="3399820" cy="684653"/>
            <a:chOff x="1522304" y="1737589"/>
            <a:chExt cx="4478634" cy="684653"/>
          </a:xfrm>
        </p:grpSpPr>
        <p:grpSp>
          <p:nvGrpSpPr>
            <p:cNvPr id="18" name="Group 32">
              <a:extLst>
                <a:ext uri="{FF2B5EF4-FFF2-40B4-BE49-F238E27FC236}">
                  <a16:creationId xmlns:a16="http://schemas.microsoft.com/office/drawing/2014/main" id="{9F45E314-6001-4085-9FCF-5E47FFA7BC7A}"/>
                </a:ext>
              </a:extLst>
            </p:cNvPr>
            <p:cNvGrpSpPr/>
            <p:nvPr/>
          </p:nvGrpSpPr>
          <p:grpSpPr>
            <a:xfrm>
              <a:off x="1522304" y="1737589"/>
              <a:ext cx="4478634" cy="684653"/>
              <a:chOff x="1985513" y="4307149"/>
              <a:chExt cx="2711100" cy="684653"/>
            </a:xfrm>
          </p:grpSpPr>
          <p:sp>
            <p:nvSpPr>
              <p:cNvPr id="20" name="TextBox 33">
                <a:extLst>
                  <a:ext uri="{FF2B5EF4-FFF2-40B4-BE49-F238E27FC236}">
                    <a16:creationId xmlns:a16="http://schemas.microsoft.com/office/drawing/2014/main" id="{6F70FD8F-A0CD-4A45-BAA7-6F13DBAA0502}"/>
                  </a:ext>
                </a:extLst>
              </p:cNvPr>
              <p:cNvSpPr txBox="1"/>
              <p:nvPr/>
            </p:nvSpPr>
            <p:spPr>
              <a:xfrm>
                <a:off x="2004348" y="4714803"/>
                <a:ext cx="2692265" cy="276999"/>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Counter = 45 , Reset = 15 , </a:t>
                </a:r>
                <a:r>
                  <a:rPr lang="en-US" altLang="ko-KR" sz="1200" dirty="0" err="1">
                    <a:solidFill>
                      <a:schemeClr val="tx1">
                        <a:lumMod val="75000"/>
                        <a:lumOff val="25000"/>
                      </a:schemeClr>
                    </a:solidFill>
                    <a:cs typeface="Arial" pitchFamily="34" charset="0"/>
                  </a:rPr>
                  <a:t>cons_frames</a:t>
                </a:r>
                <a:r>
                  <a:rPr lang="en-US" altLang="ko-KR" sz="1200" dirty="0">
                    <a:solidFill>
                      <a:schemeClr val="tx1">
                        <a:lumMod val="75000"/>
                        <a:lumOff val="25000"/>
                      </a:schemeClr>
                    </a:solidFill>
                    <a:cs typeface="Arial" pitchFamily="34" charset="0"/>
                  </a:rPr>
                  <a:t> = 10</a:t>
                </a:r>
              </a:p>
            </p:txBody>
          </p:sp>
          <p:sp>
            <p:nvSpPr>
              <p:cNvPr id="21" name="TextBox 34">
                <a:extLst>
                  <a:ext uri="{FF2B5EF4-FFF2-40B4-BE49-F238E27FC236}">
                    <a16:creationId xmlns:a16="http://schemas.microsoft.com/office/drawing/2014/main" id="{ECF7E39F-C00C-43A3-AF4B-025E7D55A410}"/>
                  </a:ext>
                </a:extLst>
              </p:cNvPr>
              <p:cNvSpPr txBox="1"/>
              <p:nvPr/>
            </p:nvSpPr>
            <p:spPr>
              <a:xfrm>
                <a:off x="1985513" y="4307149"/>
                <a:ext cx="2380861" cy="338554"/>
              </a:xfrm>
              <a:prstGeom prst="rect">
                <a:avLst/>
              </a:prstGeom>
              <a:noFill/>
            </p:spPr>
            <p:txBody>
              <a:bodyPr wrap="square" rtlCol="0">
                <a:spAutoFit/>
              </a:bodyPr>
              <a:lstStyle/>
              <a:p>
                <a:r>
                  <a:rPr lang="en-US" altLang="ko-KR" sz="1600" dirty="0">
                    <a:solidFill>
                      <a:schemeClr val="accent1"/>
                    </a:solidFill>
                    <a:ea typeface="FZShuTi" pitchFamily="2" charset="-122"/>
                    <a:cs typeface="Arial" pitchFamily="34" charset="0"/>
                  </a:rPr>
                  <a:t>Detection Rate</a:t>
                </a:r>
                <a:endParaRPr lang="ko-KR" altLang="en-US" sz="1600" dirty="0">
                  <a:solidFill>
                    <a:schemeClr val="accent1"/>
                  </a:solidFill>
                  <a:cs typeface="Arial" pitchFamily="34" charset="0"/>
                </a:endParaRPr>
              </a:p>
            </p:txBody>
          </p:sp>
        </p:grpSp>
        <p:cxnSp>
          <p:nvCxnSpPr>
            <p:cNvPr id="19" name="Straight Connector 55">
              <a:extLst>
                <a:ext uri="{FF2B5EF4-FFF2-40B4-BE49-F238E27FC236}">
                  <a16:creationId xmlns:a16="http://schemas.microsoft.com/office/drawing/2014/main" id="{0CD7F584-4587-439D-97EF-2809C403510C}"/>
                </a:ext>
              </a:extLst>
            </p:cNvPr>
            <p:cNvCxnSpPr>
              <a:cxnSpLocks/>
            </p:cNvCxnSpPr>
            <p:nvPr/>
          </p:nvCxnSpPr>
          <p:spPr>
            <a:xfrm flipV="1">
              <a:off x="1522304" y="2085349"/>
              <a:ext cx="3907670" cy="37512"/>
            </a:xfrm>
            <a:prstGeom prst="line">
              <a:avLst/>
            </a:prstGeom>
            <a:ln w="19050">
              <a:solidFill>
                <a:schemeClr val="accent1"/>
              </a:solidFill>
              <a:prstDash val="sysDash"/>
              <a:headEnd type="oval"/>
              <a:tailEnd type="oval"/>
            </a:ln>
          </p:spPr>
          <p:style>
            <a:lnRef idx="1">
              <a:schemeClr val="accent1"/>
            </a:lnRef>
            <a:fillRef idx="0">
              <a:schemeClr val="accent1"/>
            </a:fillRef>
            <a:effectRef idx="0">
              <a:schemeClr val="accent1"/>
            </a:effectRef>
            <a:fontRef idx="minor">
              <a:schemeClr val="tx1"/>
            </a:fontRef>
          </p:style>
        </p:cxnSp>
      </p:grpSp>
      <p:pic>
        <p:nvPicPr>
          <p:cNvPr id="22" name="תמונה 21">
            <a:extLst>
              <a:ext uri="{FF2B5EF4-FFF2-40B4-BE49-F238E27FC236}">
                <a16:creationId xmlns:a16="http://schemas.microsoft.com/office/drawing/2014/main" id="{69EE06F8-B98B-4739-97A5-8B14A4D244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61259" y="1222408"/>
            <a:ext cx="13290502" cy="7478829"/>
          </a:xfrm>
          <a:prstGeom prst="rect">
            <a:avLst/>
          </a:prstGeom>
        </p:spPr>
      </p:pic>
    </p:spTree>
    <p:extLst>
      <p:ext uri="{BB962C8B-B14F-4D97-AF65-F5344CB8AC3E}">
        <p14:creationId xmlns:p14="http://schemas.microsoft.com/office/powerpoint/2010/main" val="23282669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dirty="0"/>
              <a:t>Parameters Tuning</a:t>
            </a:r>
          </a:p>
        </p:txBody>
      </p:sp>
      <p:grpSp>
        <p:nvGrpSpPr>
          <p:cNvPr id="72" name="Group 59">
            <a:extLst>
              <a:ext uri="{FF2B5EF4-FFF2-40B4-BE49-F238E27FC236}">
                <a16:creationId xmlns:a16="http://schemas.microsoft.com/office/drawing/2014/main" id="{FE7EA01D-0C21-421B-97F9-AEBA7EF6BAF1}"/>
              </a:ext>
            </a:extLst>
          </p:cNvPr>
          <p:cNvGrpSpPr/>
          <p:nvPr/>
        </p:nvGrpSpPr>
        <p:grpSpPr>
          <a:xfrm>
            <a:off x="565836" y="1551159"/>
            <a:ext cx="2985688" cy="684653"/>
            <a:chOff x="1522304" y="1737589"/>
            <a:chExt cx="3933092" cy="684653"/>
          </a:xfrm>
        </p:grpSpPr>
        <p:grpSp>
          <p:nvGrpSpPr>
            <p:cNvPr id="73" name="Group 32">
              <a:extLst>
                <a:ext uri="{FF2B5EF4-FFF2-40B4-BE49-F238E27FC236}">
                  <a16:creationId xmlns:a16="http://schemas.microsoft.com/office/drawing/2014/main" id="{173DCF11-A093-4416-8B36-42634BB199E1}"/>
                </a:ext>
              </a:extLst>
            </p:cNvPr>
            <p:cNvGrpSpPr/>
            <p:nvPr/>
          </p:nvGrpSpPr>
          <p:grpSpPr>
            <a:xfrm>
              <a:off x="1522304" y="1737589"/>
              <a:ext cx="3933092" cy="684653"/>
              <a:chOff x="1985513" y="4307149"/>
              <a:chExt cx="2380861" cy="684653"/>
            </a:xfrm>
          </p:grpSpPr>
          <p:sp>
            <p:nvSpPr>
              <p:cNvPr id="75" name="TextBox 33">
                <a:extLst>
                  <a:ext uri="{FF2B5EF4-FFF2-40B4-BE49-F238E27FC236}">
                    <a16:creationId xmlns:a16="http://schemas.microsoft.com/office/drawing/2014/main" id="{3004351D-DC06-464A-9F90-5B22BA740F36}"/>
                  </a:ext>
                </a:extLst>
              </p:cNvPr>
              <p:cNvSpPr txBox="1"/>
              <p:nvPr/>
            </p:nvSpPr>
            <p:spPr>
              <a:xfrm>
                <a:off x="2004348" y="4714803"/>
                <a:ext cx="2346637" cy="276999"/>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Number of consecutive frames</a:t>
                </a:r>
              </a:p>
            </p:txBody>
          </p:sp>
          <p:sp>
            <p:nvSpPr>
              <p:cNvPr id="76" name="TextBox 34">
                <a:extLst>
                  <a:ext uri="{FF2B5EF4-FFF2-40B4-BE49-F238E27FC236}">
                    <a16:creationId xmlns:a16="http://schemas.microsoft.com/office/drawing/2014/main" id="{CEE36AE7-8E39-454D-B0BE-E5C6B96FE409}"/>
                  </a:ext>
                </a:extLst>
              </p:cNvPr>
              <p:cNvSpPr txBox="1"/>
              <p:nvPr/>
            </p:nvSpPr>
            <p:spPr>
              <a:xfrm>
                <a:off x="1985513" y="4307149"/>
                <a:ext cx="2380861" cy="338554"/>
              </a:xfrm>
              <a:prstGeom prst="rect">
                <a:avLst/>
              </a:prstGeom>
              <a:noFill/>
            </p:spPr>
            <p:txBody>
              <a:bodyPr wrap="square" rtlCol="0">
                <a:spAutoFit/>
              </a:bodyPr>
              <a:lstStyle/>
              <a:p>
                <a:r>
                  <a:rPr lang="en-US" altLang="ko-KR" sz="1600" dirty="0">
                    <a:solidFill>
                      <a:schemeClr val="accent1"/>
                    </a:solidFill>
                    <a:ea typeface="FZShuTi" pitchFamily="2" charset="-122"/>
                    <a:cs typeface="Arial" pitchFamily="34" charset="0"/>
                  </a:rPr>
                  <a:t>Scanning</a:t>
                </a:r>
                <a:endParaRPr lang="ko-KR" altLang="en-US" sz="1600" dirty="0">
                  <a:solidFill>
                    <a:schemeClr val="accent1"/>
                  </a:solidFill>
                  <a:cs typeface="Arial" pitchFamily="34" charset="0"/>
                </a:endParaRPr>
              </a:p>
            </p:txBody>
          </p:sp>
        </p:grpSp>
        <p:cxnSp>
          <p:nvCxnSpPr>
            <p:cNvPr id="74" name="Straight Connector 55">
              <a:extLst>
                <a:ext uri="{FF2B5EF4-FFF2-40B4-BE49-F238E27FC236}">
                  <a16:creationId xmlns:a16="http://schemas.microsoft.com/office/drawing/2014/main" id="{858049B1-807C-45FE-B060-3A0FFEDAF892}"/>
                </a:ext>
              </a:extLst>
            </p:cNvPr>
            <p:cNvCxnSpPr>
              <a:cxnSpLocks/>
            </p:cNvCxnSpPr>
            <p:nvPr/>
          </p:nvCxnSpPr>
          <p:spPr>
            <a:xfrm>
              <a:off x="1522304" y="2122861"/>
              <a:ext cx="3882249" cy="0"/>
            </a:xfrm>
            <a:prstGeom prst="line">
              <a:avLst/>
            </a:prstGeom>
            <a:ln w="19050">
              <a:solidFill>
                <a:schemeClr val="accent1"/>
              </a:solidFill>
              <a:prstDash val="sysDash"/>
              <a:headEnd type="oval"/>
              <a:tailEnd type="oval"/>
            </a:ln>
          </p:spPr>
          <p:style>
            <a:lnRef idx="1">
              <a:schemeClr val="accent1"/>
            </a:lnRef>
            <a:fillRef idx="0">
              <a:schemeClr val="accent1"/>
            </a:fillRef>
            <a:effectRef idx="0">
              <a:schemeClr val="accent1"/>
            </a:effectRef>
            <a:fontRef idx="minor">
              <a:schemeClr val="tx1"/>
            </a:fontRef>
          </p:style>
        </p:cxnSp>
      </p:grpSp>
      <p:grpSp>
        <p:nvGrpSpPr>
          <p:cNvPr id="10" name="Group 59">
            <a:extLst>
              <a:ext uri="{FF2B5EF4-FFF2-40B4-BE49-F238E27FC236}">
                <a16:creationId xmlns:a16="http://schemas.microsoft.com/office/drawing/2014/main" id="{AEF3CA89-890C-4890-BD6B-BCBE84D83DC4}"/>
              </a:ext>
            </a:extLst>
          </p:cNvPr>
          <p:cNvGrpSpPr/>
          <p:nvPr/>
        </p:nvGrpSpPr>
        <p:grpSpPr>
          <a:xfrm>
            <a:off x="546538" y="2667690"/>
            <a:ext cx="2985688" cy="684653"/>
            <a:chOff x="1522304" y="1737589"/>
            <a:chExt cx="3933092" cy="684653"/>
          </a:xfrm>
        </p:grpSpPr>
        <p:grpSp>
          <p:nvGrpSpPr>
            <p:cNvPr id="12" name="Group 32">
              <a:extLst>
                <a:ext uri="{FF2B5EF4-FFF2-40B4-BE49-F238E27FC236}">
                  <a16:creationId xmlns:a16="http://schemas.microsoft.com/office/drawing/2014/main" id="{99911380-11F0-4C65-9DF7-014AF9C13264}"/>
                </a:ext>
              </a:extLst>
            </p:cNvPr>
            <p:cNvGrpSpPr/>
            <p:nvPr/>
          </p:nvGrpSpPr>
          <p:grpSpPr>
            <a:xfrm>
              <a:off x="1522304" y="1737589"/>
              <a:ext cx="3933092" cy="684653"/>
              <a:chOff x="1985513" y="4307149"/>
              <a:chExt cx="2380861" cy="684653"/>
            </a:xfrm>
          </p:grpSpPr>
          <p:sp>
            <p:nvSpPr>
              <p:cNvPr id="14" name="TextBox 33">
                <a:extLst>
                  <a:ext uri="{FF2B5EF4-FFF2-40B4-BE49-F238E27FC236}">
                    <a16:creationId xmlns:a16="http://schemas.microsoft.com/office/drawing/2014/main" id="{F36AFE54-C54A-4598-BDCB-7936DBB7A7B1}"/>
                  </a:ext>
                </a:extLst>
              </p:cNvPr>
              <p:cNvSpPr txBox="1"/>
              <p:nvPr/>
            </p:nvSpPr>
            <p:spPr>
              <a:xfrm>
                <a:off x="2004348" y="4714803"/>
                <a:ext cx="2346637" cy="276999"/>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Number of consecutive frames</a:t>
                </a:r>
              </a:p>
            </p:txBody>
          </p:sp>
          <p:sp>
            <p:nvSpPr>
              <p:cNvPr id="15" name="TextBox 34">
                <a:extLst>
                  <a:ext uri="{FF2B5EF4-FFF2-40B4-BE49-F238E27FC236}">
                    <a16:creationId xmlns:a16="http://schemas.microsoft.com/office/drawing/2014/main" id="{8EAC92DE-6C57-4B03-B916-B131530557DA}"/>
                  </a:ext>
                </a:extLst>
              </p:cNvPr>
              <p:cNvSpPr txBox="1"/>
              <p:nvPr/>
            </p:nvSpPr>
            <p:spPr>
              <a:xfrm>
                <a:off x="1985513" y="4307149"/>
                <a:ext cx="2380861" cy="338554"/>
              </a:xfrm>
              <a:prstGeom prst="rect">
                <a:avLst/>
              </a:prstGeom>
              <a:noFill/>
            </p:spPr>
            <p:txBody>
              <a:bodyPr wrap="square" rtlCol="0">
                <a:spAutoFit/>
              </a:bodyPr>
              <a:lstStyle/>
              <a:p>
                <a:r>
                  <a:rPr lang="en-US" altLang="ko-KR" sz="1600" dirty="0">
                    <a:solidFill>
                      <a:schemeClr val="accent1"/>
                    </a:solidFill>
                    <a:ea typeface="FZShuTi" pitchFamily="2" charset="-122"/>
                    <a:cs typeface="Arial" pitchFamily="34" charset="0"/>
                  </a:rPr>
                  <a:t>Tracking Distance</a:t>
                </a:r>
                <a:endParaRPr lang="ko-KR" altLang="en-US" sz="1600" dirty="0">
                  <a:solidFill>
                    <a:schemeClr val="accent1"/>
                  </a:solidFill>
                  <a:cs typeface="Arial" pitchFamily="34" charset="0"/>
                </a:endParaRPr>
              </a:p>
            </p:txBody>
          </p:sp>
        </p:grpSp>
        <p:cxnSp>
          <p:nvCxnSpPr>
            <p:cNvPr id="13" name="Straight Connector 55">
              <a:extLst>
                <a:ext uri="{FF2B5EF4-FFF2-40B4-BE49-F238E27FC236}">
                  <a16:creationId xmlns:a16="http://schemas.microsoft.com/office/drawing/2014/main" id="{75AAD909-9F23-498E-99E3-1224A175E926}"/>
                </a:ext>
              </a:extLst>
            </p:cNvPr>
            <p:cNvCxnSpPr>
              <a:cxnSpLocks/>
            </p:cNvCxnSpPr>
            <p:nvPr/>
          </p:nvCxnSpPr>
          <p:spPr>
            <a:xfrm>
              <a:off x="1522304" y="2122861"/>
              <a:ext cx="3907670" cy="0"/>
            </a:xfrm>
            <a:prstGeom prst="line">
              <a:avLst/>
            </a:prstGeom>
            <a:ln w="19050">
              <a:solidFill>
                <a:schemeClr val="accent1"/>
              </a:solidFill>
              <a:prstDash val="sysDash"/>
              <a:headEnd type="oval"/>
              <a:tailEnd type="oval"/>
            </a:ln>
          </p:spPr>
          <p:style>
            <a:lnRef idx="1">
              <a:schemeClr val="accent1"/>
            </a:lnRef>
            <a:fillRef idx="0">
              <a:schemeClr val="accent1"/>
            </a:fillRef>
            <a:effectRef idx="0">
              <a:schemeClr val="accent1"/>
            </a:effectRef>
            <a:fontRef idx="minor">
              <a:schemeClr val="tx1"/>
            </a:fontRef>
          </p:style>
        </p:cxnSp>
      </p:grpSp>
      <p:grpSp>
        <p:nvGrpSpPr>
          <p:cNvPr id="16" name="Group 59">
            <a:extLst>
              <a:ext uri="{FF2B5EF4-FFF2-40B4-BE49-F238E27FC236}">
                <a16:creationId xmlns:a16="http://schemas.microsoft.com/office/drawing/2014/main" id="{609698BF-A916-430B-8CED-15C37A4D6F05}"/>
              </a:ext>
            </a:extLst>
          </p:cNvPr>
          <p:cNvGrpSpPr/>
          <p:nvPr/>
        </p:nvGrpSpPr>
        <p:grpSpPr>
          <a:xfrm>
            <a:off x="546538" y="3635222"/>
            <a:ext cx="3399820" cy="684653"/>
            <a:chOff x="1522304" y="1737589"/>
            <a:chExt cx="4478634" cy="684653"/>
          </a:xfrm>
        </p:grpSpPr>
        <p:grpSp>
          <p:nvGrpSpPr>
            <p:cNvPr id="18" name="Group 32">
              <a:extLst>
                <a:ext uri="{FF2B5EF4-FFF2-40B4-BE49-F238E27FC236}">
                  <a16:creationId xmlns:a16="http://schemas.microsoft.com/office/drawing/2014/main" id="{9F45E314-6001-4085-9FCF-5E47FFA7BC7A}"/>
                </a:ext>
              </a:extLst>
            </p:cNvPr>
            <p:cNvGrpSpPr/>
            <p:nvPr/>
          </p:nvGrpSpPr>
          <p:grpSpPr>
            <a:xfrm>
              <a:off x="1522304" y="1737589"/>
              <a:ext cx="4478634" cy="684653"/>
              <a:chOff x="1985513" y="4307149"/>
              <a:chExt cx="2711100" cy="684653"/>
            </a:xfrm>
          </p:grpSpPr>
          <p:sp>
            <p:nvSpPr>
              <p:cNvPr id="20" name="TextBox 33">
                <a:extLst>
                  <a:ext uri="{FF2B5EF4-FFF2-40B4-BE49-F238E27FC236}">
                    <a16:creationId xmlns:a16="http://schemas.microsoft.com/office/drawing/2014/main" id="{6F70FD8F-A0CD-4A45-BAA7-6F13DBAA0502}"/>
                  </a:ext>
                </a:extLst>
              </p:cNvPr>
              <p:cNvSpPr txBox="1"/>
              <p:nvPr/>
            </p:nvSpPr>
            <p:spPr>
              <a:xfrm>
                <a:off x="2004348" y="4714803"/>
                <a:ext cx="2692265" cy="276999"/>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Counter = 45 , Reset = 15 , </a:t>
                </a:r>
                <a:r>
                  <a:rPr lang="en-US" altLang="ko-KR" sz="1200" dirty="0" err="1">
                    <a:solidFill>
                      <a:schemeClr val="tx1">
                        <a:lumMod val="75000"/>
                        <a:lumOff val="25000"/>
                      </a:schemeClr>
                    </a:solidFill>
                    <a:cs typeface="Arial" pitchFamily="34" charset="0"/>
                  </a:rPr>
                  <a:t>cons_frames</a:t>
                </a:r>
                <a:r>
                  <a:rPr lang="en-US" altLang="ko-KR" sz="1200" dirty="0">
                    <a:solidFill>
                      <a:schemeClr val="tx1">
                        <a:lumMod val="75000"/>
                        <a:lumOff val="25000"/>
                      </a:schemeClr>
                    </a:solidFill>
                    <a:cs typeface="Arial" pitchFamily="34" charset="0"/>
                  </a:rPr>
                  <a:t> = 10</a:t>
                </a:r>
              </a:p>
            </p:txBody>
          </p:sp>
          <p:sp>
            <p:nvSpPr>
              <p:cNvPr id="21" name="TextBox 34">
                <a:extLst>
                  <a:ext uri="{FF2B5EF4-FFF2-40B4-BE49-F238E27FC236}">
                    <a16:creationId xmlns:a16="http://schemas.microsoft.com/office/drawing/2014/main" id="{ECF7E39F-C00C-43A3-AF4B-025E7D55A410}"/>
                  </a:ext>
                </a:extLst>
              </p:cNvPr>
              <p:cNvSpPr txBox="1"/>
              <p:nvPr/>
            </p:nvSpPr>
            <p:spPr>
              <a:xfrm>
                <a:off x="1985513" y="4307149"/>
                <a:ext cx="2380861" cy="338554"/>
              </a:xfrm>
              <a:prstGeom prst="rect">
                <a:avLst/>
              </a:prstGeom>
              <a:noFill/>
            </p:spPr>
            <p:txBody>
              <a:bodyPr wrap="square" rtlCol="0">
                <a:spAutoFit/>
              </a:bodyPr>
              <a:lstStyle/>
              <a:p>
                <a:r>
                  <a:rPr lang="en-US" altLang="ko-KR" sz="1600" dirty="0">
                    <a:solidFill>
                      <a:schemeClr val="accent1"/>
                    </a:solidFill>
                    <a:ea typeface="FZShuTi" pitchFamily="2" charset="-122"/>
                    <a:cs typeface="Arial" pitchFamily="34" charset="0"/>
                  </a:rPr>
                  <a:t>Detection Rate</a:t>
                </a:r>
                <a:endParaRPr lang="ko-KR" altLang="en-US" sz="1600" dirty="0">
                  <a:solidFill>
                    <a:schemeClr val="accent1"/>
                  </a:solidFill>
                  <a:cs typeface="Arial" pitchFamily="34" charset="0"/>
                </a:endParaRPr>
              </a:p>
            </p:txBody>
          </p:sp>
        </p:grpSp>
        <p:cxnSp>
          <p:nvCxnSpPr>
            <p:cNvPr id="19" name="Straight Connector 55">
              <a:extLst>
                <a:ext uri="{FF2B5EF4-FFF2-40B4-BE49-F238E27FC236}">
                  <a16:creationId xmlns:a16="http://schemas.microsoft.com/office/drawing/2014/main" id="{0CD7F584-4587-439D-97EF-2809C403510C}"/>
                </a:ext>
              </a:extLst>
            </p:cNvPr>
            <p:cNvCxnSpPr>
              <a:cxnSpLocks/>
            </p:cNvCxnSpPr>
            <p:nvPr/>
          </p:nvCxnSpPr>
          <p:spPr>
            <a:xfrm>
              <a:off x="1522304" y="2122861"/>
              <a:ext cx="3907670" cy="0"/>
            </a:xfrm>
            <a:prstGeom prst="line">
              <a:avLst/>
            </a:prstGeom>
            <a:ln w="19050">
              <a:solidFill>
                <a:schemeClr val="accent1"/>
              </a:solidFill>
              <a:prstDash val="sysDash"/>
              <a:headEnd type="oval"/>
              <a:tailEnd type="oval"/>
            </a:ln>
          </p:spPr>
          <p:style>
            <a:lnRef idx="1">
              <a:schemeClr val="accent1"/>
            </a:lnRef>
            <a:fillRef idx="0">
              <a:schemeClr val="accent1"/>
            </a:fillRef>
            <a:effectRef idx="0">
              <a:schemeClr val="accent1"/>
            </a:effectRef>
            <a:fontRef idx="minor">
              <a:schemeClr val="tx1"/>
            </a:fontRef>
          </p:style>
        </p:cxnSp>
      </p:grpSp>
      <p:grpSp>
        <p:nvGrpSpPr>
          <p:cNvPr id="22" name="קבוצה 21">
            <a:extLst>
              <a:ext uri="{FF2B5EF4-FFF2-40B4-BE49-F238E27FC236}">
                <a16:creationId xmlns:a16="http://schemas.microsoft.com/office/drawing/2014/main" id="{8E93DE7C-987E-483F-84E6-D18A768BC76C}"/>
              </a:ext>
            </a:extLst>
          </p:cNvPr>
          <p:cNvGrpSpPr/>
          <p:nvPr/>
        </p:nvGrpSpPr>
        <p:grpSpPr>
          <a:xfrm>
            <a:off x="5451643" y="1512198"/>
            <a:ext cx="5588001" cy="4923155"/>
            <a:chOff x="0" y="0"/>
            <a:chExt cx="5588346" cy="4923155"/>
          </a:xfrm>
        </p:grpSpPr>
        <p:grpSp>
          <p:nvGrpSpPr>
            <p:cNvPr id="23" name="קבוצה 22">
              <a:extLst>
                <a:ext uri="{FF2B5EF4-FFF2-40B4-BE49-F238E27FC236}">
                  <a16:creationId xmlns:a16="http://schemas.microsoft.com/office/drawing/2014/main" id="{4ECA7234-A0B7-4096-A9AA-9BC72A393C36}"/>
                </a:ext>
              </a:extLst>
            </p:cNvPr>
            <p:cNvGrpSpPr/>
            <p:nvPr/>
          </p:nvGrpSpPr>
          <p:grpSpPr>
            <a:xfrm>
              <a:off x="0" y="0"/>
              <a:ext cx="2734310" cy="4923155"/>
              <a:chOff x="0" y="0"/>
              <a:chExt cx="2734310" cy="4923155"/>
            </a:xfrm>
          </p:grpSpPr>
          <p:graphicFrame>
            <p:nvGraphicFramePr>
              <p:cNvPr id="29" name="תרשים 28">
                <a:extLst>
                  <a:ext uri="{FF2B5EF4-FFF2-40B4-BE49-F238E27FC236}">
                    <a16:creationId xmlns:a16="http://schemas.microsoft.com/office/drawing/2014/main" id="{2C86431B-15DE-4B80-A7E3-51F7C905E212}"/>
                  </a:ext>
                </a:extLst>
              </p:cNvPr>
              <p:cNvGraphicFramePr/>
              <p:nvPr/>
            </p:nvGraphicFramePr>
            <p:xfrm>
              <a:off x="69273" y="277091"/>
              <a:ext cx="2552700" cy="213614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30" name="תרשים 29">
                <a:extLst>
                  <a:ext uri="{FF2B5EF4-FFF2-40B4-BE49-F238E27FC236}">
                    <a16:creationId xmlns:a16="http://schemas.microsoft.com/office/drawing/2014/main" id="{3C377F5E-C71C-4FAD-AA10-71D1236944C2}"/>
                  </a:ext>
                </a:extLst>
              </p:cNvPr>
              <p:cNvGraphicFramePr/>
              <p:nvPr/>
            </p:nvGraphicFramePr>
            <p:xfrm>
              <a:off x="76200" y="2618509"/>
              <a:ext cx="2552700" cy="2136140"/>
            </p:xfrm>
            <a:graphic>
              <a:graphicData uri="http://schemas.openxmlformats.org/drawingml/2006/chart">
                <c:chart xmlns:c="http://schemas.openxmlformats.org/drawingml/2006/chart" xmlns:r="http://schemas.openxmlformats.org/officeDocument/2006/relationships" r:id="rId4"/>
              </a:graphicData>
            </a:graphic>
          </p:graphicFrame>
          <p:sp>
            <p:nvSpPr>
              <p:cNvPr id="31" name="מלבן: פינות מעוגלות 30">
                <a:extLst>
                  <a:ext uri="{FF2B5EF4-FFF2-40B4-BE49-F238E27FC236}">
                    <a16:creationId xmlns:a16="http://schemas.microsoft.com/office/drawing/2014/main" id="{44ECB94D-EA9C-4435-A368-BD39DE4055D5}"/>
                  </a:ext>
                </a:extLst>
              </p:cNvPr>
              <p:cNvSpPr/>
              <p:nvPr/>
            </p:nvSpPr>
            <p:spPr>
              <a:xfrm>
                <a:off x="0" y="0"/>
                <a:ext cx="2734310" cy="4923155"/>
              </a:xfrm>
              <a:prstGeom prst="roundRect">
                <a:avLst>
                  <a:gd name="adj" fmla="val 3805"/>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1" fromWordArt="0" anchor="ctr" anchorCtr="0" forceAA="0" compatLnSpc="1">
                <a:prstTxWarp prst="textNoShape">
                  <a:avLst/>
                </a:prstTxWarp>
                <a:noAutofit/>
              </a:bodyPr>
              <a:lstStyle/>
              <a:p>
                <a:endParaRPr lang="he-IL"/>
              </a:p>
            </p:txBody>
          </p:sp>
          <p:sp>
            <p:nvSpPr>
              <p:cNvPr id="32" name="תיבת טקסט 2">
                <a:extLst>
                  <a:ext uri="{FF2B5EF4-FFF2-40B4-BE49-F238E27FC236}">
                    <a16:creationId xmlns:a16="http://schemas.microsoft.com/office/drawing/2014/main" id="{AA869881-1B16-459E-8EAC-CAAA5B325497}"/>
                  </a:ext>
                </a:extLst>
              </p:cNvPr>
              <p:cNvSpPr txBox="1">
                <a:spLocks noChangeArrowheads="1"/>
              </p:cNvSpPr>
              <p:nvPr/>
            </p:nvSpPr>
            <p:spPr bwMode="auto">
              <a:xfrm flipH="1">
                <a:off x="353291" y="20782"/>
                <a:ext cx="2104390" cy="234950"/>
              </a:xfrm>
              <a:prstGeom prst="rect">
                <a:avLst/>
              </a:prstGeom>
              <a:solidFill>
                <a:srgbClr val="FFFFFF"/>
              </a:solidFill>
              <a:ln w="9525">
                <a:noFill/>
                <a:miter lim="800000"/>
                <a:headEnd/>
                <a:tailEnd/>
              </a:ln>
            </p:spPr>
            <p:txBody>
              <a:bodyPr rot="0" vert="horz" wrap="square" lIns="91440" tIns="45720" rIns="91440" bIns="45720" anchor="t" anchorCtr="0">
                <a:noAutofit/>
              </a:bodyPr>
              <a:lstStyle/>
              <a:p>
                <a:pPr algn="ctr" rtl="1">
                  <a:lnSpc>
                    <a:spcPct val="107000"/>
                  </a:lnSpc>
                  <a:spcAft>
                    <a:spcPts val="800"/>
                  </a:spcAft>
                </a:pPr>
                <a:r>
                  <a:rPr lang="en-US" sz="1100">
                    <a:effectLst/>
                    <a:latin typeface="Calibri" panose="020F0502020204030204" pitchFamily="34" charset="0"/>
                    <a:ea typeface="Calibri" panose="020F0502020204030204" pitchFamily="34" charset="0"/>
                    <a:cs typeface="Arial" panose="020B0604020202020204" pitchFamily="34" charset="0"/>
                  </a:rPr>
                  <a:t>Optimal Conditions</a:t>
                </a:r>
              </a:p>
            </p:txBody>
          </p:sp>
        </p:grpSp>
        <p:grpSp>
          <p:nvGrpSpPr>
            <p:cNvPr id="24" name="קבוצה 23">
              <a:extLst>
                <a:ext uri="{FF2B5EF4-FFF2-40B4-BE49-F238E27FC236}">
                  <a16:creationId xmlns:a16="http://schemas.microsoft.com/office/drawing/2014/main" id="{24B4EFE3-859B-4200-8B0F-72C140E4AFEC}"/>
                </a:ext>
              </a:extLst>
            </p:cNvPr>
            <p:cNvGrpSpPr/>
            <p:nvPr/>
          </p:nvGrpSpPr>
          <p:grpSpPr>
            <a:xfrm>
              <a:off x="2854036" y="0"/>
              <a:ext cx="2734310" cy="4923155"/>
              <a:chOff x="0" y="0"/>
              <a:chExt cx="2734310" cy="4923155"/>
            </a:xfrm>
          </p:grpSpPr>
          <p:graphicFrame>
            <p:nvGraphicFramePr>
              <p:cNvPr id="25" name="תרשים 24">
                <a:extLst>
                  <a:ext uri="{FF2B5EF4-FFF2-40B4-BE49-F238E27FC236}">
                    <a16:creationId xmlns:a16="http://schemas.microsoft.com/office/drawing/2014/main" id="{830EE705-5D3D-436C-B9D6-9C02C0D748ED}"/>
                  </a:ext>
                </a:extLst>
              </p:cNvPr>
              <p:cNvGraphicFramePr/>
              <p:nvPr/>
            </p:nvGraphicFramePr>
            <p:xfrm>
              <a:off x="117764" y="304800"/>
              <a:ext cx="2552700" cy="213614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26" name="תרשים 25">
                <a:extLst>
                  <a:ext uri="{FF2B5EF4-FFF2-40B4-BE49-F238E27FC236}">
                    <a16:creationId xmlns:a16="http://schemas.microsoft.com/office/drawing/2014/main" id="{7C564CAC-BBA2-4FA9-B67F-5394794DE198}"/>
                  </a:ext>
                </a:extLst>
              </p:cNvPr>
              <p:cNvGraphicFramePr/>
              <p:nvPr/>
            </p:nvGraphicFramePr>
            <p:xfrm>
              <a:off x="110837" y="2625436"/>
              <a:ext cx="2552700" cy="2136140"/>
            </p:xfrm>
            <a:graphic>
              <a:graphicData uri="http://schemas.openxmlformats.org/drawingml/2006/chart">
                <c:chart xmlns:c="http://schemas.openxmlformats.org/drawingml/2006/chart" xmlns:r="http://schemas.openxmlformats.org/officeDocument/2006/relationships" r:id="rId6"/>
              </a:graphicData>
            </a:graphic>
          </p:graphicFrame>
          <p:sp>
            <p:nvSpPr>
              <p:cNvPr id="27" name="מלבן: פינות מעוגלות 26">
                <a:extLst>
                  <a:ext uri="{FF2B5EF4-FFF2-40B4-BE49-F238E27FC236}">
                    <a16:creationId xmlns:a16="http://schemas.microsoft.com/office/drawing/2014/main" id="{D2B375AC-DDEA-4618-ACCA-45800BF0D6AF}"/>
                  </a:ext>
                </a:extLst>
              </p:cNvPr>
              <p:cNvSpPr/>
              <p:nvPr/>
            </p:nvSpPr>
            <p:spPr>
              <a:xfrm>
                <a:off x="0" y="0"/>
                <a:ext cx="2734310" cy="4923155"/>
              </a:xfrm>
              <a:prstGeom prst="roundRect">
                <a:avLst>
                  <a:gd name="adj" fmla="val 3805"/>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1" fromWordArt="0" anchor="ctr" anchorCtr="0" forceAA="0" compatLnSpc="1">
                <a:prstTxWarp prst="textNoShape">
                  <a:avLst/>
                </a:prstTxWarp>
                <a:noAutofit/>
              </a:bodyPr>
              <a:lstStyle/>
              <a:p>
                <a:endParaRPr lang="he-IL"/>
              </a:p>
            </p:txBody>
          </p:sp>
          <p:sp>
            <p:nvSpPr>
              <p:cNvPr id="28" name="תיבת טקסט 2">
                <a:extLst>
                  <a:ext uri="{FF2B5EF4-FFF2-40B4-BE49-F238E27FC236}">
                    <a16:creationId xmlns:a16="http://schemas.microsoft.com/office/drawing/2014/main" id="{C1E9881C-E0FA-4F0B-BBFC-683EAF711714}"/>
                  </a:ext>
                </a:extLst>
              </p:cNvPr>
              <p:cNvSpPr txBox="1">
                <a:spLocks noChangeArrowheads="1"/>
              </p:cNvSpPr>
              <p:nvPr/>
            </p:nvSpPr>
            <p:spPr bwMode="auto">
              <a:xfrm flipH="1">
                <a:off x="346364" y="20782"/>
                <a:ext cx="2104390" cy="234950"/>
              </a:xfrm>
              <a:prstGeom prst="rect">
                <a:avLst/>
              </a:prstGeom>
              <a:solidFill>
                <a:srgbClr val="FFFFFF"/>
              </a:solidFill>
              <a:ln w="9525">
                <a:noFill/>
                <a:miter lim="800000"/>
                <a:headEnd/>
                <a:tailEnd/>
              </a:ln>
            </p:spPr>
            <p:txBody>
              <a:bodyPr rot="0" vert="horz" wrap="square" lIns="91440" tIns="45720" rIns="91440" bIns="45720" anchor="t" anchorCtr="0">
                <a:noAutofit/>
              </a:bodyPr>
              <a:lstStyle/>
              <a:p>
                <a:pPr algn="ctr" rtl="1">
                  <a:lnSpc>
                    <a:spcPct val="107000"/>
                  </a:lnSpc>
                  <a:spcAft>
                    <a:spcPts val="800"/>
                  </a:spcAft>
                </a:pPr>
                <a:r>
                  <a:rPr lang="en-US" sz="1100">
                    <a:effectLst/>
                    <a:latin typeface="Calibri" panose="020F0502020204030204" pitchFamily="34" charset="0"/>
                    <a:ea typeface="Calibri" panose="020F0502020204030204" pitchFamily="34" charset="0"/>
                    <a:cs typeface="Arial" panose="020B0604020202020204" pitchFamily="34" charset="0"/>
                  </a:rPr>
                  <a:t>Non-Optimal Conditions</a:t>
                </a:r>
              </a:p>
            </p:txBody>
          </p:sp>
        </p:grpSp>
      </p:grpSp>
    </p:spTree>
    <p:extLst>
      <p:ext uri="{BB962C8B-B14F-4D97-AF65-F5344CB8AC3E}">
        <p14:creationId xmlns:p14="http://schemas.microsoft.com/office/powerpoint/2010/main" val="29374716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DF697761-60AD-4C6C-B32E-0CCB031DA7A3}"/>
              </a:ext>
            </a:extLst>
          </p:cNvPr>
          <p:cNvSpPr txBox="1"/>
          <p:nvPr/>
        </p:nvSpPr>
        <p:spPr>
          <a:xfrm>
            <a:off x="7472129" y="737103"/>
            <a:ext cx="4250485" cy="830997"/>
          </a:xfrm>
          <a:prstGeom prst="rect">
            <a:avLst/>
          </a:prstGeom>
          <a:noFill/>
        </p:spPr>
        <p:txBody>
          <a:bodyPr wrap="square" rtlCol="0" anchor="ctr">
            <a:spAutoFit/>
          </a:bodyPr>
          <a:lstStyle/>
          <a:p>
            <a:pPr algn="r"/>
            <a:r>
              <a:rPr lang="en-US" altLang="ko-KR" sz="4800" b="1" dirty="0">
                <a:solidFill>
                  <a:schemeClr val="bg1"/>
                </a:solidFill>
                <a:cs typeface="Arial" pitchFamily="34" charset="0"/>
              </a:rPr>
              <a:t>DEMO VIDEO</a:t>
            </a:r>
            <a:endParaRPr lang="ko-KR" altLang="en-US" sz="4800" b="1" dirty="0">
              <a:solidFill>
                <a:schemeClr val="bg1"/>
              </a:solidFill>
              <a:cs typeface="Arial" pitchFamily="34" charset="0"/>
            </a:endParaRPr>
          </a:p>
        </p:txBody>
      </p:sp>
      <p:cxnSp>
        <p:nvCxnSpPr>
          <p:cNvPr id="25" name="Straight Connector 24">
            <a:extLst>
              <a:ext uri="{FF2B5EF4-FFF2-40B4-BE49-F238E27FC236}">
                <a16:creationId xmlns:a16="http://schemas.microsoft.com/office/drawing/2014/main" id="{5C4D4946-0580-4F87-B416-F227CEADB60F}"/>
              </a:ext>
            </a:extLst>
          </p:cNvPr>
          <p:cNvCxnSpPr>
            <a:cxnSpLocks/>
          </p:cNvCxnSpPr>
          <p:nvPr/>
        </p:nvCxnSpPr>
        <p:spPr>
          <a:xfrm>
            <a:off x="7546042" y="1568100"/>
            <a:ext cx="4081182" cy="0"/>
          </a:xfrm>
          <a:prstGeom prst="line">
            <a:avLst/>
          </a:prstGeom>
          <a:ln w="19050">
            <a:solidFill>
              <a:schemeClr val="bg1"/>
            </a:solidFill>
            <a:prstDash val="sysDash"/>
            <a:headEnd type="oval"/>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981610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dirty="0"/>
              <a:t>Limitations</a:t>
            </a:r>
          </a:p>
        </p:txBody>
      </p:sp>
      <p:grpSp>
        <p:nvGrpSpPr>
          <p:cNvPr id="11" name="Group 10">
            <a:extLst>
              <a:ext uri="{FF2B5EF4-FFF2-40B4-BE49-F238E27FC236}">
                <a16:creationId xmlns:a16="http://schemas.microsoft.com/office/drawing/2014/main" id="{96FB1A73-42BC-4EA3-BB83-C99C8777471A}"/>
              </a:ext>
            </a:extLst>
          </p:cNvPr>
          <p:cNvGrpSpPr/>
          <p:nvPr/>
        </p:nvGrpSpPr>
        <p:grpSpPr>
          <a:xfrm>
            <a:off x="7381621" y="1555639"/>
            <a:ext cx="4218841" cy="4725885"/>
            <a:chOff x="457934" y="1130927"/>
            <a:chExt cx="5029200" cy="5633638"/>
          </a:xfrm>
        </p:grpSpPr>
        <p:sp>
          <p:nvSpPr>
            <p:cNvPr id="7" name="Freeform: Shape 6">
              <a:extLst>
                <a:ext uri="{FF2B5EF4-FFF2-40B4-BE49-F238E27FC236}">
                  <a16:creationId xmlns:a16="http://schemas.microsoft.com/office/drawing/2014/main" id="{9BA7AB57-E474-4F62-901C-A6D454EB3FF8}"/>
                </a:ext>
              </a:extLst>
            </p:cNvPr>
            <p:cNvSpPr/>
            <p:nvPr/>
          </p:nvSpPr>
          <p:spPr>
            <a:xfrm>
              <a:off x="457934" y="1130927"/>
              <a:ext cx="5029200" cy="5633638"/>
            </a:xfrm>
            <a:custGeom>
              <a:avLst/>
              <a:gdLst>
                <a:gd name="connsiteX0" fmla="*/ 2251214 w 4546203"/>
                <a:gd name="connsiteY0" fmla="*/ 4846657 h 5092591"/>
                <a:gd name="connsiteX1" fmla="*/ 2251214 w 4546203"/>
                <a:gd name="connsiteY1" fmla="*/ 4907544 h 5092591"/>
                <a:gd name="connsiteX2" fmla="*/ 2330407 w 4546203"/>
                <a:gd name="connsiteY2" fmla="*/ 4907544 h 5092591"/>
                <a:gd name="connsiteX3" fmla="*/ 2330407 w 4546203"/>
                <a:gd name="connsiteY3" fmla="*/ 4846657 h 5092591"/>
                <a:gd name="connsiteX4" fmla="*/ 2251214 w 4546203"/>
                <a:gd name="connsiteY4" fmla="*/ 4846657 h 5092591"/>
                <a:gd name="connsiteX5" fmla="*/ 2445813 w 4546203"/>
                <a:gd name="connsiteY5" fmla="*/ 4838698 h 5092591"/>
                <a:gd name="connsiteX6" fmla="*/ 2365824 w 4546203"/>
                <a:gd name="connsiteY6" fmla="*/ 4843474 h 5092591"/>
                <a:gd name="connsiteX7" fmla="*/ 2369008 w 4546203"/>
                <a:gd name="connsiteY7" fmla="*/ 4907146 h 5092591"/>
                <a:gd name="connsiteX8" fmla="*/ 2450588 w 4546203"/>
                <a:gd name="connsiteY8" fmla="*/ 4902370 h 5092591"/>
                <a:gd name="connsiteX9" fmla="*/ 2445813 w 4546203"/>
                <a:gd name="connsiteY9" fmla="*/ 4838698 h 5092591"/>
                <a:gd name="connsiteX10" fmla="*/ 2019208 w 4546203"/>
                <a:gd name="connsiteY10" fmla="*/ 4832729 h 5092591"/>
                <a:gd name="connsiteX11" fmla="*/ 2012841 w 4546203"/>
                <a:gd name="connsiteY11" fmla="*/ 4895605 h 5092591"/>
                <a:gd name="connsiteX12" fmla="*/ 2094421 w 4546203"/>
                <a:gd name="connsiteY12" fmla="*/ 4902768 h 5092591"/>
                <a:gd name="connsiteX13" fmla="*/ 2099196 w 4546203"/>
                <a:gd name="connsiteY13" fmla="*/ 4839494 h 5092591"/>
                <a:gd name="connsiteX14" fmla="*/ 2019208 w 4546203"/>
                <a:gd name="connsiteY14" fmla="*/ 4832729 h 5092591"/>
                <a:gd name="connsiteX15" fmla="*/ 2251612 w 4546203"/>
                <a:gd name="connsiteY15" fmla="*/ 4753934 h 5092591"/>
                <a:gd name="connsiteX16" fmla="*/ 2251612 w 4546203"/>
                <a:gd name="connsiteY16" fmla="*/ 4814821 h 5092591"/>
                <a:gd name="connsiteX17" fmla="*/ 2328019 w 4546203"/>
                <a:gd name="connsiteY17" fmla="*/ 4814821 h 5092591"/>
                <a:gd name="connsiteX18" fmla="*/ 2328019 w 4546203"/>
                <a:gd name="connsiteY18" fmla="*/ 4753934 h 5092591"/>
                <a:gd name="connsiteX19" fmla="*/ 2251612 w 4546203"/>
                <a:gd name="connsiteY19" fmla="*/ 4753934 h 5092591"/>
                <a:gd name="connsiteX20" fmla="*/ 2029157 w 4546203"/>
                <a:gd name="connsiteY20" fmla="*/ 4740404 h 5092591"/>
                <a:gd name="connsiteX21" fmla="*/ 2022392 w 4546203"/>
                <a:gd name="connsiteY21" fmla="*/ 4803678 h 5092591"/>
                <a:gd name="connsiteX22" fmla="*/ 2101186 w 4546203"/>
                <a:gd name="connsiteY22" fmla="*/ 4811239 h 5092591"/>
                <a:gd name="connsiteX23" fmla="*/ 2105564 w 4546203"/>
                <a:gd name="connsiteY23" fmla="*/ 4747965 h 5092591"/>
                <a:gd name="connsiteX24" fmla="*/ 2029157 w 4546203"/>
                <a:gd name="connsiteY24" fmla="*/ 4740404 h 5092591"/>
                <a:gd name="connsiteX25" fmla="*/ 2252408 w 4546203"/>
                <a:gd name="connsiteY25" fmla="*/ 4661609 h 5092591"/>
                <a:gd name="connsiteX26" fmla="*/ 2252408 w 4546203"/>
                <a:gd name="connsiteY26" fmla="*/ 4722894 h 5092591"/>
                <a:gd name="connsiteX27" fmla="*/ 2324835 w 4546203"/>
                <a:gd name="connsiteY27" fmla="*/ 4722894 h 5092591"/>
                <a:gd name="connsiteX28" fmla="*/ 2324835 w 4546203"/>
                <a:gd name="connsiteY28" fmla="*/ 4661609 h 5092591"/>
                <a:gd name="connsiteX29" fmla="*/ 2252408 w 4546203"/>
                <a:gd name="connsiteY29" fmla="*/ 4661609 h 5092591"/>
                <a:gd name="connsiteX30" fmla="*/ 2144961 w 4546203"/>
                <a:gd name="connsiteY30" fmla="*/ 4660017 h 5092591"/>
                <a:gd name="connsiteX31" fmla="*/ 2141777 w 4546203"/>
                <a:gd name="connsiteY31" fmla="*/ 4721302 h 5092591"/>
                <a:gd name="connsiteX32" fmla="*/ 2217388 w 4546203"/>
                <a:gd name="connsiteY32" fmla="*/ 4721302 h 5092591"/>
                <a:gd name="connsiteX33" fmla="*/ 2217388 w 4546203"/>
                <a:gd name="connsiteY33" fmla="*/ 4660017 h 5092591"/>
                <a:gd name="connsiteX34" fmla="*/ 2144961 w 4546203"/>
                <a:gd name="connsiteY34" fmla="*/ 4660017 h 5092591"/>
                <a:gd name="connsiteX35" fmla="*/ 2431088 w 4546203"/>
                <a:gd name="connsiteY35" fmla="*/ 4654844 h 5092591"/>
                <a:gd name="connsiteX36" fmla="*/ 2357467 w 4546203"/>
                <a:gd name="connsiteY36" fmla="*/ 4660017 h 5092591"/>
                <a:gd name="connsiteX37" fmla="*/ 2361049 w 4546203"/>
                <a:gd name="connsiteY37" fmla="*/ 4723292 h 5092591"/>
                <a:gd name="connsiteX38" fmla="*/ 2436660 w 4546203"/>
                <a:gd name="connsiteY38" fmla="*/ 4718119 h 5092591"/>
                <a:gd name="connsiteX39" fmla="*/ 2431088 w 4546203"/>
                <a:gd name="connsiteY39" fmla="*/ 4654844 h 5092591"/>
                <a:gd name="connsiteX40" fmla="*/ 2150930 w 4546203"/>
                <a:gd name="connsiteY40" fmla="*/ 4567295 h 5092591"/>
                <a:gd name="connsiteX41" fmla="*/ 2146951 w 4546203"/>
                <a:gd name="connsiteY41" fmla="*/ 4628580 h 5092591"/>
                <a:gd name="connsiteX42" fmla="*/ 2219378 w 4546203"/>
                <a:gd name="connsiteY42" fmla="*/ 4631763 h 5092591"/>
                <a:gd name="connsiteX43" fmla="*/ 2219378 w 4546203"/>
                <a:gd name="connsiteY43" fmla="*/ 4567295 h 5092591"/>
                <a:gd name="connsiteX44" fmla="*/ 2150930 w 4546203"/>
                <a:gd name="connsiteY44" fmla="*/ 4567295 h 5092591"/>
                <a:gd name="connsiteX45" fmla="*/ 2424323 w 4546203"/>
                <a:gd name="connsiteY45" fmla="*/ 4562918 h 5092591"/>
                <a:gd name="connsiteX46" fmla="*/ 2353488 w 4546203"/>
                <a:gd name="connsiteY46" fmla="*/ 4567295 h 5092591"/>
                <a:gd name="connsiteX47" fmla="*/ 2357467 w 4546203"/>
                <a:gd name="connsiteY47" fmla="*/ 4630967 h 5092591"/>
                <a:gd name="connsiteX48" fmla="*/ 2429497 w 4546203"/>
                <a:gd name="connsiteY48" fmla="*/ 4626192 h 5092591"/>
                <a:gd name="connsiteX49" fmla="*/ 2424323 w 4546203"/>
                <a:gd name="connsiteY49" fmla="*/ 4562918 h 5092591"/>
                <a:gd name="connsiteX50" fmla="*/ 2049452 w 4546203"/>
                <a:gd name="connsiteY50" fmla="*/ 4556550 h 5092591"/>
                <a:gd name="connsiteX51" fmla="*/ 2042687 w 4546203"/>
                <a:gd name="connsiteY51" fmla="*/ 4619427 h 5092591"/>
                <a:gd name="connsiteX52" fmla="*/ 2114717 w 4546203"/>
                <a:gd name="connsiteY52" fmla="*/ 4626590 h 5092591"/>
                <a:gd name="connsiteX53" fmla="*/ 2119492 w 4546203"/>
                <a:gd name="connsiteY53" fmla="*/ 4563315 h 5092591"/>
                <a:gd name="connsiteX54" fmla="*/ 2049452 w 4546203"/>
                <a:gd name="connsiteY54" fmla="*/ 4556550 h 5092591"/>
                <a:gd name="connsiteX55" fmla="*/ 2897488 w 4546203"/>
                <a:gd name="connsiteY55" fmla="*/ 4513571 h 5092591"/>
                <a:gd name="connsiteX56" fmla="*/ 2847744 w 4546203"/>
                <a:gd name="connsiteY56" fmla="*/ 4528693 h 5092591"/>
                <a:gd name="connsiteX57" fmla="*/ 2859683 w 4546203"/>
                <a:gd name="connsiteY57" fmla="*/ 4567295 h 5092591"/>
                <a:gd name="connsiteX58" fmla="*/ 2910223 w 4546203"/>
                <a:gd name="connsiteY58" fmla="*/ 4551775 h 5092591"/>
                <a:gd name="connsiteX59" fmla="*/ 2897488 w 4546203"/>
                <a:gd name="connsiteY59" fmla="*/ 4513571 h 5092591"/>
                <a:gd name="connsiteX60" fmla="*/ 1790386 w 4546203"/>
                <a:gd name="connsiteY60" fmla="*/ 4506408 h 5092591"/>
                <a:gd name="connsiteX61" fmla="*/ 1779641 w 4546203"/>
                <a:gd name="connsiteY61" fmla="*/ 4549785 h 5092591"/>
                <a:gd name="connsiteX62" fmla="*/ 1872364 w 4546203"/>
                <a:gd name="connsiteY62" fmla="*/ 4570080 h 5092591"/>
                <a:gd name="connsiteX63" fmla="*/ 1881119 w 4546203"/>
                <a:gd name="connsiteY63" fmla="*/ 4525908 h 5092591"/>
                <a:gd name="connsiteX64" fmla="*/ 1790386 w 4546203"/>
                <a:gd name="connsiteY64" fmla="*/ 4506408 h 5092591"/>
                <a:gd name="connsiteX65" fmla="*/ 3136658 w 4546203"/>
                <a:gd name="connsiteY65" fmla="*/ 4499245 h 5092591"/>
                <a:gd name="connsiteX66" fmla="*/ 3148995 w 4546203"/>
                <a:gd name="connsiteY66" fmla="*/ 4525908 h 5092591"/>
                <a:gd name="connsiteX67" fmla="*/ 3106414 w 4546203"/>
                <a:gd name="connsiteY67" fmla="*/ 4531877 h 5092591"/>
                <a:gd name="connsiteX68" fmla="*/ 3096863 w 4546203"/>
                <a:gd name="connsiteY68" fmla="*/ 4534662 h 5092591"/>
                <a:gd name="connsiteX69" fmla="*/ 2926936 w 4546203"/>
                <a:gd name="connsiteY69" fmla="*/ 4597142 h 5092591"/>
                <a:gd name="connsiteX70" fmla="*/ 2917784 w 4546203"/>
                <a:gd name="connsiteY70" fmla="*/ 4602714 h 5092591"/>
                <a:gd name="connsiteX71" fmla="*/ 2920569 w 4546203"/>
                <a:gd name="connsiteY71" fmla="*/ 4609479 h 5092591"/>
                <a:gd name="connsiteX72" fmla="*/ 3112383 w 4546203"/>
                <a:gd name="connsiteY72" fmla="*/ 4539439 h 5092591"/>
                <a:gd name="connsiteX73" fmla="*/ 3126311 w 4546203"/>
                <a:gd name="connsiteY73" fmla="*/ 4570877 h 5092591"/>
                <a:gd name="connsiteX74" fmla="*/ 2931314 w 4546203"/>
                <a:gd name="connsiteY74" fmla="*/ 4642907 h 5092591"/>
                <a:gd name="connsiteX75" fmla="*/ 2918977 w 4546203"/>
                <a:gd name="connsiteY75" fmla="*/ 4609876 h 5092591"/>
                <a:gd name="connsiteX76" fmla="*/ 2888335 w 4546203"/>
                <a:gd name="connsiteY76" fmla="*/ 4617040 h 5092591"/>
                <a:gd name="connsiteX77" fmla="*/ 2881570 w 4546203"/>
                <a:gd name="connsiteY77" fmla="*/ 4593560 h 5092591"/>
                <a:gd name="connsiteX78" fmla="*/ 3136658 w 4546203"/>
                <a:gd name="connsiteY78" fmla="*/ 4499245 h 5092591"/>
                <a:gd name="connsiteX79" fmla="*/ 2955987 w 4546203"/>
                <a:gd name="connsiteY79" fmla="*/ 4494470 h 5092591"/>
                <a:gd name="connsiteX80" fmla="*/ 2905845 w 4546203"/>
                <a:gd name="connsiteY80" fmla="*/ 4511184 h 5092591"/>
                <a:gd name="connsiteX81" fmla="*/ 2919376 w 4546203"/>
                <a:gd name="connsiteY81" fmla="*/ 4549387 h 5092591"/>
                <a:gd name="connsiteX82" fmla="*/ 2969119 w 4546203"/>
                <a:gd name="connsiteY82" fmla="*/ 4532275 h 5092591"/>
                <a:gd name="connsiteX83" fmla="*/ 2955987 w 4546203"/>
                <a:gd name="connsiteY83" fmla="*/ 4494470 h 5092591"/>
                <a:gd name="connsiteX84" fmla="*/ 2254398 w 4546203"/>
                <a:gd name="connsiteY84" fmla="*/ 4476562 h 5092591"/>
                <a:gd name="connsiteX85" fmla="*/ 2254398 w 4546203"/>
                <a:gd name="connsiteY85" fmla="*/ 4538244 h 5092591"/>
                <a:gd name="connsiteX86" fmla="*/ 2320060 w 4546203"/>
                <a:gd name="connsiteY86" fmla="*/ 4538244 h 5092591"/>
                <a:gd name="connsiteX87" fmla="*/ 2320060 w 4546203"/>
                <a:gd name="connsiteY87" fmla="*/ 4476562 h 5092591"/>
                <a:gd name="connsiteX88" fmla="*/ 2254398 w 4546203"/>
                <a:gd name="connsiteY88" fmla="*/ 4476562 h 5092591"/>
                <a:gd name="connsiteX89" fmla="*/ 3013292 w 4546203"/>
                <a:gd name="connsiteY89" fmla="*/ 4472980 h 5092591"/>
                <a:gd name="connsiteX90" fmla="*/ 2964344 w 4546203"/>
                <a:gd name="connsiteY90" fmla="*/ 4491286 h 5092591"/>
                <a:gd name="connsiteX91" fmla="*/ 2977874 w 4546203"/>
                <a:gd name="connsiteY91" fmla="*/ 4529489 h 5092591"/>
                <a:gd name="connsiteX92" fmla="*/ 3028016 w 4546203"/>
                <a:gd name="connsiteY92" fmla="*/ 4510388 h 5092591"/>
                <a:gd name="connsiteX93" fmla="*/ 3013292 w 4546203"/>
                <a:gd name="connsiteY93" fmla="*/ 4472980 h 5092591"/>
                <a:gd name="connsiteX94" fmla="*/ 2156104 w 4546203"/>
                <a:gd name="connsiteY94" fmla="*/ 4472582 h 5092591"/>
                <a:gd name="connsiteX95" fmla="*/ 2152920 w 4546203"/>
                <a:gd name="connsiteY95" fmla="*/ 4537051 h 5092591"/>
                <a:gd name="connsiteX96" fmla="*/ 2222164 w 4546203"/>
                <a:gd name="connsiteY96" fmla="*/ 4537051 h 5092591"/>
                <a:gd name="connsiteX97" fmla="*/ 2222164 w 4546203"/>
                <a:gd name="connsiteY97" fmla="*/ 4475766 h 5092591"/>
                <a:gd name="connsiteX98" fmla="*/ 2156104 w 4546203"/>
                <a:gd name="connsiteY98" fmla="*/ 4472582 h 5092591"/>
                <a:gd name="connsiteX99" fmla="*/ 2059401 w 4546203"/>
                <a:gd name="connsiteY99" fmla="*/ 4465021 h 5092591"/>
                <a:gd name="connsiteX100" fmla="*/ 2052636 w 4546203"/>
                <a:gd name="connsiteY100" fmla="*/ 4528295 h 5092591"/>
                <a:gd name="connsiteX101" fmla="*/ 2121482 w 4546203"/>
                <a:gd name="connsiteY101" fmla="*/ 4534265 h 5092591"/>
                <a:gd name="connsiteX102" fmla="*/ 2126257 w 4546203"/>
                <a:gd name="connsiteY102" fmla="*/ 4470990 h 5092591"/>
                <a:gd name="connsiteX103" fmla="*/ 2059401 w 4546203"/>
                <a:gd name="connsiteY103" fmla="*/ 4465021 h 5092591"/>
                <a:gd name="connsiteX104" fmla="*/ 2881172 w 4546203"/>
                <a:gd name="connsiteY104" fmla="*/ 4462236 h 5092591"/>
                <a:gd name="connsiteX105" fmla="*/ 2833020 w 4546203"/>
                <a:gd name="connsiteY105" fmla="*/ 4477358 h 5092591"/>
                <a:gd name="connsiteX106" fmla="*/ 2842571 w 4546203"/>
                <a:gd name="connsiteY106" fmla="*/ 4511184 h 5092591"/>
                <a:gd name="connsiteX107" fmla="*/ 2891917 w 4546203"/>
                <a:gd name="connsiteY107" fmla="*/ 4496061 h 5092591"/>
                <a:gd name="connsiteX108" fmla="*/ 2881172 w 4546203"/>
                <a:gd name="connsiteY108" fmla="*/ 4462236 h 5092591"/>
                <a:gd name="connsiteX109" fmla="*/ 3070199 w 4546203"/>
                <a:gd name="connsiteY109" fmla="*/ 4449899 h 5092591"/>
                <a:gd name="connsiteX110" fmla="*/ 3021649 w 4546203"/>
                <a:gd name="connsiteY110" fmla="*/ 4470195 h 5092591"/>
                <a:gd name="connsiteX111" fmla="*/ 3036373 w 4546203"/>
                <a:gd name="connsiteY111" fmla="*/ 4507602 h 5092591"/>
                <a:gd name="connsiteX112" fmla="*/ 3085719 w 4546203"/>
                <a:gd name="connsiteY112" fmla="*/ 4486908 h 5092591"/>
                <a:gd name="connsiteX113" fmla="*/ 3070199 w 4546203"/>
                <a:gd name="connsiteY113" fmla="*/ 4449899 h 5092591"/>
                <a:gd name="connsiteX114" fmla="*/ 2937283 w 4546203"/>
                <a:gd name="connsiteY114" fmla="*/ 4443134 h 5092591"/>
                <a:gd name="connsiteX115" fmla="*/ 2889131 w 4546203"/>
                <a:gd name="connsiteY115" fmla="*/ 4460644 h 5092591"/>
                <a:gd name="connsiteX116" fmla="*/ 2900672 w 4546203"/>
                <a:gd name="connsiteY116" fmla="*/ 4493276 h 5092591"/>
                <a:gd name="connsiteX117" fmla="*/ 2949620 w 4546203"/>
                <a:gd name="connsiteY117" fmla="*/ 4476562 h 5092591"/>
                <a:gd name="connsiteX118" fmla="*/ 2937283 w 4546203"/>
                <a:gd name="connsiteY118" fmla="*/ 4443134 h 5092591"/>
                <a:gd name="connsiteX119" fmla="*/ 1805906 w 4546203"/>
                <a:gd name="connsiteY119" fmla="*/ 4442736 h 5092591"/>
                <a:gd name="connsiteX120" fmla="*/ 1795161 w 4546203"/>
                <a:gd name="connsiteY120" fmla="*/ 4486510 h 5092591"/>
                <a:gd name="connsiteX121" fmla="*/ 1885098 w 4546203"/>
                <a:gd name="connsiteY121" fmla="*/ 4506010 h 5092591"/>
                <a:gd name="connsiteX122" fmla="*/ 1893455 w 4546203"/>
                <a:gd name="connsiteY122" fmla="*/ 4461838 h 5092591"/>
                <a:gd name="connsiteX123" fmla="*/ 1805906 w 4546203"/>
                <a:gd name="connsiteY123" fmla="*/ 4442736 h 5092591"/>
                <a:gd name="connsiteX124" fmla="*/ 3125515 w 4546203"/>
                <a:gd name="connsiteY124" fmla="*/ 4426022 h 5092591"/>
                <a:gd name="connsiteX125" fmla="*/ 3078158 w 4546203"/>
                <a:gd name="connsiteY125" fmla="*/ 4447113 h 5092591"/>
                <a:gd name="connsiteX126" fmla="*/ 3093678 w 4546203"/>
                <a:gd name="connsiteY126" fmla="*/ 4484123 h 5092591"/>
                <a:gd name="connsiteX127" fmla="*/ 3142626 w 4546203"/>
                <a:gd name="connsiteY127" fmla="*/ 4461838 h 5092591"/>
                <a:gd name="connsiteX128" fmla="*/ 3125515 w 4546203"/>
                <a:gd name="connsiteY128" fmla="*/ 4426022 h 5092591"/>
                <a:gd name="connsiteX129" fmla="*/ 1534503 w 4546203"/>
                <a:gd name="connsiteY129" fmla="*/ 4425226 h 5092591"/>
                <a:gd name="connsiteX130" fmla="*/ 1518187 w 4546203"/>
                <a:gd name="connsiteY130" fmla="*/ 4467011 h 5092591"/>
                <a:gd name="connsiteX131" fmla="*/ 1607328 w 4546203"/>
                <a:gd name="connsiteY131" fmla="*/ 4499643 h 5092591"/>
                <a:gd name="connsiteX132" fmla="*/ 1621654 w 4546203"/>
                <a:gd name="connsiteY132" fmla="*/ 4457062 h 5092591"/>
                <a:gd name="connsiteX133" fmla="*/ 1534503 w 4546203"/>
                <a:gd name="connsiteY133" fmla="*/ 4425226 h 5092591"/>
                <a:gd name="connsiteX134" fmla="*/ 2993394 w 4546203"/>
                <a:gd name="connsiteY134" fmla="*/ 4422440 h 5092591"/>
                <a:gd name="connsiteX135" fmla="*/ 2945640 w 4546203"/>
                <a:gd name="connsiteY135" fmla="*/ 4440746 h 5092591"/>
                <a:gd name="connsiteX136" fmla="*/ 2958375 w 4546203"/>
                <a:gd name="connsiteY136" fmla="*/ 4473378 h 5092591"/>
                <a:gd name="connsiteX137" fmla="*/ 3006527 w 4546203"/>
                <a:gd name="connsiteY137" fmla="*/ 4455072 h 5092591"/>
                <a:gd name="connsiteX138" fmla="*/ 2993394 w 4546203"/>
                <a:gd name="connsiteY138" fmla="*/ 4422440 h 5092591"/>
                <a:gd name="connsiteX139" fmla="*/ 1680949 w 4546203"/>
                <a:gd name="connsiteY139" fmla="*/ 4407318 h 5092591"/>
                <a:gd name="connsiteX140" fmla="*/ 1667817 w 4546203"/>
                <a:gd name="connsiteY140" fmla="*/ 4450297 h 5092591"/>
                <a:gd name="connsiteX141" fmla="*/ 1755764 w 4546203"/>
                <a:gd name="connsiteY141" fmla="*/ 4475766 h 5092591"/>
                <a:gd name="connsiteX142" fmla="*/ 1767305 w 4546203"/>
                <a:gd name="connsiteY142" fmla="*/ 4431991 h 5092591"/>
                <a:gd name="connsiteX143" fmla="*/ 1680949 w 4546203"/>
                <a:gd name="connsiteY143" fmla="*/ 4407318 h 5092591"/>
                <a:gd name="connsiteX144" fmla="*/ 3048710 w 4546203"/>
                <a:gd name="connsiteY144" fmla="*/ 4400155 h 5092591"/>
                <a:gd name="connsiteX145" fmla="*/ 3001752 w 4546203"/>
                <a:gd name="connsiteY145" fmla="*/ 4420451 h 5092591"/>
                <a:gd name="connsiteX146" fmla="*/ 3014884 w 4546203"/>
                <a:gd name="connsiteY146" fmla="*/ 4452685 h 5092591"/>
                <a:gd name="connsiteX147" fmla="*/ 3062638 w 4546203"/>
                <a:gd name="connsiteY147" fmla="*/ 4433185 h 5092591"/>
                <a:gd name="connsiteX148" fmla="*/ 3048710 w 4546203"/>
                <a:gd name="connsiteY148" fmla="*/ 4400155 h 5092591"/>
                <a:gd name="connsiteX149" fmla="*/ 2161277 w 4546203"/>
                <a:gd name="connsiteY149" fmla="*/ 4383043 h 5092591"/>
                <a:gd name="connsiteX150" fmla="*/ 2158094 w 4546203"/>
                <a:gd name="connsiteY150" fmla="*/ 4444328 h 5092591"/>
                <a:gd name="connsiteX151" fmla="*/ 2224153 w 4546203"/>
                <a:gd name="connsiteY151" fmla="*/ 4444328 h 5092591"/>
                <a:gd name="connsiteX152" fmla="*/ 2224153 w 4546203"/>
                <a:gd name="connsiteY152" fmla="*/ 4383043 h 5092591"/>
                <a:gd name="connsiteX153" fmla="*/ 2161277 w 4546203"/>
                <a:gd name="connsiteY153" fmla="*/ 4383043 h 5092591"/>
                <a:gd name="connsiteX154" fmla="*/ 2411191 w 4546203"/>
                <a:gd name="connsiteY154" fmla="*/ 4378666 h 5092591"/>
                <a:gd name="connsiteX155" fmla="*/ 2346723 w 4546203"/>
                <a:gd name="connsiteY155" fmla="*/ 4382247 h 5092591"/>
                <a:gd name="connsiteX156" fmla="*/ 2349906 w 4546203"/>
                <a:gd name="connsiteY156" fmla="*/ 4445920 h 5092591"/>
                <a:gd name="connsiteX157" fmla="*/ 2415170 w 4546203"/>
                <a:gd name="connsiteY157" fmla="*/ 4441940 h 5092591"/>
                <a:gd name="connsiteX158" fmla="*/ 2411191 w 4546203"/>
                <a:gd name="connsiteY158" fmla="*/ 4378666 h 5092591"/>
                <a:gd name="connsiteX159" fmla="*/ 3103229 w 4546203"/>
                <a:gd name="connsiteY159" fmla="*/ 4376676 h 5092591"/>
                <a:gd name="connsiteX160" fmla="*/ 3056669 w 4546203"/>
                <a:gd name="connsiteY160" fmla="*/ 4397369 h 5092591"/>
                <a:gd name="connsiteX161" fmla="*/ 3070995 w 4546203"/>
                <a:gd name="connsiteY161" fmla="*/ 4430001 h 5092591"/>
                <a:gd name="connsiteX162" fmla="*/ 3118351 w 4546203"/>
                <a:gd name="connsiteY162" fmla="*/ 4408512 h 5092591"/>
                <a:gd name="connsiteX163" fmla="*/ 3103229 w 4546203"/>
                <a:gd name="connsiteY163" fmla="*/ 4376676 h 5092591"/>
                <a:gd name="connsiteX164" fmla="*/ 1411933 w 4546203"/>
                <a:gd name="connsiteY164" fmla="*/ 4372696 h 5092591"/>
                <a:gd name="connsiteX165" fmla="*/ 1392832 w 4546203"/>
                <a:gd name="connsiteY165" fmla="*/ 4413287 h 5092591"/>
                <a:gd name="connsiteX166" fmla="*/ 1479187 w 4546203"/>
                <a:gd name="connsiteY166" fmla="*/ 4451491 h 5092591"/>
                <a:gd name="connsiteX167" fmla="*/ 1496697 w 4546203"/>
                <a:gd name="connsiteY167" fmla="*/ 4410104 h 5092591"/>
                <a:gd name="connsiteX168" fmla="*/ 1411933 w 4546203"/>
                <a:gd name="connsiteY168" fmla="*/ 4372696 h 5092591"/>
                <a:gd name="connsiteX169" fmla="*/ 1558778 w 4546203"/>
                <a:gd name="connsiteY169" fmla="*/ 4364339 h 5092591"/>
                <a:gd name="connsiteX170" fmla="*/ 1542462 w 4546203"/>
                <a:gd name="connsiteY170" fmla="*/ 4406522 h 5092591"/>
                <a:gd name="connsiteX171" fmla="*/ 1628817 w 4546203"/>
                <a:gd name="connsiteY171" fmla="*/ 4437961 h 5092591"/>
                <a:gd name="connsiteX172" fmla="*/ 1642746 w 4546203"/>
                <a:gd name="connsiteY172" fmla="*/ 4394982 h 5092591"/>
                <a:gd name="connsiteX173" fmla="*/ 1558778 w 4546203"/>
                <a:gd name="connsiteY173" fmla="*/ 4364339 h 5092591"/>
                <a:gd name="connsiteX174" fmla="*/ 2904253 w 4546203"/>
                <a:gd name="connsiteY174" fmla="*/ 4347227 h 5092591"/>
                <a:gd name="connsiteX175" fmla="*/ 2858489 w 4546203"/>
                <a:gd name="connsiteY175" fmla="*/ 4362350 h 5092591"/>
                <a:gd name="connsiteX176" fmla="*/ 2887539 w 4546203"/>
                <a:gd name="connsiteY176" fmla="*/ 4452287 h 5092591"/>
                <a:gd name="connsiteX177" fmla="*/ 2935691 w 4546203"/>
                <a:gd name="connsiteY177" fmla="*/ 4435573 h 5092591"/>
                <a:gd name="connsiteX178" fmla="*/ 2904253 w 4546203"/>
                <a:gd name="connsiteY178" fmla="*/ 4347227 h 5092591"/>
                <a:gd name="connsiteX179" fmla="*/ 2956783 w 4546203"/>
                <a:gd name="connsiteY179" fmla="*/ 4327330 h 5092591"/>
                <a:gd name="connsiteX180" fmla="*/ 2911416 w 4546203"/>
                <a:gd name="connsiteY180" fmla="*/ 4344442 h 5092591"/>
                <a:gd name="connsiteX181" fmla="*/ 2943253 w 4546203"/>
                <a:gd name="connsiteY181" fmla="*/ 4433185 h 5092591"/>
                <a:gd name="connsiteX182" fmla="*/ 2991007 w 4546203"/>
                <a:gd name="connsiteY182" fmla="*/ 4415277 h 5092591"/>
                <a:gd name="connsiteX183" fmla="*/ 2956783 w 4546203"/>
                <a:gd name="connsiteY183" fmla="*/ 4327330 h 5092591"/>
                <a:gd name="connsiteX184" fmla="*/ 1836150 w 4546203"/>
                <a:gd name="connsiteY184" fmla="*/ 4315789 h 5092591"/>
                <a:gd name="connsiteX185" fmla="*/ 1826599 w 4546203"/>
                <a:gd name="connsiteY185" fmla="*/ 4359564 h 5092591"/>
                <a:gd name="connsiteX186" fmla="*/ 1909771 w 4546203"/>
                <a:gd name="connsiteY186" fmla="*/ 4377870 h 5092591"/>
                <a:gd name="connsiteX187" fmla="*/ 1918128 w 4546203"/>
                <a:gd name="connsiteY187" fmla="*/ 4333299 h 5092591"/>
                <a:gd name="connsiteX188" fmla="*/ 1836150 w 4546203"/>
                <a:gd name="connsiteY188" fmla="*/ 4315789 h 5092591"/>
                <a:gd name="connsiteX189" fmla="*/ 3009313 w 4546203"/>
                <a:gd name="connsiteY189" fmla="*/ 4306239 h 5092591"/>
                <a:gd name="connsiteX190" fmla="*/ 2964344 w 4546203"/>
                <a:gd name="connsiteY190" fmla="*/ 4324544 h 5092591"/>
                <a:gd name="connsiteX191" fmla="*/ 2998966 w 4546203"/>
                <a:gd name="connsiteY191" fmla="*/ 4412094 h 5092591"/>
                <a:gd name="connsiteX192" fmla="*/ 3045924 w 4546203"/>
                <a:gd name="connsiteY192" fmla="*/ 4392992 h 5092591"/>
                <a:gd name="connsiteX193" fmla="*/ 3009313 w 4546203"/>
                <a:gd name="connsiteY193" fmla="*/ 4306239 h 5092591"/>
                <a:gd name="connsiteX194" fmla="*/ 2166848 w 4546203"/>
                <a:gd name="connsiteY194" fmla="*/ 4291116 h 5092591"/>
                <a:gd name="connsiteX195" fmla="*/ 2163267 w 4546203"/>
                <a:gd name="connsiteY195" fmla="*/ 4352003 h 5092591"/>
                <a:gd name="connsiteX196" fmla="*/ 2226143 w 4546203"/>
                <a:gd name="connsiteY196" fmla="*/ 4352003 h 5092591"/>
                <a:gd name="connsiteX197" fmla="*/ 2225745 w 4546203"/>
                <a:gd name="connsiteY197" fmla="*/ 4291116 h 5092591"/>
                <a:gd name="connsiteX198" fmla="*/ 2166848 w 4546203"/>
                <a:gd name="connsiteY198" fmla="*/ 4291116 h 5092591"/>
                <a:gd name="connsiteX199" fmla="*/ 2297619 w 4546203"/>
                <a:gd name="connsiteY199" fmla="*/ 4290519 h 5092591"/>
                <a:gd name="connsiteX200" fmla="*/ 2259173 w 4546203"/>
                <a:gd name="connsiteY200" fmla="*/ 4292310 h 5092591"/>
                <a:gd name="connsiteX201" fmla="*/ 2255592 w 4546203"/>
                <a:gd name="connsiteY201" fmla="*/ 4293902 h 5092591"/>
                <a:gd name="connsiteX202" fmla="*/ 2255592 w 4546203"/>
                <a:gd name="connsiteY202" fmla="*/ 4353197 h 5092591"/>
                <a:gd name="connsiteX203" fmla="*/ 2316478 w 4546203"/>
                <a:gd name="connsiteY203" fmla="*/ 4353197 h 5092591"/>
                <a:gd name="connsiteX204" fmla="*/ 2297619 w 4546203"/>
                <a:gd name="connsiteY204" fmla="*/ 4290519 h 5092591"/>
                <a:gd name="connsiteX205" fmla="*/ 3061046 w 4546203"/>
                <a:gd name="connsiteY205" fmla="*/ 4283555 h 5092591"/>
                <a:gd name="connsiteX206" fmla="*/ 3016874 w 4546203"/>
                <a:gd name="connsiteY206" fmla="*/ 4303453 h 5092591"/>
                <a:gd name="connsiteX207" fmla="*/ 3053883 w 4546203"/>
                <a:gd name="connsiteY207" fmla="*/ 4390206 h 5092591"/>
                <a:gd name="connsiteX208" fmla="*/ 3100046 w 4546203"/>
                <a:gd name="connsiteY208" fmla="*/ 4369115 h 5092591"/>
                <a:gd name="connsiteX209" fmla="*/ 3061046 w 4546203"/>
                <a:gd name="connsiteY209" fmla="*/ 4283555 h 5092591"/>
                <a:gd name="connsiteX210" fmla="*/ 1719948 w 4546203"/>
                <a:gd name="connsiteY210" fmla="*/ 4283157 h 5092591"/>
                <a:gd name="connsiteX211" fmla="*/ 1706816 w 4546203"/>
                <a:gd name="connsiteY211" fmla="*/ 4326136 h 5092591"/>
                <a:gd name="connsiteX212" fmla="*/ 1788794 w 4546203"/>
                <a:gd name="connsiteY212" fmla="*/ 4350013 h 5092591"/>
                <a:gd name="connsiteX213" fmla="*/ 1800733 w 4546203"/>
                <a:gd name="connsiteY213" fmla="*/ 4306239 h 5092591"/>
                <a:gd name="connsiteX214" fmla="*/ 1719948 w 4546203"/>
                <a:gd name="connsiteY214" fmla="*/ 4283157 h 5092591"/>
                <a:gd name="connsiteX215" fmla="*/ 2079299 w 4546203"/>
                <a:gd name="connsiteY215" fmla="*/ 4281167 h 5092591"/>
                <a:gd name="connsiteX216" fmla="*/ 2072534 w 4546203"/>
                <a:gd name="connsiteY216" fmla="*/ 4344442 h 5092591"/>
                <a:gd name="connsiteX217" fmla="*/ 2135012 w 4546203"/>
                <a:gd name="connsiteY217" fmla="*/ 4350013 h 5092591"/>
                <a:gd name="connsiteX218" fmla="*/ 2139390 w 4546203"/>
                <a:gd name="connsiteY218" fmla="*/ 4287137 h 5092591"/>
                <a:gd name="connsiteX219" fmla="*/ 2079299 w 4546203"/>
                <a:gd name="connsiteY219" fmla="*/ 4281167 h 5092591"/>
                <a:gd name="connsiteX220" fmla="*/ 2819489 w 4546203"/>
                <a:gd name="connsiteY220" fmla="*/ 4267637 h 5092591"/>
                <a:gd name="connsiteX221" fmla="*/ 2775715 w 4546203"/>
                <a:gd name="connsiteY221" fmla="*/ 4281167 h 5092591"/>
                <a:gd name="connsiteX222" fmla="*/ 2801980 w 4546203"/>
                <a:gd name="connsiteY222" fmla="*/ 4371104 h 5092591"/>
                <a:gd name="connsiteX223" fmla="*/ 2848142 w 4546203"/>
                <a:gd name="connsiteY223" fmla="*/ 4357574 h 5092591"/>
                <a:gd name="connsiteX224" fmla="*/ 2819489 w 4546203"/>
                <a:gd name="connsiteY224" fmla="*/ 4267637 h 5092591"/>
                <a:gd name="connsiteX225" fmla="*/ 1467647 w 4546203"/>
                <a:gd name="connsiteY225" fmla="*/ 4254106 h 5092591"/>
                <a:gd name="connsiteX226" fmla="*/ 1448545 w 4546203"/>
                <a:gd name="connsiteY226" fmla="*/ 4295096 h 5092591"/>
                <a:gd name="connsiteX227" fmla="*/ 1529727 w 4546203"/>
                <a:gd name="connsiteY227" fmla="*/ 4330911 h 5092591"/>
                <a:gd name="connsiteX228" fmla="*/ 1546839 w 4546203"/>
                <a:gd name="connsiteY228" fmla="*/ 4289524 h 5092591"/>
                <a:gd name="connsiteX229" fmla="*/ 1467647 w 4546203"/>
                <a:gd name="connsiteY229" fmla="*/ 4254106 h 5092591"/>
                <a:gd name="connsiteX230" fmla="*/ 1851670 w 4546203"/>
                <a:gd name="connsiteY230" fmla="*/ 4251719 h 5092591"/>
                <a:gd name="connsiteX231" fmla="*/ 1842120 w 4546203"/>
                <a:gd name="connsiteY231" fmla="*/ 4295494 h 5092591"/>
                <a:gd name="connsiteX232" fmla="*/ 1922108 w 4546203"/>
                <a:gd name="connsiteY232" fmla="*/ 4313401 h 5092591"/>
                <a:gd name="connsiteX233" fmla="*/ 1930863 w 4546203"/>
                <a:gd name="connsiteY233" fmla="*/ 4268831 h 5092591"/>
                <a:gd name="connsiteX234" fmla="*/ 1851670 w 4546203"/>
                <a:gd name="connsiteY234" fmla="*/ 4251719 h 5092591"/>
                <a:gd name="connsiteX235" fmla="*/ 2870029 w 4546203"/>
                <a:gd name="connsiteY235" fmla="*/ 4250525 h 5092591"/>
                <a:gd name="connsiteX236" fmla="*/ 2826653 w 4546203"/>
                <a:gd name="connsiteY236" fmla="*/ 4265647 h 5092591"/>
                <a:gd name="connsiteX237" fmla="*/ 2856101 w 4546203"/>
                <a:gd name="connsiteY237" fmla="*/ 4355186 h 5092591"/>
                <a:gd name="connsiteX238" fmla="*/ 2901468 w 4546203"/>
                <a:gd name="connsiteY238" fmla="*/ 4338870 h 5092591"/>
                <a:gd name="connsiteX239" fmla="*/ 2870029 w 4546203"/>
                <a:gd name="connsiteY239" fmla="*/ 4250525 h 5092591"/>
                <a:gd name="connsiteX240" fmla="*/ 1606134 w 4546203"/>
                <a:gd name="connsiteY240" fmla="*/ 4242964 h 5092591"/>
                <a:gd name="connsiteX241" fmla="*/ 1589818 w 4546203"/>
                <a:gd name="connsiteY241" fmla="*/ 4284749 h 5092591"/>
                <a:gd name="connsiteX242" fmla="*/ 1670204 w 4546203"/>
                <a:gd name="connsiteY242" fmla="*/ 4314198 h 5092591"/>
                <a:gd name="connsiteX243" fmla="*/ 1684929 w 4546203"/>
                <a:gd name="connsiteY243" fmla="*/ 4271616 h 5092591"/>
                <a:gd name="connsiteX244" fmla="*/ 1606134 w 4546203"/>
                <a:gd name="connsiteY244" fmla="*/ 4242964 h 5092591"/>
                <a:gd name="connsiteX245" fmla="*/ 2919773 w 4546203"/>
                <a:gd name="connsiteY245" fmla="*/ 4232219 h 5092591"/>
                <a:gd name="connsiteX246" fmla="*/ 2877192 w 4546203"/>
                <a:gd name="connsiteY246" fmla="*/ 4248137 h 5092591"/>
                <a:gd name="connsiteX247" fmla="*/ 2909029 w 4546203"/>
                <a:gd name="connsiteY247" fmla="*/ 4336881 h 5092591"/>
                <a:gd name="connsiteX248" fmla="*/ 2953997 w 4546203"/>
                <a:gd name="connsiteY248" fmla="*/ 4320167 h 5092591"/>
                <a:gd name="connsiteX249" fmla="*/ 2919773 w 4546203"/>
                <a:gd name="connsiteY249" fmla="*/ 4232219 h 5092591"/>
                <a:gd name="connsiteX250" fmla="*/ 1739846 w 4546203"/>
                <a:gd name="connsiteY250" fmla="*/ 4221077 h 5092591"/>
                <a:gd name="connsiteX251" fmla="*/ 1726315 w 4546203"/>
                <a:gd name="connsiteY251" fmla="*/ 4264055 h 5092591"/>
                <a:gd name="connsiteX252" fmla="*/ 1806304 w 4546203"/>
                <a:gd name="connsiteY252" fmla="*/ 4286341 h 5092591"/>
                <a:gd name="connsiteX253" fmla="*/ 1817446 w 4546203"/>
                <a:gd name="connsiteY253" fmla="*/ 4242964 h 5092591"/>
                <a:gd name="connsiteX254" fmla="*/ 1739846 w 4546203"/>
                <a:gd name="connsiteY254" fmla="*/ 4221077 h 5092591"/>
                <a:gd name="connsiteX255" fmla="*/ 2969915 w 4546203"/>
                <a:gd name="connsiteY255" fmla="*/ 4211924 h 5092591"/>
                <a:gd name="connsiteX256" fmla="*/ 2927732 w 4546203"/>
                <a:gd name="connsiteY256" fmla="*/ 4229831 h 5092591"/>
                <a:gd name="connsiteX257" fmla="*/ 2961956 w 4546203"/>
                <a:gd name="connsiteY257" fmla="*/ 4317381 h 5092591"/>
                <a:gd name="connsiteX258" fmla="*/ 3006527 w 4546203"/>
                <a:gd name="connsiteY258" fmla="*/ 4298677 h 5092591"/>
                <a:gd name="connsiteX259" fmla="*/ 2969915 w 4546203"/>
                <a:gd name="connsiteY259" fmla="*/ 4211924 h 5092591"/>
                <a:gd name="connsiteX260" fmla="*/ 2171624 w 4546203"/>
                <a:gd name="connsiteY260" fmla="*/ 4197995 h 5092591"/>
                <a:gd name="connsiteX261" fmla="*/ 2168838 w 4546203"/>
                <a:gd name="connsiteY261" fmla="*/ 4259678 h 5092591"/>
                <a:gd name="connsiteX262" fmla="*/ 2228133 w 4546203"/>
                <a:gd name="connsiteY262" fmla="*/ 4259678 h 5092591"/>
                <a:gd name="connsiteX263" fmla="*/ 2227735 w 4546203"/>
                <a:gd name="connsiteY263" fmla="*/ 4197995 h 5092591"/>
                <a:gd name="connsiteX264" fmla="*/ 2171624 w 4546203"/>
                <a:gd name="connsiteY264" fmla="*/ 4197995 h 5092591"/>
                <a:gd name="connsiteX265" fmla="*/ 2396069 w 4546203"/>
                <a:gd name="connsiteY265" fmla="*/ 4194016 h 5092591"/>
                <a:gd name="connsiteX266" fmla="*/ 2341947 w 4546203"/>
                <a:gd name="connsiteY266" fmla="*/ 4197995 h 5092591"/>
                <a:gd name="connsiteX267" fmla="*/ 2341549 w 4546203"/>
                <a:gd name="connsiteY267" fmla="*/ 4261270 h 5092591"/>
                <a:gd name="connsiteX268" fmla="*/ 2401640 w 4546203"/>
                <a:gd name="connsiteY268" fmla="*/ 4257688 h 5092591"/>
                <a:gd name="connsiteX269" fmla="*/ 2396069 w 4546203"/>
                <a:gd name="connsiteY269" fmla="*/ 4194016 h 5092591"/>
                <a:gd name="connsiteX270" fmla="*/ 2089248 w 4546203"/>
                <a:gd name="connsiteY270" fmla="*/ 4189638 h 5092591"/>
                <a:gd name="connsiteX271" fmla="*/ 2082483 w 4546203"/>
                <a:gd name="connsiteY271" fmla="*/ 4252515 h 5092591"/>
                <a:gd name="connsiteX272" fmla="*/ 2141777 w 4546203"/>
                <a:gd name="connsiteY272" fmla="*/ 4258086 h 5092591"/>
                <a:gd name="connsiteX273" fmla="*/ 2146155 w 4546203"/>
                <a:gd name="connsiteY273" fmla="*/ 4194812 h 5092591"/>
                <a:gd name="connsiteX274" fmla="*/ 2089248 w 4546203"/>
                <a:gd name="connsiteY274" fmla="*/ 4189638 h 5092591"/>
                <a:gd name="connsiteX275" fmla="*/ 2687767 w 4546203"/>
                <a:gd name="connsiteY275" fmla="*/ 4183669 h 5092591"/>
                <a:gd name="connsiteX276" fmla="*/ 2649962 w 4546203"/>
                <a:gd name="connsiteY276" fmla="*/ 4193618 h 5092591"/>
                <a:gd name="connsiteX277" fmla="*/ 2659911 w 4546203"/>
                <a:gd name="connsiteY277" fmla="*/ 4233811 h 5092591"/>
                <a:gd name="connsiteX278" fmla="*/ 2697716 w 4546203"/>
                <a:gd name="connsiteY278" fmla="*/ 4224260 h 5092591"/>
                <a:gd name="connsiteX279" fmla="*/ 2687767 w 4546203"/>
                <a:gd name="connsiteY279" fmla="*/ 4183669 h 5092591"/>
                <a:gd name="connsiteX280" fmla="*/ 1630011 w 4546203"/>
                <a:gd name="connsiteY280" fmla="*/ 4182077 h 5092591"/>
                <a:gd name="connsiteX281" fmla="*/ 1614093 w 4546203"/>
                <a:gd name="connsiteY281" fmla="*/ 4223862 h 5092591"/>
                <a:gd name="connsiteX282" fmla="*/ 1691296 w 4546203"/>
                <a:gd name="connsiteY282" fmla="*/ 4252515 h 5092591"/>
                <a:gd name="connsiteX283" fmla="*/ 1706020 w 4546203"/>
                <a:gd name="connsiteY283" fmla="*/ 4209934 h 5092591"/>
                <a:gd name="connsiteX284" fmla="*/ 1630011 w 4546203"/>
                <a:gd name="connsiteY284" fmla="*/ 4182077 h 5092591"/>
                <a:gd name="connsiteX285" fmla="*/ 2788449 w 4546203"/>
                <a:gd name="connsiteY285" fmla="*/ 4170139 h 5092591"/>
                <a:gd name="connsiteX286" fmla="*/ 2747062 w 4546203"/>
                <a:gd name="connsiteY286" fmla="*/ 4183271 h 5092591"/>
                <a:gd name="connsiteX287" fmla="*/ 2773725 w 4546203"/>
                <a:gd name="connsiteY287" fmla="*/ 4273208 h 5092591"/>
                <a:gd name="connsiteX288" fmla="*/ 2817102 w 4546203"/>
                <a:gd name="connsiteY288" fmla="*/ 4259678 h 5092591"/>
                <a:gd name="connsiteX289" fmla="*/ 2788449 w 4546203"/>
                <a:gd name="connsiteY289" fmla="*/ 4170139 h 5092591"/>
                <a:gd name="connsiteX290" fmla="*/ 2836203 w 4546203"/>
                <a:gd name="connsiteY290" fmla="*/ 4154220 h 5092591"/>
                <a:gd name="connsiteX291" fmla="*/ 2794817 w 4546203"/>
                <a:gd name="connsiteY291" fmla="*/ 4167751 h 5092591"/>
                <a:gd name="connsiteX292" fmla="*/ 2824265 w 4546203"/>
                <a:gd name="connsiteY292" fmla="*/ 4257688 h 5092591"/>
                <a:gd name="connsiteX293" fmla="*/ 2867244 w 4546203"/>
                <a:gd name="connsiteY293" fmla="*/ 4242168 h 5092591"/>
                <a:gd name="connsiteX294" fmla="*/ 2836203 w 4546203"/>
                <a:gd name="connsiteY294" fmla="*/ 4154220 h 5092591"/>
                <a:gd name="connsiteX295" fmla="*/ 2599820 w 4546203"/>
                <a:gd name="connsiteY295" fmla="*/ 4145864 h 5092591"/>
                <a:gd name="connsiteX296" fmla="*/ 2563209 w 4546203"/>
                <a:gd name="connsiteY296" fmla="*/ 4152629 h 5092591"/>
                <a:gd name="connsiteX297" fmla="*/ 2571168 w 4546203"/>
                <a:gd name="connsiteY297" fmla="*/ 4194016 h 5092591"/>
                <a:gd name="connsiteX298" fmla="*/ 2608575 w 4546203"/>
                <a:gd name="connsiteY298" fmla="*/ 4186454 h 5092591"/>
                <a:gd name="connsiteX299" fmla="*/ 2599820 w 4546203"/>
                <a:gd name="connsiteY299" fmla="*/ 4145864 h 5092591"/>
                <a:gd name="connsiteX300" fmla="*/ 1522962 w 4546203"/>
                <a:gd name="connsiteY300" fmla="*/ 4135915 h 5092591"/>
                <a:gd name="connsiteX301" fmla="*/ 1504258 w 4546203"/>
                <a:gd name="connsiteY301" fmla="*/ 4176506 h 5092591"/>
                <a:gd name="connsiteX302" fmla="*/ 1579471 w 4546203"/>
                <a:gd name="connsiteY302" fmla="*/ 4209934 h 5092591"/>
                <a:gd name="connsiteX303" fmla="*/ 1596981 w 4546203"/>
                <a:gd name="connsiteY303" fmla="*/ 4168547 h 5092591"/>
                <a:gd name="connsiteX304" fmla="*/ 1522962 w 4546203"/>
                <a:gd name="connsiteY304" fmla="*/ 4135915 h 5092591"/>
                <a:gd name="connsiteX305" fmla="*/ 2773725 w 4546203"/>
                <a:gd name="connsiteY305" fmla="*/ 4125568 h 5092591"/>
                <a:gd name="connsiteX306" fmla="*/ 2734328 w 4546203"/>
                <a:gd name="connsiteY306" fmla="*/ 4138700 h 5092591"/>
                <a:gd name="connsiteX307" fmla="*/ 2745073 w 4546203"/>
                <a:gd name="connsiteY307" fmla="*/ 4175312 h 5092591"/>
                <a:gd name="connsiteX308" fmla="*/ 2786062 w 4546203"/>
                <a:gd name="connsiteY308" fmla="*/ 4162976 h 5092591"/>
                <a:gd name="connsiteX309" fmla="*/ 2773725 w 4546203"/>
                <a:gd name="connsiteY309" fmla="*/ 4125568 h 5092591"/>
                <a:gd name="connsiteX310" fmla="*/ 1883507 w 4546203"/>
                <a:gd name="connsiteY310" fmla="*/ 4125170 h 5092591"/>
                <a:gd name="connsiteX311" fmla="*/ 1872762 w 4546203"/>
                <a:gd name="connsiteY311" fmla="*/ 4168945 h 5092591"/>
                <a:gd name="connsiteX312" fmla="*/ 1947577 w 4546203"/>
                <a:gd name="connsiteY312" fmla="*/ 4185659 h 5092591"/>
                <a:gd name="connsiteX313" fmla="*/ 1956332 w 4546203"/>
                <a:gd name="connsiteY313" fmla="*/ 4141088 h 5092591"/>
                <a:gd name="connsiteX314" fmla="*/ 1883507 w 4546203"/>
                <a:gd name="connsiteY314" fmla="*/ 4125170 h 5092591"/>
                <a:gd name="connsiteX315" fmla="*/ 1996525 w 4546203"/>
                <a:gd name="connsiteY315" fmla="*/ 4124374 h 5092591"/>
                <a:gd name="connsiteX316" fmla="*/ 1982199 w 4546203"/>
                <a:gd name="connsiteY316" fmla="*/ 4207546 h 5092591"/>
                <a:gd name="connsiteX317" fmla="*/ 2047463 w 4546203"/>
                <a:gd name="connsiteY317" fmla="*/ 4217097 h 5092591"/>
                <a:gd name="connsiteX318" fmla="*/ 2058605 w 4546203"/>
                <a:gd name="connsiteY318" fmla="*/ 4133527 h 5092591"/>
                <a:gd name="connsiteX319" fmla="*/ 1996525 w 4546203"/>
                <a:gd name="connsiteY319" fmla="*/ 4124374 h 5092591"/>
                <a:gd name="connsiteX320" fmla="*/ 1653888 w 4546203"/>
                <a:gd name="connsiteY320" fmla="*/ 4120792 h 5092591"/>
                <a:gd name="connsiteX321" fmla="*/ 1637572 w 4546203"/>
                <a:gd name="connsiteY321" fmla="*/ 4162976 h 5092591"/>
                <a:gd name="connsiteX322" fmla="*/ 1712785 w 4546203"/>
                <a:gd name="connsiteY322" fmla="*/ 4190036 h 5092591"/>
                <a:gd name="connsiteX323" fmla="*/ 1726713 w 4546203"/>
                <a:gd name="connsiteY323" fmla="*/ 4147455 h 5092591"/>
                <a:gd name="connsiteX324" fmla="*/ 1653888 w 4546203"/>
                <a:gd name="connsiteY324" fmla="*/ 4120792 h 5092591"/>
                <a:gd name="connsiteX325" fmla="*/ 2930518 w 4546203"/>
                <a:gd name="connsiteY325" fmla="*/ 4117609 h 5092591"/>
                <a:gd name="connsiteX326" fmla="*/ 2890325 w 4546203"/>
                <a:gd name="connsiteY326" fmla="*/ 4133925 h 5092591"/>
                <a:gd name="connsiteX327" fmla="*/ 2924549 w 4546203"/>
                <a:gd name="connsiteY327" fmla="*/ 4221872 h 5092591"/>
                <a:gd name="connsiteX328" fmla="*/ 2967130 w 4546203"/>
                <a:gd name="connsiteY328" fmla="*/ 4204362 h 5092591"/>
                <a:gd name="connsiteX329" fmla="*/ 2930518 w 4546203"/>
                <a:gd name="connsiteY329" fmla="*/ 4117609 h 5092591"/>
                <a:gd name="connsiteX330" fmla="*/ 2820683 w 4546203"/>
                <a:gd name="connsiteY330" fmla="*/ 4110446 h 5092591"/>
                <a:gd name="connsiteX331" fmla="*/ 2780888 w 4546203"/>
                <a:gd name="connsiteY331" fmla="*/ 4123976 h 5092591"/>
                <a:gd name="connsiteX332" fmla="*/ 2792827 w 4546203"/>
                <a:gd name="connsiteY332" fmla="*/ 4160588 h 5092591"/>
                <a:gd name="connsiteX333" fmla="*/ 2833418 w 4546203"/>
                <a:gd name="connsiteY333" fmla="*/ 4146261 h 5092591"/>
                <a:gd name="connsiteX334" fmla="*/ 2820683 w 4546203"/>
                <a:gd name="connsiteY334" fmla="*/ 4110446 h 5092591"/>
                <a:gd name="connsiteX335" fmla="*/ 2256786 w 4546203"/>
                <a:gd name="connsiteY335" fmla="*/ 4107660 h 5092591"/>
                <a:gd name="connsiteX336" fmla="*/ 2256786 w 4546203"/>
                <a:gd name="connsiteY336" fmla="*/ 4168547 h 5092591"/>
                <a:gd name="connsiteX337" fmla="*/ 2310111 w 4546203"/>
                <a:gd name="connsiteY337" fmla="*/ 4168547 h 5092591"/>
                <a:gd name="connsiteX338" fmla="*/ 2310111 w 4546203"/>
                <a:gd name="connsiteY338" fmla="*/ 4107660 h 5092591"/>
                <a:gd name="connsiteX339" fmla="*/ 2256786 w 4546203"/>
                <a:gd name="connsiteY339" fmla="*/ 4107660 h 5092591"/>
                <a:gd name="connsiteX340" fmla="*/ 2177593 w 4546203"/>
                <a:gd name="connsiteY340" fmla="*/ 4104079 h 5092591"/>
                <a:gd name="connsiteX341" fmla="*/ 2173613 w 4546203"/>
                <a:gd name="connsiteY341" fmla="*/ 4167751 h 5092591"/>
                <a:gd name="connsiteX342" fmla="*/ 2230123 w 4546203"/>
                <a:gd name="connsiteY342" fmla="*/ 4167751 h 5092591"/>
                <a:gd name="connsiteX343" fmla="*/ 2230123 w 4546203"/>
                <a:gd name="connsiteY343" fmla="*/ 4106466 h 5092591"/>
                <a:gd name="connsiteX344" fmla="*/ 2177593 w 4546203"/>
                <a:gd name="connsiteY344" fmla="*/ 4104079 h 5092591"/>
                <a:gd name="connsiteX345" fmla="*/ 2389701 w 4546203"/>
                <a:gd name="connsiteY345" fmla="*/ 4102089 h 5092591"/>
                <a:gd name="connsiteX346" fmla="*/ 2335580 w 4546203"/>
                <a:gd name="connsiteY346" fmla="*/ 4105671 h 5092591"/>
                <a:gd name="connsiteX347" fmla="*/ 2338764 w 4546203"/>
                <a:gd name="connsiteY347" fmla="*/ 4169343 h 5092591"/>
                <a:gd name="connsiteX348" fmla="*/ 2394875 w 4546203"/>
                <a:gd name="connsiteY348" fmla="*/ 4165363 h 5092591"/>
                <a:gd name="connsiteX349" fmla="*/ 2389701 w 4546203"/>
                <a:gd name="connsiteY349" fmla="*/ 4102089 h 5092591"/>
                <a:gd name="connsiteX350" fmla="*/ 2514260 w 4546203"/>
                <a:gd name="connsiteY350" fmla="*/ 4101293 h 5092591"/>
                <a:gd name="connsiteX351" fmla="*/ 2478843 w 4546203"/>
                <a:gd name="connsiteY351" fmla="*/ 4105671 h 5092591"/>
                <a:gd name="connsiteX352" fmla="*/ 2485210 w 4546203"/>
                <a:gd name="connsiteY352" fmla="*/ 4147455 h 5092591"/>
                <a:gd name="connsiteX353" fmla="*/ 2521025 w 4546203"/>
                <a:gd name="connsiteY353" fmla="*/ 4141486 h 5092591"/>
                <a:gd name="connsiteX354" fmla="*/ 2514260 w 4546203"/>
                <a:gd name="connsiteY354" fmla="*/ 4101293 h 5092591"/>
                <a:gd name="connsiteX355" fmla="*/ 1067705 w 4546203"/>
                <a:gd name="connsiteY355" fmla="*/ 4101293 h 5092591"/>
                <a:gd name="connsiteX356" fmla="*/ 1037859 w 4546203"/>
                <a:gd name="connsiteY356" fmla="*/ 4140292 h 5092591"/>
                <a:gd name="connsiteX357" fmla="*/ 1081235 w 4546203"/>
                <a:gd name="connsiteY357" fmla="*/ 4172128 h 5092591"/>
                <a:gd name="connsiteX358" fmla="*/ 1109888 w 4546203"/>
                <a:gd name="connsiteY358" fmla="*/ 4133129 h 5092591"/>
                <a:gd name="connsiteX359" fmla="*/ 1067705 w 4546203"/>
                <a:gd name="connsiteY359" fmla="*/ 4101293 h 5092591"/>
                <a:gd name="connsiteX360" fmla="*/ 2975885 w 4546203"/>
                <a:gd name="connsiteY360" fmla="*/ 4097711 h 5092591"/>
                <a:gd name="connsiteX361" fmla="*/ 2936487 w 4546203"/>
                <a:gd name="connsiteY361" fmla="*/ 4115619 h 5092591"/>
                <a:gd name="connsiteX362" fmla="*/ 2973497 w 4546203"/>
                <a:gd name="connsiteY362" fmla="*/ 4201975 h 5092591"/>
                <a:gd name="connsiteX363" fmla="*/ 3015282 w 4546203"/>
                <a:gd name="connsiteY363" fmla="*/ 4183271 h 5092591"/>
                <a:gd name="connsiteX364" fmla="*/ 2975885 w 4546203"/>
                <a:gd name="connsiteY364" fmla="*/ 4097711 h 5092591"/>
                <a:gd name="connsiteX365" fmla="*/ 1779243 w 4546203"/>
                <a:gd name="connsiteY365" fmla="*/ 4096120 h 5092591"/>
                <a:gd name="connsiteX366" fmla="*/ 1766111 w 4546203"/>
                <a:gd name="connsiteY366" fmla="*/ 4139099 h 5092591"/>
                <a:gd name="connsiteX367" fmla="*/ 1839732 w 4546203"/>
                <a:gd name="connsiteY367" fmla="*/ 4159792 h 5092591"/>
                <a:gd name="connsiteX368" fmla="*/ 1850875 w 4546203"/>
                <a:gd name="connsiteY368" fmla="*/ 4116415 h 5092591"/>
                <a:gd name="connsiteX369" fmla="*/ 1779243 w 4546203"/>
                <a:gd name="connsiteY369" fmla="*/ 4096120 h 5092591"/>
                <a:gd name="connsiteX370" fmla="*/ 2866050 w 4546203"/>
                <a:gd name="connsiteY370" fmla="*/ 4093334 h 5092591"/>
                <a:gd name="connsiteX371" fmla="*/ 2827448 w 4546203"/>
                <a:gd name="connsiteY371" fmla="*/ 4108058 h 5092591"/>
                <a:gd name="connsiteX372" fmla="*/ 2840581 w 4546203"/>
                <a:gd name="connsiteY372" fmla="*/ 4144272 h 5092591"/>
                <a:gd name="connsiteX373" fmla="*/ 2880774 w 4546203"/>
                <a:gd name="connsiteY373" fmla="*/ 4128354 h 5092591"/>
                <a:gd name="connsiteX374" fmla="*/ 2866050 w 4546203"/>
                <a:gd name="connsiteY374" fmla="*/ 4093334 h 5092591"/>
                <a:gd name="connsiteX375" fmla="*/ 3548537 w 4546203"/>
                <a:gd name="connsiteY375" fmla="*/ 4083783 h 5092591"/>
                <a:gd name="connsiteX376" fmla="*/ 3509538 w 4546203"/>
                <a:gd name="connsiteY376" fmla="*/ 4115619 h 5092591"/>
                <a:gd name="connsiteX377" fmla="*/ 3533017 w 4546203"/>
                <a:gd name="connsiteY377" fmla="*/ 4145068 h 5092591"/>
                <a:gd name="connsiteX378" fmla="*/ 3572813 w 4546203"/>
                <a:gd name="connsiteY378" fmla="*/ 4112436 h 5092591"/>
                <a:gd name="connsiteX379" fmla="*/ 3548537 w 4546203"/>
                <a:gd name="connsiteY379" fmla="*/ 4083783 h 5092591"/>
                <a:gd name="connsiteX380" fmla="*/ 1550819 w 4546203"/>
                <a:gd name="connsiteY380" fmla="*/ 4077018 h 5092591"/>
                <a:gd name="connsiteX381" fmla="*/ 1531717 w 4546203"/>
                <a:gd name="connsiteY381" fmla="*/ 4117211 h 5092591"/>
                <a:gd name="connsiteX382" fmla="*/ 1604542 w 4546203"/>
                <a:gd name="connsiteY382" fmla="*/ 4149843 h 5092591"/>
                <a:gd name="connsiteX383" fmla="*/ 1622052 w 4546203"/>
                <a:gd name="connsiteY383" fmla="*/ 4108058 h 5092591"/>
                <a:gd name="connsiteX384" fmla="*/ 1550819 w 4546203"/>
                <a:gd name="connsiteY384" fmla="*/ 4077018 h 5092591"/>
                <a:gd name="connsiteX385" fmla="*/ 2911814 w 4546203"/>
                <a:gd name="connsiteY385" fmla="*/ 4075028 h 5092591"/>
                <a:gd name="connsiteX386" fmla="*/ 2873213 w 4546203"/>
                <a:gd name="connsiteY386" fmla="*/ 4090946 h 5092591"/>
                <a:gd name="connsiteX387" fmla="*/ 2887539 w 4546203"/>
                <a:gd name="connsiteY387" fmla="*/ 4127160 h 5092591"/>
                <a:gd name="connsiteX388" fmla="*/ 2926936 w 4546203"/>
                <a:gd name="connsiteY388" fmla="*/ 4110446 h 5092591"/>
                <a:gd name="connsiteX389" fmla="*/ 2911814 w 4546203"/>
                <a:gd name="connsiteY389" fmla="*/ 4075028 h 5092591"/>
                <a:gd name="connsiteX390" fmla="*/ 2757409 w 4546203"/>
                <a:gd name="connsiteY390" fmla="*/ 4073038 h 5092591"/>
                <a:gd name="connsiteX391" fmla="*/ 2718808 w 4546203"/>
                <a:gd name="connsiteY391" fmla="*/ 4084977 h 5092591"/>
                <a:gd name="connsiteX392" fmla="*/ 2729155 w 4546203"/>
                <a:gd name="connsiteY392" fmla="*/ 4119997 h 5092591"/>
                <a:gd name="connsiteX393" fmla="*/ 2768552 w 4546203"/>
                <a:gd name="connsiteY393" fmla="*/ 4108058 h 5092591"/>
                <a:gd name="connsiteX394" fmla="*/ 2757409 w 4546203"/>
                <a:gd name="connsiteY394" fmla="*/ 4073038 h 5092591"/>
                <a:gd name="connsiteX395" fmla="*/ 2801980 w 4546203"/>
                <a:gd name="connsiteY395" fmla="*/ 4057916 h 5092591"/>
                <a:gd name="connsiteX396" fmla="*/ 2763776 w 4546203"/>
                <a:gd name="connsiteY396" fmla="*/ 4071447 h 5092591"/>
                <a:gd name="connsiteX397" fmla="*/ 2775715 w 4546203"/>
                <a:gd name="connsiteY397" fmla="*/ 4106068 h 5092591"/>
                <a:gd name="connsiteX398" fmla="*/ 2814316 w 4546203"/>
                <a:gd name="connsiteY398" fmla="*/ 4092538 h 5092591"/>
                <a:gd name="connsiteX399" fmla="*/ 2801980 w 4546203"/>
                <a:gd name="connsiteY399" fmla="*/ 4057916 h 5092591"/>
                <a:gd name="connsiteX400" fmla="*/ 2956783 w 4546203"/>
                <a:gd name="connsiteY400" fmla="*/ 4055528 h 5092591"/>
                <a:gd name="connsiteX401" fmla="*/ 2918580 w 4546203"/>
                <a:gd name="connsiteY401" fmla="*/ 4072640 h 5092591"/>
                <a:gd name="connsiteX402" fmla="*/ 2934100 w 4546203"/>
                <a:gd name="connsiteY402" fmla="*/ 4107660 h 5092591"/>
                <a:gd name="connsiteX403" fmla="*/ 2973497 w 4546203"/>
                <a:gd name="connsiteY403" fmla="*/ 4090548 h 5092591"/>
                <a:gd name="connsiteX404" fmla="*/ 2956783 w 4546203"/>
                <a:gd name="connsiteY404" fmla="*/ 4055528 h 5092591"/>
                <a:gd name="connsiteX405" fmla="*/ 1008410 w 4546203"/>
                <a:gd name="connsiteY405" fmla="*/ 4053539 h 5092591"/>
                <a:gd name="connsiteX406" fmla="*/ 977370 w 4546203"/>
                <a:gd name="connsiteY406" fmla="*/ 4091344 h 5092591"/>
                <a:gd name="connsiteX407" fmla="*/ 1019155 w 4546203"/>
                <a:gd name="connsiteY407" fmla="*/ 4125170 h 5092591"/>
                <a:gd name="connsiteX408" fmla="*/ 1049399 w 4546203"/>
                <a:gd name="connsiteY408" fmla="*/ 4086966 h 5092591"/>
                <a:gd name="connsiteX409" fmla="*/ 1008410 w 4546203"/>
                <a:gd name="connsiteY409" fmla="*/ 4053539 h 5092591"/>
                <a:gd name="connsiteX410" fmla="*/ 1111082 w 4546203"/>
                <a:gd name="connsiteY410" fmla="*/ 4045182 h 5092591"/>
                <a:gd name="connsiteX411" fmla="*/ 1081235 w 4546203"/>
                <a:gd name="connsiteY411" fmla="*/ 4084181 h 5092591"/>
                <a:gd name="connsiteX412" fmla="*/ 1123020 w 4546203"/>
                <a:gd name="connsiteY412" fmla="*/ 4115221 h 5092591"/>
                <a:gd name="connsiteX413" fmla="*/ 1151673 w 4546203"/>
                <a:gd name="connsiteY413" fmla="*/ 4075824 h 5092591"/>
                <a:gd name="connsiteX414" fmla="*/ 1111082 w 4546203"/>
                <a:gd name="connsiteY414" fmla="*/ 4045182 h 5092591"/>
                <a:gd name="connsiteX415" fmla="*/ 2846152 w 4546203"/>
                <a:gd name="connsiteY415" fmla="*/ 4041600 h 5092591"/>
                <a:gd name="connsiteX416" fmla="*/ 2808745 w 4546203"/>
                <a:gd name="connsiteY416" fmla="*/ 4056722 h 5092591"/>
                <a:gd name="connsiteX417" fmla="*/ 2821081 w 4546203"/>
                <a:gd name="connsiteY417" fmla="*/ 4090946 h 5092591"/>
                <a:gd name="connsiteX418" fmla="*/ 2860081 w 4546203"/>
                <a:gd name="connsiteY418" fmla="*/ 4076222 h 5092591"/>
                <a:gd name="connsiteX419" fmla="*/ 2846152 w 4546203"/>
                <a:gd name="connsiteY419" fmla="*/ 4041600 h 5092591"/>
                <a:gd name="connsiteX420" fmla="*/ 3512722 w 4546203"/>
                <a:gd name="connsiteY420" fmla="*/ 4040008 h 5092591"/>
                <a:gd name="connsiteX421" fmla="*/ 3474518 w 4546203"/>
                <a:gd name="connsiteY421" fmla="*/ 4071447 h 5092591"/>
                <a:gd name="connsiteX422" fmla="*/ 3495610 w 4546203"/>
                <a:gd name="connsiteY422" fmla="*/ 4097314 h 5092591"/>
                <a:gd name="connsiteX423" fmla="*/ 3534211 w 4546203"/>
                <a:gd name="connsiteY423" fmla="*/ 4065875 h 5092591"/>
                <a:gd name="connsiteX424" fmla="*/ 3512722 w 4546203"/>
                <a:gd name="connsiteY424" fmla="*/ 4040008 h 5092591"/>
                <a:gd name="connsiteX425" fmla="*/ 2889927 w 4546203"/>
                <a:gd name="connsiteY425" fmla="*/ 4024090 h 5092591"/>
                <a:gd name="connsiteX426" fmla="*/ 2852917 w 4546203"/>
                <a:gd name="connsiteY426" fmla="*/ 4039610 h 5092591"/>
                <a:gd name="connsiteX427" fmla="*/ 2866448 w 4546203"/>
                <a:gd name="connsiteY427" fmla="*/ 4073834 h 5092591"/>
                <a:gd name="connsiteX428" fmla="*/ 2904651 w 4546203"/>
                <a:gd name="connsiteY428" fmla="*/ 4057518 h 5092591"/>
                <a:gd name="connsiteX429" fmla="*/ 2889927 w 4546203"/>
                <a:gd name="connsiteY429" fmla="*/ 4024090 h 5092591"/>
                <a:gd name="connsiteX430" fmla="*/ 2629667 w 4546203"/>
                <a:gd name="connsiteY430" fmla="*/ 4019713 h 5092591"/>
                <a:gd name="connsiteX431" fmla="*/ 2595841 w 4546203"/>
                <a:gd name="connsiteY431" fmla="*/ 4027672 h 5092591"/>
                <a:gd name="connsiteX432" fmla="*/ 2605391 w 4546203"/>
                <a:gd name="connsiteY432" fmla="*/ 4067865 h 5092591"/>
                <a:gd name="connsiteX433" fmla="*/ 2639615 w 4546203"/>
                <a:gd name="connsiteY433" fmla="*/ 4060304 h 5092591"/>
                <a:gd name="connsiteX434" fmla="*/ 2629667 w 4546203"/>
                <a:gd name="connsiteY434" fmla="*/ 4019713 h 5092591"/>
                <a:gd name="connsiteX435" fmla="*/ 2183562 w 4546203"/>
                <a:gd name="connsiteY435" fmla="*/ 4012152 h 5092591"/>
                <a:gd name="connsiteX436" fmla="*/ 2179583 w 4546203"/>
                <a:gd name="connsiteY436" fmla="*/ 4075426 h 5092591"/>
                <a:gd name="connsiteX437" fmla="*/ 2232908 w 4546203"/>
                <a:gd name="connsiteY437" fmla="*/ 4078212 h 5092591"/>
                <a:gd name="connsiteX438" fmla="*/ 2232908 w 4546203"/>
                <a:gd name="connsiteY438" fmla="*/ 4014539 h 5092591"/>
                <a:gd name="connsiteX439" fmla="*/ 2183562 w 4546203"/>
                <a:gd name="connsiteY439" fmla="*/ 4012152 h 5092591"/>
                <a:gd name="connsiteX440" fmla="*/ 2382538 w 4546203"/>
                <a:gd name="connsiteY440" fmla="*/ 4010162 h 5092591"/>
                <a:gd name="connsiteX441" fmla="*/ 2334386 w 4546203"/>
                <a:gd name="connsiteY441" fmla="*/ 4013346 h 5092591"/>
                <a:gd name="connsiteX442" fmla="*/ 2334386 w 4546203"/>
                <a:gd name="connsiteY442" fmla="*/ 4076620 h 5092591"/>
                <a:gd name="connsiteX443" fmla="*/ 2387712 w 4546203"/>
                <a:gd name="connsiteY443" fmla="*/ 4073834 h 5092591"/>
                <a:gd name="connsiteX444" fmla="*/ 2382538 w 4546203"/>
                <a:gd name="connsiteY444" fmla="*/ 4010162 h 5092591"/>
                <a:gd name="connsiteX445" fmla="*/ 2109145 w 4546203"/>
                <a:gd name="connsiteY445" fmla="*/ 4005387 h 5092591"/>
                <a:gd name="connsiteX446" fmla="*/ 2102380 w 4546203"/>
                <a:gd name="connsiteY446" fmla="*/ 4068661 h 5092591"/>
                <a:gd name="connsiteX447" fmla="*/ 2155308 w 4546203"/>
                <a:gd name="connsiteY447" fmla="*/ 4073436 h 5092591"/>
                <a:gd name="connsiteX448" fmla="*/ 2159685 w 4546203"/>
                <a:gd name="connsiteY448" fmla="*/ 4010162 h 5092591"/>
                <a:gd name="connsiteX449" fmla="*/ 2109145 w 4546203"/>
                <a:gd name="connsiteY449" fmla="*/ 4005387 h 5092591"/>
                <a:gd name="connsiteX450" fmla="*/ 2933702 w 4546203"/>
                <a:gd name="connsiteY450" fmla="*/ 4004988 h 5092591"/>
                <a:gd name="connsiteX451" fmla="*/ 2897090 w 4546203"/>
                <a:gd name="connsiteY451" fmla="*/ 4021305 h 5092591"/>
                <a:gd name="connsiteX452" fmla="*/ 2912212 w 4546203"/>
                <a:gd name="connsiteY452" fmla="*/ 4055528 h 5092591"/>
                <a:gd name="connsiteX453" fmla="*/ 2949620 w 4546203"/>
                <a:gd name="connsiteY453" fmla="*/ 4037621 h 5092591"/>
                <a:gd name="connsiteX454" fmla="*/ 2933702 w 4546203"/>
                <a:gd name="connsiteY454" fmla="*/ 4004988 h 5092591"/>
                <a:gd name="connsiteX455" fmla="*/ 951503 w 4546203"/>
                <a:gd name="connsiteY455" fmla="*/ 4003397 h 5092591"/>
                <a:gd name="connsiteX456" fmla="*/ 918473 w 4546203"/>
                <a:gd name="connsiteY456" fmla="*/ 4039610 h 5092591"/>
                <a:gd name="connsiteX457" fmla="*/ 959064 w 4546203"/>
                <a:gd name="connsiteY457" fmla="*/ 4075426 h 5092591"/>
                <a:gd name="connsiteX458" fmla="*/ 990900 w 4546203"/>
                <a:gd name="connsiteY458" fmla="*/ 4037621 h 5092591"/>
                <a:gd name="connsiteX459" fmla="*/ 951503 w 4546203"/>
                <a:gd name="connsiteY459" fmla="*/ 4003397 h 5092591"/>
                <a:gd name="connsiteX460" fmla="*/ 1701643 w 4546203"/>
                <a:gd name="connsiteY460" fmla="*/ 3999815 h 5092591"/>
                <a:gd name="connsiteX461" fmla="*/ 1685724 w 4546203"/>
                <a:gd name="connsiteY461" fmla="*/ 4041600 h 5092591"/>
                <a:gd name="connsiteX462" fmla="*/ 1754570 w 4546203"/>
                <a:gd name="connsiteY462" fmla="*/ 4066671 h 5092591"/>
                <a:gd name="connsiteX463" fmla="*/ 1768896 w 4546203"/>
                <a:gd name="connsiteY463" fmla="*/ 4024090 h 5092591"/>
                <a:gd name="connsiteX464" fmla="*/ 1701643 w 4546203"/>
                <a:gd name="connsiteY464" fmla="*/ 3999815 h 5092591"/>
                <a:gd name="connsiteX465" fmla="*/ 1054175 w 4546203"/>
                <a:gd name="connsiteY465" fmla="*/ 3999019 h 5092591"/>
                <a:gd name="connsiteX466" fmla="*/ 1022737 w 4546203"/>
                <a:gd name="connsiteY466" fmla="*/ 4036825 h 5092591"/>
                <a:gd name="connsiteX467" fmla="*/ 1062930 w 4546203"/>
                <a:gd name="connsiteY467" fmla="*/ 4069457 h 5092591"/>
                <a:gd name="connsiteX468" fmla="*/ 1093572 w 4546203"/>
                <a:gd name="connsiteY468" fmla="*/ 4031253 h 5092591"/>
                <a:gd name="connsiteX469" fmla="*/ 1054175 w 4546203"/>
                <a:gd name="connsiteY469" fmla="*/ 3999019 h 5092591"/>
                <a:gd name="connsiteX470" fmla="*/ 1914149 w 4546203"/>
                <a:gd name="connsiteY470" fmla="*/ 3997825 h 5092591"/>
                <a:gd name="connsiteX471" fmla="*/ 1903404 w 4546203"/>
                <a:gd name="connsiteY471" fmla="*/ 4041998 h 5092591"/>
                <a:gd name="connsiteX472" fmla="*/ 1972648 w 4546203"/>
                <a:gd name="connsiteY472" fmla="*/ 4056722 h 5092591"/>
                <a:gd name="connsiteX473" fmla="*/ 1980607 w 4546203"/>
                <a:gd name="connsiteY473" fmla="*/ 4012550 h 5092591"/>
                <a:gd name="connsiteX474" fmla="*/ 1914149 w 4546203"/>
                <a:gd name="connsiteY474" fmla="*/ 3997825 h 5092591"/>
                <a:gd name="connsiteX475" fmla="*/ 2515056 w 4546203"/>
                <a:gd name="connsiteY475" fmla="*/ 3993846 h 5092591"/>
                <a:gd name="connsiteX476" fmla="*/ 2482026 w 4546203"/>
                <a:gd name="connsiteY476" fmla="*/ 3999417 h 5092591"/>
                <a:gd name="connsiteX477" fmla="*/ 2487996 w 4546203"/>
                <a:gd name="connsiteY477" fmla="*/ 4040008 h 5092591"/>
                <a:gd name="connsiteX478" fmla="*/ 2521821 w 4546203"/>
                <a:gd name="connsiteY478" fmla="*/ 4035233 h 5092591"/>
                <a:gd name="connsiteX479" fmla="*/ 2515056 w 4546203"/>
                <a:gd name="connsiteY479" fmla="*/ 3993846 h 5092591"/>
                <a:gd name="connsiteX480" fmla="*/ 1266681 w 4546203"/>
                <a:gd name="connsiteY480" fmla="*/ 3993050 h 5092591"/>
                <a:gd name="connsiteX481" fmla="*/ 1253947 w 4546203"/>
                <a:gd name="connsiteY481" fmla="*/ 4010958 h 5092591"/>
                <a:gd name="connsiteX482" fmla="*/ 1340302 w 4546203"/>
                <a:gd name="connsiteY482" fmla="*/ 4067069 h 5092591"/>
                <a:gd name="connsiteX483" fmla="*/ 1350251 w 4546203"/>
                <a:gd name="connsiteY483" fmla="*/ 4047569 h 5092591"/>
                <a:gd name="connsiteX484" fmla="*/ 1266681 w 4546203"/>
                <a:gd name="connsiteY484" fmla="*/ 3993050 h 5092591"/>
                <a:gd name="connsiteX485" fmla="*/ 3163718 w 4546203"/>
                <a:gd name="connsiteY485" fmla="*/ 3989866 h 5092591"/>
                <a:gd name="connsiteX486" fmla="*/ 3135861 w 4546203"/>
                <a:gd name="connsiteY486" fmla="*/ 4006978 h 5092591"/>
                <a:gd name="connsiteX487" fmla="*/ 3154565 w 4546203"/>
                <a:gd name="connsiteY487" fmla="*/ 4038019 h 5092591"/>
                <a:gd name="connsiteX488" fmla="*/ 3183218 w 4546203"/>
                <a:gd name="connsiteY488" fmla="*/ 4020509 h 5092591"/>
                <a:gd name="connsiteX489" fmla="*/ 3163718 w 4546203"/>
                <a:gd name="connsiteY489" fmla="*/ 3989866 h 5092591"/>
                <a:gd name="connsiteX490" fmla="*/ 1154459 w 4546203"/>
                <a:gd name="connsiteY490" fmla="*/ 3989070 h 5092591"/>
                <a:gd name="connsiteX491" fmla="*/ 1125010 w 4546203"/>
                <a:gd name="connsiteY491" fmla="*/ 4027672 h 5092591"/>
                <a:gd name="connsiteX492" fmla="*/ 1164805 w 4546203"/>
                <a:gd name="connsiteY492" fmla="*/ 4057518 h 5092591"/>
                <a:gd name="connsiteX493" fmla="*/ 1193458 w 4546203"/>
                <a:gd name="connsiteY493" fmla="*/ 4018519 h 5092591"/>
                <a:gd name="connsiteX494" fmla="*/ 1154459 w 4546203"/>
                <a:gd name="connsiteY494" fmla="*/ 3989070 h 5092591"/>
                <a:gd name="connsiteX495" fmla="*/ 2726369 w 4546203"/>
                <a:gd name="connsiteY495" fmla="*/ 3975938 h 5092591"/>
                <a:gd name="connsiteX496" fmla="*/ 2690155 w 4546203"/>
                <a:gd name="connsiteY496" fmla="*/ 3987479 h 5092591"/>
                <a:gd name="connsiteX497" fmla="*/ 2716818 w 4546203"/>
                <a:gd name="connsiteY497" fmla="*/ 4077416 h 5092591"/>
                <a:gd name="connsiteX498" fmla="*/ 2755419 w 4546203"/>
                <a:gd name="connsiteY498" fmla="*/ 4065875 h 5092591"/>
                <a:gd name="connsiteX499" fmla="*/ 2726369 w 4546203"/>
                <a:gd name="connsiteY499" fmla="*/ 3975938 h 5092591"/>
                <a:gd name="connsiteX500" fmla="*/ 1818640 w 4546203"/>
                <a:gd name="connsiteY500" fmla="*/ 3971561 h 5092591"/>
                <a:gd name="connsiteX501" fmla="*/ 1805508 w 4546203"/>
                <a:gd name="connsiteY501" fmla="*/ 4014142 h 5092591"/>
                <a:gd name="connsiteX502" fmla="*/ 1873160 w 4546203"/>
                <a:gd name="connsiteY502" fmla="*/ 4033641 h 5092591"/>
                <a:gd name="connsiteX503" fmla="*/ 1884700 w 4546203"/>
                <a:gd name="connsiteY503" fmla="*/ 3990264 h 5092591"/>
                <a:gd name="connsiteX504" fmla="*/ 1818640 w 4546203"/>
                <a:gd name="connsiteY504" fmla="*/ 3971561 h 5092591"/>
                <a:gd name="connsiteX505" fmla="*/ 3108801 w 4546203"/>
                <a:gd name="connsiteY505" fmla="*/ 3966387 h 5092591"/>
                <a:gd name="connsiteX506" fmla="*/ 3081342 w 4546203"/>
                <a:gd name="connsiteY506" fmla="*/ 3983101 h 5092591"/>
                <a:gd name="connsiteX507" fmla="*/ 3099648 w 4546203"/>
                <a:gd name="connsiteY507" fmla="*/ 4014142 h 5092591"/>
                <a:gd name="connsiteX508" fmla="*/ 3127106 w 4546203"/>
                <a:gd name="connsiteY508" fmla="*/ 3997825 h 5092591"/>
                <a:gd name="connsiteX509" fmla="*/ 3108801 w 4546203"/>
                <a:gd name="connsiteY509" fmla="*/ 3966387 h 5092591"/>
                <a:gd name="connsiteX510" fmla="*/ 2768154 w 4546203"/>
                <a:gd name="connsiteY510" fmla="*/ 3961612 h 5092591"/>
                <a:gd name="connsiteX511" fmla="*/ 2732338 w 4546203"/>
                <a:gd name="connsiteY511" fmla="*/ 3973948 h 5092591"/>
                <a:gd name="connsiteX512" fmla="*/ 2761389 w 4546203"/>
                <a:gd name="connsiteY512" fmla="*/ 4063487 h 5092591"/>
                <a:gd name="connsiteX513" fmla="*/ 2799592 w 4546203"/>
                <a:gd name="connsiteY513" fmla="*/ 4050753 h 5092591"/>
                <a:gd name="connsiteX514" fmla="*/ 2768154 w 4546203"/>
                <a:gd name="connsiteY514" fmla="*/ 3961612 h 5092591"/>
                <a:gd name="connsiteX515" fmla="*/ 1606532 w 4546203"/>
                <a:gd name="connsiteY515" fmla="*/ 3958428 h 5092591"/>
                <a:gd name="connsiteX516" fmla="*/ 1587430 w 4546203"/>
                <a:gd name="connsiteY516" fmla="*/ 3999019 h 5092591"/>
                <a:gd name="connsiteX517" fmla="*/ 1654684 w 4546203"/>
                <a:gd name="connsiteY517" fmla="*/ 4028866 h 5092591"/>
                <a:gd name="connsiteX518" fmla="*/ 1672194 w 4546203"/>
                <a:gd name="connsiteY518" fmla="*/ 3987479 h 5092591"/>
                <a:gd name="connsiteX519" fmla="*/ 1606532 w 4546203"/>
                <a:gd name="connsiteY519" fmla="*/ 3958428 h 5092591"/>
                <a:gd name="connsiteX520" fmla="*/ 897780 w 4546203"/>
                <a:gd name="connsiteY520" fmla="*/ 3953653 h 5092591"/>
                <a:gd name="connsiteX521" fmla="*/ 861566 w 4546203"/>
                <a:gd name="connsiteY521" fmla="*/ 3986683 h 5092591"/>
                <a:gd name="connsiteX522" fmla="*/ 900565 w 4546203"/>
                <a:gd name="connsiteY522" fmla="*/ 4022896 h 5092591"/>
                <a:gd name="connsiteX523" fmla="*/ 933595 w 4546203"/>
                <a:gd name="connsiteY523" fmla="*/ 3987479 h 5092591"/>
                <a:gd name="connsiteX524" fmla="*/ 897780 w 4546203"/>
                <a:gd name="connsiteY524" fmla="*/ 3953653 h 5092591"/>
                <a:gd name="connsiteX525" fmla="*/ 998859 w 4546203"/>
                <a:gd name="connsiteY525" fmla="*/ 3950867 h 5092591"/>
                <a:gd name="connsiteX526" fmla="*/ 966227 w 4546203"/>
                <a:gd name="connsiteY526" fmla="*/ 3987479 h 5092591"/>
                <a:gd name="connsiteX527" fmla="*/ 1004829 w 4546203"/>
                <a:gd name="connsiteY527" fmla="*/ 4021703 h 5092591"/>
                <a:gd name="connsiteX528" fmla="*/ 1037063 w 4546203"/>
                <a:gd name="connsiteY528" fmla="*/ 3984693 h 5092591"/>
                <a:gd name="connsiteX529" fmla="*/ 998859 w 4546203"/>
                <a:gd name="connsiteY529" fmla="*/ 3950867 h 5092591"/>
                <a:gd name="connsiteX530" fmla="*/ 1099541 w 4546203"/>
                <a:gd name="connsiteY530" fmla="*/ 3944898 h 5092591"/>
                <a:gd name="connsiteX531" fmla="*/ 1068103 w 4546203"/>
                <a:gd name="connsiteY531" fmla="*/ 3982305 h 5092591"/>
                <a:gd name="connsiteX532" fmla="*/ 1107102 w 4546203"/>
                <a:gd name="connsiteY532" fmla="*/ 4013743 h 5092591"/>
                <a:gd name="connsiteX533" fmla="*/ 1137347 w 4546203"/>
                <a:gd name="connsiteY533" fmla="*/ 3975540 h 5092591"/>
                <a:gd name="connsiteX534" fmla="*/ 1099541 w 4546203"/>
                <a:gd name="connsiteY534" fmla="*/ 3944898 h 5092591"/>
                <a:gd name="connsiteX535" fmla="*/ 3234553 w 4546203"/>
                <a:gd name="connsiteY535" fmla="*/ 3943704 h 5092591"/>
                <a:gd name="connsiteX536" fmla="*/ 3207493 w 4546203"/>
                <a:gd name="connsiteY536" fmla="*/ 3962010 h 5092591"/>
                <a:gd name="connsiteX537" fmla="*/ 3227788 w 4546203"/>
                <a:gd name="connsiteY537" fmla="*/ 3992652 h 5092591"/>
                <a:gd name="connsiteX538" fmla="*/ 3254849 w 4546203"/>
                <a:gd name="connsiteY538" fmla="*/ 3971959 h 5092591"/>
                <a:gd name="connsiteX539" fmla="*/ 3234553 w 4546203"/>
                <a:gd name="connsiteY539" fmla="*/ 3943704 h 5092591"/>
                <a:gd name="connsiteX540" fmla="*/ 2712441 w 4546203"/>
                <a:gd name="connsiteY540" fmla="*/ 3932959 h 5092591"/>
                <a:gd name="connsiteX541" fmla="*/ 2677819 w 4546203"/>
                <a:gd name="connsiteY541" fmla="*/ 3943704 h 5092591"/>
                <a:gd name="connsiteX542" fmla="*/ 2688165 w 4546203"/>
                <a:gd name="connsiteY542" fmla="*/ 3979122 h 5092591"/>
                <a:gd name="connsiteX543" fmla="*/ 2723981 w 4546203"/>
                <a:gd name="connsiteY543" fmla="*/ 3967979 h 5092591"/>
                <a:gd name="connsiteX544" fmla="*/ 2712441 w 4546203"/>
                <a:gd name="connsiteY544" fmla="*/ 3932959 h 5092591"/>
                <a:gd name="connsiteX545" fmla="*/ 1197835 w 4546203"/>
                <a:gd name="connsiteY545" fmla="*/ 3932561 h 5092591"/>
                <a:gd name="connsiteX546" fmla="*/ 1168387 w 4546203"/>
                <a:gd name="connsiteY546" fmla="*/ 3971561 h 5092591"/>
                <a:gd name="connsiteX547" fmla="*/ 1206590 w 4546203"/>
                <a:gd name="connsiteY547" fmla="*/ 4000611 h 5092591"/>
                <a:gd name="connsiteX548" fmla="*/ 1235243 w 4546203"/>
                <a:gd name="connsiteY548" fmla="*/ 3960816 h 5092591"/>
                <a:gd name="connsiteX549" fmla="*/ 1197835 w 4546203"/>
                <a:gd name="connsiteY549" fmla="*/ 3932561 h 5092591"/>
                <a:gd name="connsiteX550" fmla="*/ 2850928 w 4546203"/>
                <a:gd name="connsiteY550" fmla="*/ 3929378 h 5092591"/>
                <a:gd name="connsiteX551" fmla="*/ 2815908 w 4546203"/>
                <a:gd name="connsiteY551" fmla="*/ 3944500 h 5092591"/>
                <a:gd name="connsiteX552" fmla="*/ 2850132 w 4546203"/>
                <a:gd name="connsiteY552" fmla="*/ 4032049 h 5092591"/>
                <a:gd name="connsiteX553" fmla="*/ 2887539 w 4546203"/>
                <a:gd name="connsiteY553" fmla="*/ 4016131 h 5092591"/>
                <a:gd name="connsiteX554" fmla="*/ 2850928 w 4546203"/>
                <a:gd name="connsiteY554" fmla="*/ 3929378 h 5092591"/>
                <a:gd name="connsiteX555" fmla="*/ 3171677 w 4546203"/>
                <a:gd name="connsiteY555" fmla="*/ 3928184 h 5092591"/>
                <a:gd name="connsiteX556" fmla="*/ 3145014 w 4546203"/>
                <a:gd name="connsiteY556" fmla="*/ 3945296 h 5092591"/>
                <a:gd name="connsiteX557" fmla="*/ 3164514 w 4546203"/>
                <a:gd name="connsiteY557" fmla="*/ 3975938 h 5092591"/>
                <a:gd name="connsiteX558" fmla="*/ 3191973 w 4546203"/>
                <a:gd name="connsiteY558" fmla="*/ 3958030 h 5092591"/>
                <a:gd name="connsiteX559" fmla="*/ 3171677 w 4546203"/>
                <a:gd name="connsiteY559" fmla="*/ 3928184 h 5092591"/>
                <a:gd name="connsiteX560" fmla="*/ 3480488 w 4546203"/>
                <a:gd name="connsiteY560" fmla="*/ 3921817 h 5092591"/>
                <a:gd name="connsiteX561" fmla="*/ 3445468 w 4546203"/>
                <a:gd name="connsiteY561" fmla="*/ 3952061 h 5092591"/>
                <a:gd name="connsiteX562" fmla="*/ 3468151 w 4546203"/>
                <a:gd name="connsiteY562" fmla="*/ 3979520 h 5092591"/>
                <a:gd name="connsiteX563" fmla="*/ 3504365 w 4546203"/>
                <a:gd name="connsiteY563" fmla="*/ 3948877 h 5092591"/>
                <a:gd name="connsiteX564" fmla="*/ 3480488 w 4546203"/>
                <a:gd name="connsiteY564" fmla="*/ 3921817 h 5092591"/>
                <a:gd name="connsiteX565" fmla="*/ 3055873 w 4546203"/>
                <a:gd name="connsiteY565" fmla="*/ 3919827 h 5092591"/>
                <a:gd name="connsiteX566" fmla="*/ 3029210 w 4546203"/>
                <a:gd name="connsiteY566" fmla="*/ 3934551 h 5092591"/>
                <a:gd name="connsiteX567" fmla="*/ 3047516 w 4546203"/>
                <a:gd name="connsiteY567" fmla="*/ 3966387 h 5092591"/>
                <a:gd name="connsiteX568" fmla="*/ 3074179 w 4546203"/>
                <a:gd name="connsiteY568" fmla="*/ 3950469 h 5092591"/>
                <a:gd name="connsiteX569" fmla="*/ 3055873 w 4546203"/>
                <a:gd name="connsiteY569" fmla="*/ 3919827 h 5092591"/>
                <a:gd name="connsiteX570" fmla="*/ 2753032 w 4546203"/>
                <a:gd name="connsiteY570" fmla="*/ 3919031 h 5092591"/>
                <a:gd name="connsiteX571" fmla="*/ 2718808 w 4546203"/>
                <a:gd name="connsiteY571" fmla="*/ 3931367 h 5092591"/>
                <a:gd name="connsiteX572" fmla="*/ 2729950 w 4546203"/>
                <a:gd name="connsiteY572" fmla="*/ 3966785 h 5092591"/>
                <a:gd name="connsiteX573" fmla="*/ 2765368 w 4546203"/>
                <a:gd name="connsiteY573" fmla="*/ 3953653 h 5092591"/>
                <a:gd name="connsiteX574" fmla="*/ 2753032 w 4546203"/>
                <a:gd name="connsiteY574" fmla="*/ 3919031 h 5092591"/>
                <a:gd name="connsiteX575" fmla="*/ 2032341 w 4546203"/>
                <a:gd name="connsiteY575" fmla="*/ 3917439 h 5092591"/>
                <a:gd name="connsiteX576" fmla="*/ 2002892 w 4546203"/>
                <a:gd name="connsiteY576" fmla="*/ 4087763 h 5092591"/>
                <a:gd name="connsiteX577" fmla="*/ 2063779 w 4546203"/>
                <a:gd name="connsiteY577" fmla="*/ 4096517 h 5092591"/>
                <a:gd name="connsiteX578" fmla="*/ 2086462 w 4546203"/>
                <a:gd name="connsiteY578" fmla="*/ 3925000 h 5092591"/>
                <a:gd name="connsiteX579" fmla="*/ 2032341 w 4546203"/>
                <a:gd name="connsiteY579" fmla="*/ 3917439 h 5092591"/>
                <a:gd name="connsiteX580" fmla="*/ 2891917 w 4546203"/>
                <a:gd name="connsiteY580" fmla="*/ 3911868 h 5092591"/>
                <a:gd name="connsiteX581" fmla="*/ 2856897 w 4546203"/>
                <a:gd name="connsiteY581" fmla="*/ 3926990 h 5092591"/>
                <a:gd name="connsiteX582" fmla="*/ 2894305 w 4546203"/>
                <a:gd name="connsiteY582" fmla="*/ 4014142 h 5092591"/>
                <a:gd name="connsiteX583" fmla="*/ 2930916 w 4546203"/>
                <a:gd name="connsiteY583" fmla="*/ 3996632 h 5092591"/>
                <a:gd name="connsiteX584" fmla="*/ 2891917 w 4546203"/>
                <a:gd name="connsiteY584" fmla="*/ 3911868 h 5092591"/>
                <a:gd name="connsiteX585" fmla="*/ 1838538 w 4546203"/>
                <a:gd name="connsiteY585" fmla="*/ 3909082 h 5092591"/>
                <a:gd name="connsiteX586" fmla="*/ 1825008 w 4546203"/>
                <a:gd name="connsiteY586" fmla="*/ 3952061 h 5092591"/>
                <a:gd name="connsiteX587" fmla="*/ 1889874 w 4546203"/>
                <a:gd name="connsiteY587" fmla="*/ 3970765 h 5092591"/>
                <a:gd name="connsiteX588" fmla="*/ 1901016 w 4546203"/>
                <a:gd name="connsiteY588" fmla="*/ 3926990 h 5092591"/>
                <a:gd name="connsiteX589" fmla="*/ 1838538 w 4546203"/>
                <a:gd name="connsiteY589" fmla="*/ 3909082 h 5092591"/>
                <a:gd name="connsiteX590" fmla="*/ 2793225 w 4546203"/>
                <a:gd name="connsiteY590" fmla="*/ 3904307 h 5092591"/>
                <a:gd name="connsiteX591" fmla="*/ 2759001 w 4546203"/>
                <a:gd name="connsiteY591" fmla="*/ 3917041 h 5092591"/>
                <a:gd name="connsiteX592" fmla="*/ 2771735 w 4546203"/>
                <a:gd name="connsiteY592" fmla="*/ 3952061 h 5092591"/>
                <a:gd name="connsiteX593" fmla="*/ 2806755 w 4546203"/>
                <a:gd name="connsiteY593" fmla="*/ 3938929 h 5092591"/>
                <a:gd name="connsiteX594" fmla="*/ 2793225 w 4546203"/>
                <a:gd name="connsiteY594" fmla="*/ 3904307 h 5092591"/>
                <a:gd name="connsiteX595" fmla="*/ 949115 w 4546203"/>
                <a:gd name="connsiteY595" fmla="*/ 3904307 h 5092591"/>
                <a:gd name="connsiteX596" fmla="*/ 911708 w 4546203"/>
                <a:gd name="connsiteY596" fmla="*/ 3936143 h 5092591"/>
                <a:gd name="connsiteX597" fmla="*/ 948717 w 4546203"/>
                <a:gd name="connsiteY597" fmla="*/ 3971561 h 5092591"/>
                <a:gd name="connsiteX598" fmla="*/ 982145 w 4546203"/>
                <a:gd name="connsiteY598" fmla="*/ 3935745 h 5092591"/>
                <a:gd name="connsiteX599" fmla="*/ 949115 w 4546203"/>
                <a:gd name="connsiteY599" fmla="*/ 3904307 h 5092591"/>
                <a:gd name="connsiteX600" fmla="*/ 2983844 w 4546203"/>
                <a:gd name="connsiteY600" fmla="*/ 3899531 h 5092591"/>
                <a:gd name="connsiteX601" fmla="*/ 2930916 w 4546203"/>
                <a:gd name="connsiteY601" fmla="*/ 3926592 h 5092591"/>
                <a:gd name="connsiteX602" fmla="*/ 2977874 w 4546203"/>
                <a:gd name="connsiteY602" fmla="*/ 4024090 h 5092591"/>
                <a:gd name="connsiteX603" fmla="*/ 3034782 w 4546203"/>
                <a:gd name="connsiteY603" fmla="*/ 3995040 h 5092591"/>
                <a:gd name="connsiteX604" fmla="*/ 2983844 w 4546203"/>
                <a:gd name="connsiteY604" fmla="*/ 3899531 h 5092591"/>
                <a:gd name="connsiteX605" fmla="*/ 1046216 w 4546203"/>
                <a:gd name="connsiteY605" fmla="*/ 3898337 h 5092591"/>
                <a:gd name="connsiteX606" fmla="*/ 1013982 w 4546203"/>
                <a:gd name="connsiteY606" fmla="*/ 3934949 h 5092591"/>
                <a:gd name="connsiteX607" fmla="*/ 1051389 w 4546203"/>
                <a:gd name="connsiteY607" fmla="*/ 3967979 h 5092591"/>
                <a:gd name="connsiteX608" fmla="*/ 1082827 w 4546203"/>
                <a:gd name="connsiteY608" fmla="*/ 3930174 h 5092591"/>
                <a:gd name="connsiteX609" fmla="*/ 1046216 w 4546203"/>
                <a:gd name="connsiteY609" fmla="*/ 3898337 h 5092591"/>
                <a:gd name="connsiteX610" fmla="*/ 1145306 w 4546203"/>
                <a:gd name="connsiteY610" fmla="*/ 3890378 h 5092591"/>
                <a:gd name="connsiteX611" fmla="*/ 1113868 w 4546203"/>
                <a:gd name="connsiteY611" fmla="*/ 3928184 h 5092591"/>
                <a:gd name="connsiteX612" fmla="*/ 1151673 w 4546203"/>
                <a:gd name="connsiteY612" fmla="*/ 3958428 h 5092591"/>
                <a:gd name="connsiteX613" fmla="*/ 1181519 w 4546203"/>
                <a:gd name="connsiteY613" fmla="*/ 3920225 h 5092591"/>
                <a:gd name="connsiteX614" fmla="*/ 1145306 w 4546203"/>
                <a:gd name="connsiteY614" fmla="*/ 3890378 h 5092591"/>
                <a:gd name="connsiteX615" fmla="*/ 3438902 w 4546203"/>
                <a:gd name="connsiteY615" fmla="*/ 3889384 h 5092591"/>
                <a:gd name="connsiteX616" fmla="*/ 3408856 w 4546203"/>
                <a:gd name="connsiteY616" fmla="*/ 3908684 h 5092591"/>
                <a:gd name="connsiteX617" fmla="*/ 3429948 w 4546203"/>
                <a:gd name="connsiteY617" fmla="*/ 3934153 h 5092591"/>
                <a:gd name="connsiteX618" fmla="*/ 3452233 w 4546203"/>
                <a:gd name="connsiteY618" fmla="*/ 3915449 h 5092591"/>
                <a:gd name="connsiteX619" fmla="*/ 3464172 w 4546203"/>
                <a:gd name="connsiteY619" fmla="*/ 3905899 h 5092591"/>
                <a:gd name="connsiteX620" fmla="*/ 3438902 w 4546203"/>
                <a:gd name="connsiteY620" fmla="*/ 3889384 h 5092591"/>
                <a:gd name="connsiteX621" fmla="*/ 2833418 w 4546203"/>
                <a:gd name="connsiteY621" fmla="*/ 3888389 h 5092591"/>
                <a:gd name="connsiteX622" fmla="*/ 2799592 w 4546203"/>
                <a:gd name="connsiteY622" fmla="*/ 3902317 h 5092591"/>
                <a:gd name="connsiteX623" fmla="*/ 2813520 w 4546203"/>
                <a:gd name="connsiteY623" fmla="*/ 3936541 h 5092591"/>
                <a:gd name="connsiteX624" fmla="*/ 2848142 w 4546203"/>
                <a:gd name="connsiteY624" fmla="*/ 3922215 h 5092591"/>
                <a:gd name="connsiteX625" fmla="*/ 2833418 w 4546203"/>
                <a:gd name="connsiteY625" fmla="*/ 3888389 h 5092591"/>
                <a:gd name="connsiteX626" fmla="*/ 2694135 w 4546203"/>
                <a:gd name="connsiteY626" fmla="*/ 3878440 h 5092591"/>
                <a:gd name="connsiteX627" fmla="*/ 2661503 w 4546203"/>
                <a:gd name="connsiteY627" fmla="*/ 3889185 h 5092591"/>
                <a:gd name="connsiteX628" fmla="*/ 2672645 w 4546203"/>
                <a:gd name="connsiteY628" fmla="*/ 3925398 h 5092591"/>
                <a:gd name="connsiteX629" fmla="*/ 2707267 w 4546203"/>
                <a:gd name="connsiteY629" fmla="*/ 3915449 h 5092591"/>
                <a:gd name="connsiteX630" fmla="*/ 2694135 w 4546203"/>
                <a:gd name="connsiteY630" fmla="*/ 3878440 h 5092591"/>
                <a:gd name="connsiteX631" fmla="*/ 1749397 w 4546203"/>
                <a:gd name="connsiteY631" fmla="*/ 3877644 h 5092591"/>
                <a:gd name="connsiteX632" fmla="*/ 1733081 w 4546203"/>
                <a:gd name="connsiteY632" fmla="*/ 3919827 h 5092591"/>
                <a:gd name="connsiteX633" fmla="*/ 1796355 w 4546203"/>
                <a:gd name="connsiteY633" fmla="*/ 3942908 h 5092591"/>
                <a:gd name="connsiteX634" fmla="*/ 1810681 w 4546203"/>
                <a:gd name="connsiteY634" fmla="*/ 3900327 h 5092591"/>
                <a:gd name="connsiteX635" fmla="*/ 1749397 w 4546203"/>
                <a:gd name="connsiteY635" fmla="*/ 3877644 h 5092591"/>
                <a:gd name="connsiteX636" fmla="*/ 1241610 w 4546203"/>
                <a:gd name="connsiteY636" fmla="*/ 3876848 h 5092591"/>
                <a:gd name="connsiteX637" fmla="*/ 1211366 w 4546203"/>
                <a:gd name="connsiteY637" fmla="*/ 3915449 h 5092591"/>
                <a:gd name="connsiteX638" fmla="*/ 1248773 w 4546203"/>
                <a:gd name="connsiteY638" fmla="*/ 3943306 h 5092591"/>
                <a:gd name="connsiteX639" fmla="*/ 1277028 w 4546203"/>
                <a:gd name="connsiteY639" fmla="*/ 3903511 h 5092591"/>
                <a:gd name="connsiteX640" fmla="*/ 1241610 w 4546203"/>
                <a:gd name="connsiteY640" fmla="*/ 3876848 h 5092591"/>
                <a:gd name="connsiteX641" fmla="*/ 2872815 w 4546203"/>
                <a:gd name="connsiteY641" fmla="*/ 3870879 h 5092591"/>
                <a:gd name="connsiteX642" fmla="*/ 2839387 w 4546203"/>
                <a:gd name="connsiteY642" fmla="*/ 3885603 h 5092591"/>
                <a:gd name="connsiteX643" fmla="*/ 2854111 w 4546203"/>
                <a:gd name="connsiteY643" fmla="*/ 3920225 h 5092591"/>
                <a:gd name="connsiteX644" fmla="*/ 2888335 w 4546203"/>
                <a:gd name="connsiteY644" fmla="*/ 3904307 h 5092591"/>
                <a:gd name="connsiteX645" fmla="*/ 2872815 w 4546203"/>
                <a:gd name="connsiteY645" fmla="*/ 3870879 h 5092591"/>
                <a:gd name="connsiteX646" fmla="*/ 3182024 w 4546203"/>
                <a:gd name="connsiteY646" fmla="*/ 3868093 h 5092591"/>
                <a:gd name="connsiteX647" fmla="*/ 3156953 w 4546203"/>
                <a:gd name="connsiteY647" fmla="*/ 3885603 h 5092591"/>
                <a:gd name="connsiteX648" fmla="*/ 3177248 w 4546203"/>
                <a:gd name="connsiteY648" fmla="*/ 3915847 h 5092591"/>
                <a:gd name="connsiteX649" fmla="*/ 3203115 w 4546203"/>
                <a:gd name="connsiteY649" fmla="*/ 3897541 h 5092591"/>
                <a:gd name="connsiteX650" fmla="*/ 3182024 w 4546203"/>
                <a:gd name="connsiteY650" fmla="*/ 3868093 h 5092591"/>
                <a:gd name="connsiteX651" fmla="*/ 2734328 w 4546203"/>
                <a:gd name="connsiteY651" fmla="*/ 3865307 h 5092591"/>
                <a:gd name="connsiteX652" fmla="*/ 2701696 w 4546203"/>
                <a:gd name="connsiteY652" fmla="*/ 3876848 h 5092591"/>
                <a:gd name="connsiteX653" fmla="*/ 2713236 w 4546203"/>
                <a:gd name="connsiteY653" fmla="*/ 3913062 h 5092591"/>
                <a:gd name="connsiteX654" fmla="*/ 2747460 w 4546203"/>
                <a:gd name="connsiteY654" fmla="*/ 3901521 h 5092591"/>
                <a:gd name="connsiteX655" fmla="*/ 2734328 w 4546203"/>
                <a:gd name="connsiteY655" fmla="*/ 3865307 h 5092591"/>
                <a:gd name="connsiteX656" fmla="*/ 997268 w 4546203"/>
                <a:gd name="connsiteY656" fmla="*/ 3852573 h 5092591"/>
                <a:gd name="connsiteX657" fmla="*/ 960258 w 4546203"/>
                <a:gd name="connsiteY657" fmla="*/ 3884807 h 5092591"/>
                <a:gd name="connsiteX658" fmla="*/ 996870 w 4546203"/>
                <a:gd name="connsiteY658" fmla="*/ 3919429 h 5092591"/>
                <a:gd name="connsiteX659" fmla="*/ 1030298 w 4546203"/>
                <a:gd name="connsiteY659" fmla="*/ 3883613 h 5092591"/>
                <a:gd name="connsiteX660" fmla="*/ 997268 w 4546203"/>
                <a:gd name="connsiteY660" fmla="*/ 3852573 h 5092591"/>
                <a:gd name="connsiteX661" fmla="*/ 3121933 w 4546203"/>
                <a:gd name="connsiteY661" fmla="*/ 3850981 h 5092591"/>
                <a:gd name="connsiteX662" fmla="*/ 3096862 w 4546203"/>
                <a:gd name="connsiteY662" fmla="*/ 3867695 h 5092591"/>
                <a:gd name="connsiteX663" fmla="*/ 3115964 w 4546203"/>
                <a:gd name="connsiteY663" fmla="*/ 3897940 h 5092591"/>
                <a:gd name="connsiteX664" fmla="*/ 3141433 w 4546203"/>
                <a:gd name="connsiteY664" fmla="*/ 3881623 h 5092591"/>
                <a:gd name="connsiteX665" fmla="*/ 3121933 w 4546203"/>
                <a:gd name="connsiteY665" fmla="*/ 3850981 h 5092591"/>
                <a:gd name="connsiteX666" fmla="*/ 2772531 w 4546203"/>
                <a:gd name="connsiteY666" fmla="*/ 3850583 h 5092591"/>
                <a:gd name="connsiteX667" fmla="*/ 2739899 w 4546203"/>
                <a:gd name="connsiteY667" fmla="*/ 3863318 h 5092591"/>
                <a:gd name="connsiteX668" fmla="*/ 2753032 w 4546203"/>
                <a:gd name="connsiteY668" fmla="*/ 3899531 h 5092591"/>
                <a:gd name="connsiteX669" fmla="*/ 2786459 w 4546203"/>
                <a:gd name="connsiteY669" fmla="*/ 3886399 h 5092591"/>
                <a:gd name="connsiteX670" fmla="*/ 2772531 w 4546203"/>
                <a:gd name="connsiteY670" fmla="*/ 3850583 h 5092591"/>
                <a:gd name="connsiteX671" fmla="*/ 3039159 w 4546203"/>
                <a:gd name="connsiteY671" fmla="*/ 3848593 h 5092591"/>
                <a:gd name="connsiteX672" fmla="*/ 3014088 w 4546203"/>
                <a:gd name="connsiteY672" fmla="*/ 3863318 h 5092591"/>
                <a:gd name="connsiteX673" fmla="*/ 3031996 w 4546203"/>
                <a:gd name="connsiteY673" fmla="*/ 3894358 h 5092591"/>
                <a:gd name="connsiteX674" fmla="*/ 3057863 w 4546203"/>
                <a:gd name="connsiteY674" fmla="*/ 3879634 h 5092591"/>
                <a:gd name="connsiteX675" fmla="*/ 3039159 w 4546203"/>
                <a:gd name="connsiteY675" fmla="*/ 3848593 h 5092591"/>
                <a:gd name="connsiteX676" fmla="*/ 1093970 w 4546203"/>
                <a:gd name="connsiteY676" fmla="*/ 3846206 h 5092591"/>
                <a:gd name="connsiteX677" fmla="*/ 1061338 w 4546203"/>
                <a:gd name="connsiteY677" fmla="*/ 3882419 h 5092591"/>
                <a:gd name="connsiteX678" fmla="*/ 1097551 w 4546203"/>
                <a:gd name="connsiteY678" fmla="*/ 3913858 h 5092591"/>
                <a:gd name="connsiteX679" fmla="*/ 1129388 w 4546203"/>
                <a:gd name="connsiteY679" fmla="*/ 3876848 h 5092591"/>
                <a:gd name="connsiteX680" fmla="*/ 1093970 w 4546203"/>
                <a:gd name="connsiteY680" fmla="*/ 3846206 h 5092591"/>
                <a:gd name="connsiteX681" fmla="*/ 1662245 w 4546203"/>
                <a:gd name="connsiteY681" fmla="*/ 3840237 h 5092591"/>
                <a:gd name="connsiteX682" fmla="*/ 1643144 w 4546203"/>
                <a:gd name="connsiteY682" fmla="*/ 3880828 h 5092591"/>
                <a:gd name="connsiteX683" fmla="*/ 1705224 w 4546203"/>
                <a:gd name="connsiteY683" fmla="*/ 3908286 h 5092591"/>
                <a:gd name="connsiteX684" fmla="*/ 1722336 w 4546203"/>
                <a:gd name="connsiteY684" fmla="*/ 3866899 h 5092591"/>
                <a:gd name="connsiteX685" fmla="*/ 1662245 w 4546203"/>
                <a:gd name="connsiteY685" fmla="*/ 3840237 h 5092591"/>
                <a:gd name="connsiteX686" fmla="*/ 1190274 w 4546203"/>
                <a:gd name="connsiteY686" fmla="*/ 3836257 h 5092591"/>
                <a:gd name="connsiteX687" fmla="*/ 1159234 w 4546203"/>
                <a:gd name="connsiteY687" fmla="*/ 3873664 h 5092591"/>
                <a:gd name="connsiteX688" fmla="*/ 1195448 w 4546203"/>
                <a:gd name="connsiteY688" fmla="*/ 3902317 h 5092591"/>
                <a:gd name="connsiteX689" fmla="*/ 1225692 w 4546203"/>
                <a:gd name="connsiteY689" fmla="*/ 3864114 h 5092591"/>
                <a:gd name="connsiteX690" fmla="*/ 1190274 w 4546203"/>
                <a:gd name="connsiteY690" fmla="*/ 3836257 h 5092591"/>
                <a:gd name="connsiteX691" fmla="*/ 2810337 w 4546203"/>
                <a:gd name="connsiteY691" fmla="*/ 3835859 h 5092591"/>
                <a:gd name="connsiteX692" fmla="*/ 2778500 w 4546203"/>
                <a:gd name="connsiteY692" fmla="*/ 3848992 h 5092591"/>
                <a:gd name="connsiteX693" fmla="*/ 2792827 w 4546203"/>
                <a:gd name="connsiteY693" fmla="*/ 3884807 h 5092591"/>
                <a:gd name="connsiteX694" fmla="*/ 2826255 w 4546203"/>
                <a:gd name="connsiteY694" fmla="*/ 3870481 h 5092591"/>
                <a:gd name="connsiteX695" fmla="*/ 2810337 w 4546203"/>
                <a:gd name="connsiteY695" fmla="*/ 3835859 h 5092591"/>
                <a:gd name="connsiteX696" fmla="*/ 3191574 w 4546203"/>
                <a:gd name="connsiteY696" fmla="*/ 3828298 h 5092591"/>
                <a:gd name="connsiteX697" fmla="*/ 3188789 w 4546203"/>
                <a:gd name="connsiteY697" fmla="*/ 3831879 h 5092591"/>
                <a:gd name="connsiteX698" fmla="*/ 3287481 w 4546203"/>
                <a:gd name="connsiteY698" fmla="*/ 3969571 h 5092591"/>
                <a:gd name="connsiteX699" fmla="*/ 3340806 w 4546203"/>
                <a:gd name="connsiteY699" fmla="*/ 3929378 h 5092591"/>
                <a:gd name="connsiteX700" fmla="*/ 3254053 w 4546203"/>
                <a:gd name="connsiteY700" fmla="*/ 3854961 h 5092591"/>
                <a:gd name="connsiteX701" fmla="*/ 3205105 w 4546203"/>
                <a:gd name="connsiteY701" fmla="*/ 3833471 h 5092591"/>
                <a:gd name="connsiteX702" fmla="*/ 3191574 w 4546203"/>
                <a:gd name="connsiteY702" fmla="*/ 3828298 h 5092591"/>
                <a:gd name="connsiteX703" fmla="*/ 1284987 w 4546203"/>
                <a:gd name="connsiteY703" fmla="*/ 3820737 h 5092591"/>
                <a:gd name="connsiteX704" fmla="*/ 1255140 w 4546203"/>
                <a:gd name="connsiteY704" fmla="*/ 3859338 h 5092591"/>
                <a:gd name="connsiteX705" fmla="*/ 1290956 w 4546203"/>
                <a:gd name="connsiteY705" fmla="*/ 3885603 h 5092591"/>
                <a:gd name="connsiteX706" fmla="*/ 1319609 w 4546203"/>
                <a:gd name="connsiteY706" fmla="*/ 3846604 h 5092591"/>
                <a:gd name="connsiteX707" fmla="*/ 1284987 w 4546203"/>
                <a:gd name="connsiteY707" fmla="*/ 3820737 h 5092591"/>
                <a:gd name="connsiteX708" fmla="*/ 2848938 w 4546203"/>
                <a:gd name="connsiteY708" fmla="*/ 3818747 h 5092591"/>
                <a:gd name="connsiteX709" fmla="*/ 2816704 w 4546203"/>
                <a:gd name="connsiteY709" fmla="*/ 3833073 h 5092591"/>
                <a:gd name="connsiteX710" fmla="*/ 2832224 w 4546203"/>
                <a:gd name="connsiteY710" fmla="*/ 3868491 h 5092591"/>
                <a:gd name="connsiteX711" fmla="*/ 2864856 w 4546203"/>
                <a:gd name="connsiteY711" fmla="*/ 3853369 h 5092591"/>
                <a:gd name="connsiteX712" fmla="*/ 2848938 w 4546203"/>
                <a:gd name="connsiteY712" fmla="*/ 3818747 h 5092591"/>
                <a:gd name="connsiteX713" fmla="*/ 1048205 w 4546203"/>
                <a:gd name="connsiteY713" fmla="*/ 3802829 h 5092591"/>
                <a:gd name="connsiteX714" fmla="*/ 1010400 w 4546203"/>
                <a:gd name="connsiteY714" fmla="*/ 3834665 h 5092591"/>
                <a:gd name="connsiteX715" fmla="*/ 1045420 w 4546203"/>
                <a:gd name="connsiteY715" fmla="*/ 3867695 h 5092591"/>
                <a:gd name="connsiteX716" fmla="*/ 1078450 w 4546203"/>
                <a:gd name="connsiteY716" fmla="*/ 3831482 h 5092591"/>
                <a:gd name="connsiteX717" fmla="*/ 1048205 w 4546203"/>
                <a:gd name="connsiteY717" fmla="*/ 3802829 h 5092591"/>
                <a:gd name="connsiteX718" fmla="*/ 3237339 w 4546203"/>
                <a:gd name="connsiteY718" fmla="*/ 3794870 h 5092591"/>
                <a:gd name="connsiteX719" fmla="*/ 3208289 w 4546203"/>
                <a:gd name="connsiteY719" fmla="*/ 3817553 h 5092591"/>
                <a:gd name="connsiteX720" fmla="*/ 3269573 w 4546203"/>
                <a:gd name="connsiteY720" fmla="*/ 3844216 h 5092591"/>
                <a:gd name="connsiteX721" fmla="*/ 3273155 w 4546203"/>
                <a:gd name="connsiteY721" fmla="*/ 3841032 h 5092591"/>
                <a:gd name="connsiteX722" fmla="*/ 3237339 w 4546203"/>
                <a:gd name="connsiteY722" fmla="*/ 3794870 h 5092591"/>
                <a:gd name="connsiteX723" fmla="*/ 1141326 w 4546203"/>
                <a:gd name="connsiteY723" fmla="*/ 3792880 h 5092591"/>
                <a:gd name="connsiteX724" fmla="*/ 1108694 w 4546203"/>
                <a:gd name="connsiteY724" fmla="*/ 3829492 h 5092591"/>
                <a:gd name="connsiteX725" fmla="*/ 1143714 w 4546203"/>
                <a:gd name="connsiteY725" fmla="*/ 3859736 h 5092591"/>
                <a:gd name="connsiteX726" fmla="*/ 1175550 w 4546203"/>
                <a:gd name="connsiteY726" fmla="*/ 3822727 h 5092591"/>
                <a:gd name="connsiteX727" fmla="*/ 1141326 w 4546203"/>
                <a:gd name="connsiteY727" fmla="*/ 3792880 h 5092591"/>
                <a:gd name="connsiteX728" fmla="*/ 3128698 w 4546203"/>
                <a:gd name="connsiteY728" fmla="*/ 3790890 h 5092591"/>
                <a:gd name="connsiteX729" fmla="*/ 3105219 w 4546203"/>
                <a:gd name="connsiteY729" fmla="*/ 3808002 h 5092591"/>
                <a:gd name="connsiteX730" fmla="*/ 3125515 w 4546203"/>
                <a:gd name="connsiteY730" fmla="*/ 3837451 h 5092591"/>
                <a:gd name="connsiteX731" fmla="*/ 3150188 w 4546203"/>
                <a:gd name="connsiteY731" fmla="*/ 3820737 h 5092591"/>
                <a:gd name="connsiteX732" fmla="*/ 3128698 w 4546203"/>
                <a:gd name="connsiteY732" fmla="*/ 3790890 h 5092591"/>
                <a:gd name="connsiteX733" fmla="*/ 1236437 w 4546203"/>
                <a:gd name="connsiteY733" fmla="*/ 3781340 h 5092591"/>
                <a:gd name="connsiteX734" fmla="*/ 1205396 w 4546203"/>
                <a:gd name="connsiteY734" fmla="*/ 3819145 h 5092591"/>
                <a:gd name="connsiteX735" fmla="*/ 1239620 w 4546203"/>
                <a:gd name="connsiteY735" fmla="*/ 3847002 h 5092591"/>
                <a:gd name="connsiteX736" fmla="*/ 1269865 w 4546203"/>
                <a:gd name="connsiteY736" fmla="*/ 3808798 h 5092591"/>
                <a:gd name="connsiteX737" fmla="*/ 1236437 w 4546203"/>
                <a:gd name="connsiteY737" fmla="*/ 3781340 h 5092591"/>
                <a:gd name="connsiteX738" fmla="*/ 2919376 w 4546203"/>
                <a:gd name="connsiteY738" fmla="*/ 3776166 h 5092591"/>
                <a:gd name="connsiteX739" fmla="*/ 2872019 w 4546203"/>
                <a:gd name="connsiteY739" fmla="*/ 3800839 h 5092591"/>
                <a:gd name="connsiteX740" fmla="*/ 2920171 w 4546203"/>
                <a:gd name="connsiteY740" fmla="*/ 3901123 h 5092591"/>
                <a:gd name="connsiteX741" fmla="*/ 2971507 w 4546203"/>
                <a:gd name="connsiteY741" fmla="*/ 3874858 h 5092591"/>
                <a:gd name="connsiteX742" fmla="*/ 2919376 w 4546203"/>
                <a:gd name="connsiteY742" fmla="*/ 3776166 h 5092591"/>
                <a:gd name="connsiteX743" fmla="*/ 3070199 w 4546203"/>
                <a:gd name="connsiteY743" fmla="*/ 3772983 h 5092591"/>
                <a:gd name="connsiteX744" fmla="*/ 3046720 w 4546203"/>
                <a:gd name="connsiteY744" fmla="*/ 3788503 h 5092591"/>
                <a:gd name="connsiteX745" fmla="*/ 3065822 w 4546203"/>
                <a:gd name="connsiteY745" fmla="*/ 3819145 h 5092591"/>
                <a:gd name="connsiteX746" fmla="*/ 3090097 w 4546203"/>
                <a:gd name="connsiteY746" fmla="*/ 3803227 h 5092591"/>
                <a:gd name="connsiteX747" fmla="*/ 3070199 w 4546203"/>
                <a:gd name="connsiteY747" fmla="*/ 3772983 h 5092591"/>
                <a:gd name="connsiteX748" fmla="*/ 1328364 w 4546203"/>
                <a:gd name="connsiteY748" fmla="*/ 3764626 h 5092591"/>
                <a:gd name="connsiteX749" fmla="*/ 1298517 w 4546203"/>
                <a:gd name="connsiteY749" fmla="*/ 3803227 h 5092591"/>
                <a:gd name="connsiteX750" fmla="*/ 1332741 w 4546203"/>
                <a:gd name="connsiteY750" fmla="*/ 3828696 h 5092591"/>
                <a:gd name="connsiteX751" fmla="*/ 1360996 w 4546203"/>
                <a:gd name="connsiteY751" fmla="*/ 3789697 h 5092591"/>
                <a:gd name="connsiteX752" fmla="*/ 1328364 w 4546203"/>
                <a:gd name="connsiteY752" fmla="*/ 3764626 h 5092591"/>
                <a:gd name="connsiteX753" fmla="*/ 3011302 w 4546203"/>
                <a:gd name="connsiteY753" fmla="*/ 3758656 h 5092591"/>
                <a:gd name="connsiteX754" fmla="*/ 2987823 w 4546203"/>
                <a:gd name="connsiteY754" fmla="*/ 3772983 h 5092591"/>
                <a:gd name="connsiteX755" fmla="*/ 3006925 w 4546203"/>
                <a:gd name="connsiteY755" fmla="*/ 3804023 h 5092591"/>
                <a:gd name="connsiteX756" fmla="*/ 3030404 w 4546203"/>
                <a:gd name="connsiteY756" fmla="*/ 3789299 h 5092591"/>
                <a:gd name="connsiteX757" fmla="*/ 3011302 w 4546203"/>
                <a:gd name="connsiteY757" fmla="*/ 3758656 h 5092591"/>
                <a:gd name="connsiteX758" fmla="*/ 3476508 w 4546203"/>
                <a:gd name="connsiteY758" fmla="*/ 3754279 h 5092591"/>
                <a:gd name="connsiteX759" fmla="*/ 3445468 w 4546203"/>
                <a:gd name="connsiteY759" fmla="*/ 3783727 h 5092591"/>
                <a:gd name="connsiteX760" fmla="*/ 3469345 w 4546203"/>
                <a:gd name="connsiteY760" fmla="*/ 3807604 h 5092591"/>
                <a:gd name="connsiteX761" fmla="*/ 3497202 w 4546203"/>
                <a:gd name="connsiteY761" fmla="*/ 3776166 h 5092591"/>
                <a:gd name="connsiteX762" fmla="*/ 3476508 w 4546203"/>
                <a:gd name="connsiteY762" fmla="*/ 3754279 h 5092591"/>
                <a:gd name="connsiteX763" fmla="*/ 1097153 w 4546203"/>
                <a:gd name="connsiteY763" fmla="*/ 3751891 h 5092591"/>
                <a:gd name="connsiteX764" fmla="*/ 1060542 w 4546203"/>
                <a:gd name="connsiteY764" fmla="*/ 3784523 h 5092591"/>
                <a:gd name="connsiteX765" fmla="*/ 1093572 w 4546203"/>
                <a:gd name="connsiteY765" fmla="*/ 3815563 h 5092591"/>
                <a:gd name="connsiteX766" fmla="*/ 1126602 w 4546203"/>
                <a:gd name="connsiteY766" fmla="*/ 3779748 h 5092591"/>
                <a:gd name="connsiteX767" fmla="*/ 1097153 w 4546203"/>
                <a:gd name="connsiteY767" fmla="*/ 3751891 h 5092591"/>
                <a:gd name="connsiteX768" fmla="*/ 3299420 w 4546203"/>
                <a:gd name="connsiteY768" fmla="*/ 3746718 h 5092591"/>
                <a:gd name="connsiteX769" fmla="*/ 3268777 w 4546203"/>
                <a:gd name="connsiteY769" fmla="*/ 3772585 h 5092591"/>
                <a:gd name="connsiteX770" fmla="*/ 3293052 w 4546203"/>
                <a:gd name="connsiteY770" fmla="*/ 3802033 h 5092591"/>
                <a:gd name="connsiteX771" fmla="*/ 3324093 w 4546203"/>
                <a:gd name="connsiteY771" fmla="*/ 3774972 h 5092591"/>
                <a:gd name="connsiteX772" fmla="*/ 3299420 w 4546203"/>
                <a:gd name="connsiteY772" fmla="*/ 3746718 h 5092591"/>
                <a:gd name="connsiteX773" fmla="*/ 1189478 w 4546203"/>
                <a:gd name="connsiteY773" fmla="*/ 3740350 h 5092591"/>
                <a:gd name="connsiteX774" fmla="*/ 1156448 w 4546203"/>
                <a:gd name="connsiteY774" fmla="*/ 3776962 h 5092591"/>
                <a:gd name="connsiteX775" fmla="*/ 1190672 w 4546203"/>
                <a:gd name="connsiteY775" fmla="*/ 3805615 h 5092591"/>
                <a:gd name="connsiteX776" fmla="*/ 1221713 w 4546203"/>
                <a:gd name="connsiteY776" fmla="*/ 3769003 h 5092591"/>
                <a:gd name="connsiteX777" fmla="*/ 1189478 w 4546203"/>
                <a:gd name="connsiteY777" fmla="*/ 3740350 h 5092591"/>
                <a:gd name="connsiteX778" fmla="*/ 1281405 w 4546203"/>
                <a:gd name="connsiteY778" fmla="*/ 3727218 h 5092591"/>
                <a:gd name="connsiteX779" fmla="*/ 1250365 w 4546203"/>
                <a:gd name="connsiteY779" fmla="*/ 3765024 h 5092591"/>
                <a:gd name="connsiteX780" fmla="*/ 1283395 w 4546203"/>
                <a:gd name="connsiteY780" fmla="*/ 3791686 h 5092591"/>
                <a:gd name="connsiteX781" fmla="*/ 1313639 w 4546203"/>
                <a:gd name="connsiteY781" fmla="*/ 3753085 h 5092591"/>
                <a:gd name="connsiteX782" fmla="*/ 1281405 w 4546203"/>
                <a:gd name="connsiteY782" fmla="*/ 3727218 h 5092591"/>
                <a:gd name="connsiteX783" fmla="*/ 3161728 w 4546203"/>
                <a:gd name="connsiteY783" fmla="*/ 3709708 h 5092591"/>
                <a:gd name="connsiteX784" fmla="*/ 3119147 w 4546203"/>
                <a:gd name="connsiteY784" fmla="*/ 3741942 h 5092591"/>
                <a:gd name="connsiteX785" fmla="*/ 3187197 w 4546203"/>
                <a:gd name="connsiteY785" fmla="*/ 3809594 h 5092591"/>
                <a:gd name="connsiteX786" fmla="*/ 3219829 w 4546203"/>
                <a:gd name="connsiteY786" fmla="*/ 3784921 h 5092591"/>
                <a:gd name="connsiteX787" fmla="*/ 3161728 w 4546203"/>
                <a:gd name="connsiteY787" fmla="*/ 3709708 h 5092591"/>
                <a:gd name="connsiteX788" fmla="*/ 3433529 w 4546203"/>
                <a:gd name="connsiteY788" fmla="*/ 3708116 h 5092591"/>
                <a:gd name="connsiteX789" fmla="*/ 3405673 w 4546203"/>
                <a:gd name="connsiteY789" fmla="*/ 3739953 h 5092591"/>
                <a:gd name="connsiteX790" fmla="*/ 3428356 w 4546203"/>
                <a:gd name="connsiteY790" fmla="*/ 3763830 h 5092591"/>
                <a:gd name="connsiteX791" fmla="*/ 3460192 w 4546203"/>
                <a:gd name="connsiteY791" fmla="*/ 3734779 h 5092591"/>
                <a:gd name="connsiteX792" fmla="*/ 3433529 w 4546203"/>
                <a:gd name="connsiteY792" fmla="*/ 3708116 h 5092591"/>
                <a:gd name="connsiteX793" fmla="*/ 3263206 w 4546203"/>
                <a:gd name="connsiteY793" fmla="*/ 3704535 h 5092591"/>
                <a:gd name="connsiteX794" fmla="*/ 3233359 w 4546203"/>
                <a:gd name="connsiteY794" fmla="*/ 3729208 h 5092591"/>
                <a:gd name="connsiteX795" fmla="*/ 3254849 w 4546203"/>
                <a:gd name="connsiteY795" fmla="*/ 3754677 h 5092591"/>
                <a:gd name="connsiteX796" fmla="*/ 3284695 w 4546203"/>
                <a:gd name="connsiteY796" fmla="*/ 3729208 h 5092591"/>
                <a:gd name="connsiteX797" fmla="*/ 3263206 w 4546203"/>
                <a:gd name="connsiteY797" fmla="*/ 3704535 h 5092591"/>
                <a:gd name="connsiteX798" fmla="*/ 1146500 w 4546203"/>
                <a:gd name="connsiteY798" fmla="*/ 3700555 h 5092591"/>
                <a:gd name="connsiteX799" fmla="*/ 1109888 w 4546203"/>
                <a:gd name="connsiteY799" fmla="*/ 3732789 h 5092591"/>
                <a:gd name="connsiteX800" fmla="*/ 1142520 w 4546203"/>
                <a:gd name="connsiteY800" fmla="*/ 3763432 h 5092591"/>
                <a:gd name="connsiteX801" fmla="*/ 1171571 w 4546203"/>
                <a:gd name="connsiteY801" fmla="*/ 3731198 h 5092591"/>
                <a:gd name="connsiteX802" fmla="*/ 1146500 w 4546203"/>
                <a:gd name="connsiteY802" fmla="*/ 3700555 h 5092591"/>
                <a:gd name="connsiteX803" fmla="*/ 1236835 w 4546203"/>
                <a:gd name="connsiteY803" fmla="*/ 3687821 h 5092591"/>
                <a:gd name="connsiteX804" fmla="*/ 1204600 w 4546203"/>
                <a:gd name="connsiteY804" fmla="*/ 3724432 h 5092591"/>
                <a:gd name="connsiteX805" fmla="*/ 1236437 w 4546203"/>
                <a:gd name="connsiteY805" fmla="*/ 3752289 h 5092591"/>
                <a:gd name="connsiteX806" fmla="*/ 1267875 w 4546203"/>
                <a:gd name="connsiteY806" fmla="*/ 3714882 h 5092591"/>
                <a:gd name="connsiteX807" fmla="*/ 1236835 w 4546203"/>
                <a:gd name="connsiteY807" fmla="*/ 3687821 h 5092591"/>
                <a:gd name="connsiteX808" fmla="*/ 3141433 w 4546203"/>
                <a:gd name="connsiteY808" fmla="*/ 3683045 h 5092591"/>
                <a:gd name="connsiteX809" fmla="*/ 3108801 w 4546203"/>
                <a:gd name="connsiteY809" fmla="*/ 3700157 h 5092591"/>
                <a:gd name="connsiteX810" fmla="*/ 3102035 w 4546203"/>
                <a:gd name="connsiteY810" fmla="*/ 3712096 h 5092591"/>
                <a:gd name="connsiteX811" fmla="*/ 3107607 w 4546203"/>
                <a:gd name="connsiteY811" fmla="*/ 3715678 h 5092591"/>
                <a:gd name="connsiteX812" fmla="*/ 3143025 w 4546203"/>
                <a:gd name="connsiteY812" fmla="*/ 3689413 h 5092591"/>
                <a:gd name="connsiteX813" fmla="*/ 3141433 w 4546203"/>
                <a:gd name="connsiteY813" fmla="*/ 3683045 h 5092591"/>
                <a:gd name="connsiteX814" fmla="*/ 1195050 w 4546203"/>
                <a:gd name="connsiteY814" fmla="*/ 3647628 h 5092591"/>
                <a:gd name="connsiteX815" fmla="*/ 1158438 w 4546203"/>
                <a:gd name="connsiteY815" fmla="*/ 3681852 h 5092591"/>
                <a:gd name="connsiteX816" fmla="*/ 1190274 w 4546203"/>
                <a:gd name="connsiteY816" fmla="*/ 3711300 h 5092591"/>
                <a:gd name="connsiteX817" fmla="*/ 1222110 w 4546203"/>
                <a:gd name="connsiteY817" fmla="*/ 3677076 h 5092591"/>
                <a:gd name="connsiteX818" fmla="*/ 1195050 w 4546203"/>
                <a:gd name="connsiteY818" fmla="*/ 3647628 h 5092591"/>
                <a:gd name="connsiteX819" fmla="*/ 3344786 w 4546203"/>
                <a:gd name="connsiteY819" fmla="*/ 3613006 h 5092591"/>
                <a:gd name="connsiteX820" fmla="*/ 3318123 w 4546203"/>
                <a:gd name="connsiteY820" fmla="*/ 3637679 h 5092591"/>
                <a:gd name="connsiteX821" fmla="*/ 3343990 w 4546203"/>
                <a:gd name="connsiteY821" fmla="*/ 3666331 h 5092591"/>
                <a:gd name="connsiteX822" fmla="*/ 3369857 w 4546203"/>
                <a:gd name="connsiteY822" fmla="*/ 3640067 h 5092591"/>
                <a:gd name="connsiteX823" fmla="*/ 3344786 w 4546203"/>
                <a:gd name="connsiteY823" fmla="*/ 3613006 h 5092591"/>
                <a:gd name="connsiteX824" fmla="*/ 947922 w 4546203"/>
                <a:gd name="connsiteY824" fmla="*/ 3587537 h 5092591"/>
                <a:gd name="connsiteX825" fmla="*/ 915289 w 4546203"/>
                <a:gd name="connsiteY825" fmla="*/ 3613802 h 5092591"/>
                <a:gd name="connsiteX826" fmla="*/ 939962 w 4546203"/>
                <a:gd name="connsiteY826" fmla="*/ 3644444 h 5092591"/>
                <a:gd name="connsiteX827" fmla="*/ 972197 w 4546203"/>
                <a:gd name="connsiteY827" fmla="*/ 3617781 h 5092591"/>
                <a:gd name="connsiteX828" fmla="*/ 947922 w 4546203"/>
                <a:gd name="connsiteY828" fmla="*/ 3587537 h 5092591"/>
                <a:gd name="connsiteX829" fmla="*/ 3303797 w 4546203"/>
                <a:gd name="connsiteY829" fmla="*/ 3572017 h 5092591"/>
                <a:gd name="connsiteX830" fmla="*/ 3277532 w 4546203"/>
                <a:gd name="connsiteY830" fmla="*/ 3598282 h 5092591"/>
                <a:gd name="connsiteX831" fmla="*/ 3299021 w 4546203"/>
                <a:gd name="connsiteY831" fmla="*/ 3620965 h 5092591"/>
                <a:gd name="connsiteX832" fmla="*/ 3325286 w 4546203"/>
                <a:gd name="connsiteY832" fmla="*/ 3595496 h 5092591"/>
                <a:gd name="connsiteX833" fmla="*/ 3303797 w 4546203"/>
                <a:gd name="connsiteY833" fmla="*/ 3572017 h 5092591"/>
                <a:gd name="connsiteX834" fmla="*/ 951901 w 4546203"/>
                <a:gd name="connsiteY834" fmla="*/ 3509538 h 5092591"/>
                <a:gd name="connsiteX835" fmla="*/ 918075 w 4546203"/>
                <a:gd name="connsiteY835" fmla="*/ 3535007 h 5092591"/>
                <a:gd name="connsiteX836" fmla="*/ 941156 w 4546203"/>
                <a:gd name="connsiteY836" fmla="*/ 3565252 h 5092591"/>
                <a:gd name="connsiteX837" fmla="*/ 974186 w 4546203"/>
                <a:gd name="connsiteY837" fmla="*/ 3539385 h 5092591"/>
                <a:gd name="connsiteX838" fmla="*/ 951901 w 4546203"/>
                <a:gd name="connsiteY838" fmla="*/ 3509538 h 5092591"/>
                <a:gd name="connsiteX839" fmla="*/ 1078848 w 4546203"/>
                <a:gd name="connsiteY839" fmla="*/ 3484070 h 5092591"/>
                <a:gd name="connsiteX840" fmla="*/ 1046216 w 4546203"/>
                <a:gd name="connsiteY840" fmla="*/ 3510334 h 5092591"/>
                <a:gd name="connsiteX841" fmla="*/ 1068501 w 4546203"/>
                <a:gd name="connsiteY841" fmla="*/ 3538191 h 5092591"/>
                <a:gd name="connsiteX842" fmla="*/ 1100337 w 4546203"/>
                <a:gd name="connsiteY842" fmla="*/ 3510732 h 5092591"/>
                <a:gd name="connsiteX843" fmla="*/ 1078848 w 4546203"/>
                <a:gd name="connsiteY843" fmla="*/ 3484070 h 5092591"/>
                <a:gd name="connsiteX844" fmla="*/ 1236437 w 4546203"/>
                <a:gd name="connsiteY844" fmla="*/ 3478896 h 5092591"/>
                <a:gd name="connsiteX845" fmla="*/ 1230467 w 4546203"/>
                <a:gd name="connsiteY845" fmla="*/ 3485263 h 5092591"/>
                <a:gd name="connsiteX846" fmla="*/ 1268671 w 4546203"/>
                <a:gd name="connsiteY846" fmla="*/ 3525456 h 5092591"/>
                <a:gd name="connsiteX847" fmla="*/ 1275436 w 4546203"/>
                <a:gd name="connsiteY847" fmla="*/ 3518293 h 5092591"/>
                <a:gd name="connsiteX848" fmla="*/ 1236437 w 4546203"/>
                <a:gd name="connsiteY848" fmla="*/ 3478896 h 5092591"/>
                <a:gd name="connsiteX849" fmla="*/ 957074 w 4546203"/>
                <a:gd name="connsiteY849" fmla="*/ 3412836 h 5092591"/>
                <a:gd name="connsiteX850" fmla="*/ 922453 w 4546203"/>
                <a:gd name="connsiteY850" fmla="*/ 3436713 h 5092591"/>
                <a:gd name="connsiteX851" fmla="*/ 943146 w 4546203"/>
                <a:gd name="connsiteY851" fmla="*/ 3466958 h 5092591"/>
                <a:gd name="connsiteX852" fmla="*/ 977370 w 4546203"/>
                <a:gd name="connsiteY852" fmla="*/ 3442682 h 5092591"/>
                <a:gd name="connsiteX853" fmla="*/ 957074 w 4546203"/>
                <a:gd name="connsiteY853" fmla="*/ 3412836 h 5092591"/>
                <a:gd name="connsiteX854" fmla="*/ 3465366 w 4546203"/>
                <a:gd name="connsiteY854" fmla="*/ 3410050 h 5092591"/>
                <a:gd name="connsiteX855" fmla="*/ 3363092 w 4546203"/>
                <a:gd name="connsiteY855" fmla="*/ 3535405 h 5092591"/>
                <a:gd name="connsiteX856" fmla="*/ 3300613 w 4546203"/>
                <a:gd name="connsiteY856" fmla="*/ 3480090 h 5092591"/>
                <a:gd name="connsiteX857" fmla="*/ 3278726 w 4546203"/>
                <a:gd name="connsiteY857" fmla="*/ 3503967 h 5092591"/>
                <a:gd name="connsiteX858" fmla="*/ 3619373 w 4546203"/>
                <a:gd name="connsiteY858" fmla="*/ 3826706 h 5092591"/>
                <a:gd name="connsiteX859" fmla="*/ 3638475 w 4546203"/>
                <a:gd name="connsiteY859" fmla="*/ 3829094 h 5092591"/>
                <a:gd name="connsiteX860" fmla="*/ 3701351 w 4546203"/>
                <a:gd name="connsiteY860" fmla="*/ 3800043 h 5092591"/>
                <a:gd name="connsiteX861" fmla="*/ 3697372 w 4546203"/>
                <a:gd name="connsiteY861" fmla="*/ 3796064 h 5092591"/>
                <a:gd name="connsiteX862" fmla="*/ 3706922 w 4546203"/>
                <a:gd name="connsiteY862" fmla="*/ 3775370 h 5092591"/>
                <a:gd name="connsiteX863" fmla="*/ 3785319 w 4546203"/>
                <a:gd name="connsiteY863" fmla="*/ 3678270 h 5092591"/>
                <a:gd name="connsiteX864" fmla="*/ 3769799 w 4546203"/>
                <a:gd name="connsiteY864" fmla="*/ 3668719 h 5092591"/>
                <a:gd name="connsiteX865" fmla="*/ 3677474 w 4546203"/>
                <a:gd name="connsiteY865" fmla="*/ 3782135 h 5092591"/>
                <a:gd name="connsiteX866" fmla="*/ 3615393 w 4546203"/>
                <a:gd name="connsiteY866" fmla="*/ 3727218 h 5092591"/>
                <a:gd name="connsiteX867" fmla="*/ 3700555 w 4546203"/>
                <a:gd name="connsiteY867" fmla="*/ 3622159 h 5092591"/>
                <a:gd name="connsiteX868" fmla="*/ 3679464 w 4546203"/>
                <a:gd name="connsiteY868" fmla="*/ 3621363 h 5092591"/>
                <a:gd name="connsiteX869" fmla="*/ 3598679 w 4546203"/>
                <a:gd name="connsiteY869" fmla="*/ 3721647 h 5092591"/>
                <a:gd name="connsiteX870" fmla="*/ 3534211 w 4546203"/>
                <a:gd name="connsiteY870" fmla="*/ 3664740 h 5092591"/>
                <a:gd name="connsiteX871" fmla="*/ 3548936 w 4546203"/>
                <a:gd name="connsiteY871" fmla="*/ 3646434 h 5092591"/>
                <a:gd name="connsiteX872" fmla="*/ 3613802 w 4546203"/>
                <a:gd name="connsiteY872" fmla="*/ 3566048 h 5092591"/>
                <a:gd name="connsiteX873" fmla="*/ 3616587 w 4546203"/>
                <a:gd name="connsiteY873" fmla="*/ 3549732 h 5092591"/>
                <a:gd name="connsiteX874" fmla="*/ 3610618 w 4546203"/>
                <a:gd name="connsiteY874" fmla="*/ 3548936 h 5092591"/>
                <a:gd name="connsiteX875" fmla="*/ 3519089 w 4546203"/>
                <a:gd name="connsiteY875" fmla="*/ 3659566 h 5092591"/>
                <a:gd name="connsiteX876" fmla="*/ 3454621 w 4546203"/>
                <a:gd name="connsiteY876" fmla="*/ 3601863 h 5092591"/>
                <a:gd name="connsiteX877" fmla="*/ 3536997 w 4546203"/>
                <a:gd name="connsiteY877" fmla="*/ 3498794 h 5092591"/>
                <a:gd name="connsiteX878" fmla="*/ 3542568 w 4546203"/>
                <a:gd name="connsiteY878" fmla="*/ 3483274 h 5092591"/>
                <a:gd name="connsiteX879" fmla="*/ 3536997 w 4546203"/>
                <a:gd name="connsiteY879" fmla="*/ 3480886 h 5092591"/>
                <a:gd name="connsiteX880" fmla="*/ 3440693 w 4546203"/>
                <a:gd name="connsiteY880" fmla="*/ 3597884 h 5092591"/>
                <a:gd name="connsiteX881" fmla="*/ 3373837 w 4546203"/>
                <a:gd name="connsiteY881" fmla="*/ 3538191 h 5092591"/>
                <a:gd name="connsiteX882" fmla="*/ 3426366 w 4546203"/>
                <a:gd name="connsiteY882" fmla="*/ 3475315 h 5092591"/>
                <a:gd name="connsiteX883" fmla="*/ 3465366 w 4546203"/>
                <a:gd name="connsiteY883" fmla="*/ 3410050 h 5092591"/>
                <a:gd name="connsiteX884" fmla="*/ 1053777 w 4546203"/>
                <a:gd name="connsiteY884" fmla="*/ 3369459 h 5092591"/>
                <a:gd name="connsiteX885" fmla="*/ 1019155 w 4546203"/>
                <a:gd name="connsiteY885" fmla="*/ 3392938 h 5092591"/>
                <a:gd name="connsiteX886" fmla="*/ 1039053 w 4546203"/>
                <a:gd name="connsiteY886" fmla="*/ 3421193 h 5092591"/>
                <a:gd name="connsiteX887" fmla="*/ 1072879 w 4546203"/>
                <a:gd name="connsiteY887" fmla="*/ 3396520 h 5092591"/>
                <a:gd name="connsiteX888" fmla="*/ 1053777 w 4546203"/>
                <a:gd name="connsiteY888" fmla="*/ 3369459 h 5092591"/>
                <a:gd name="connsiteX889" fmla="*/ 3675484 w 4546203"/>
                <a:gd name="connsiteY889" fmla="*/ 3152177 h 5092591"/>
                <a:gd name="connsiteX890" fmla="*/ 3667127 w 4546203"/>
                <a:gd name="connsiteY890" fmla="*/ 3170085 h 5092591"/>
                <a:gd name="connsiteX891" fmla="*/ 3689412 w 4546203"/>
                <a:gd name="connsiteY891" fmla="*/ 3179636 h 5092591"/>
                <a:gd name="connsiteX892" fmla="*/ 3697769 w 4546203"/>
                <a:gd name="connsiteY892" fmla="*/ 3161330 h 5092591"/>
                <a:gd name="connsiteX893" fmla="*/ 3675484 w 4546203"/>
                <a:gd name="connsiteY893" fmla="*/ 3152177 h 5092591"/>
                <a:gd name="connsiteX894" fmla="*/ 784363 w 4546203"/>
                <a:gd name="connsiteY894" fmla="*/ 3125913 h 5092591"/>
                <a:gd name="connsiteX895" fmla="*/ 779190 w 4546203"/>
                <a:gd name="connsiteY895" fmla="*/ 3141831 h 5092591"/>
                <a:gd name="connsiteX896" fmla="*/ 820577 w 4546203"/>
                <a:gd name="connsiteY896" fmla="*/ 3236146 h 5092591"/>
                <a:gd name="connsiteX897" fmla="*/ 828934 w 4546203"/>
                <a:gd name="connsiteY897" fmla="*/ 3242115 h 5092591"/>
                <a:gd name="connsiteX898" fmla="*/ 831322 w 4546203"/>
                <a:gd name="connsiteY898" fmla="*/ 3232166 h 5092591"/>
                <a:gd name="connsiteX899" fmla="*/ 784363 w 4546203"/>
                <a:gd name="connsiteY899" fmla="*/ 3125913 h 5092591"/>
                <a:gd name="connsiteX900" fmla="*/ 3741146 w 4546203"/>
                <a:gd name="connsiteY900" fmla="*/ 3119943 h 5092591"/>
                <a:gd name="connsiteX901" fmla="*/ 3732789 w 4546203"/>
                <a:gd name="connsiteY901" fmla="*/ 3138647 h 5092591"/>
                <a:gd name="connsiteX902" fmla="*/ 3755871 w 4546203"/>
                <a:gd name="connsiteY902" fmla="*/ 3147800 h 5092591"/>
                <a:gd name="connsiteX903" fmla="*/ 3763034 w 4546203"/>
                <a:gd name="connsiteY903" fmla="*/ 3128300 h 5092591"/>
                <a:gd name="connsiteX904" fmla="*/ 3741146 w 4546203"/>
                <a:gd name="connsiteY904" fmla="*/ 3119943 h 5092591"/>
                <a:gd name="connsiteX905" fmla="*/ 828536 w 4546203"/>
                <a:gd name="connsiteY905" fmla="*/ 3115964 h 5092591"/>
                <a:gd name="connsiteX906" fmla="*/ 819781 w 4546203"/>
                <a:gd name="connsiteY906" fmla="*/ 3118352 h 5092591"/>
                <a:gd name="connsiteX907" fmla="*/ 855597 w 4546203"/>
                <a:gd name="connsiteY907" fmla="*/ 3207891 h 5092591"/>
                <a:gd name="connsiteX908" fmla="*/ 867137 w 4546203"/>
                <a:gd name="connsiteY908" fmla="*/ 3224207 h 5092591"/>
                <a:gd name="connsiteX909" fmla="*/ 873505 w 4546203"/>
                <a:gd name="connsiteY909" fmla="*/ 3219829 h 5092591"/>
                <a:gd name="connsiteX910" fmla="*/ 828536 w 4546203"/>
                <a:gd name="connsiteY910" fmla="*/ 3115964 h 5092591"/>
                <a:gd name="connsiteX911" fmla="*/ 3607335 w 4546203"/>
                <a:gd name="connsiteY911" fmla="*/ 3108154 h 5092591"/>
                <a:gd name="connsiteX912" fmla="*/ 3595894 w 4546203"/>
                <a:gd name="connsiteY912" fmla="*/ 3123923 h 5092591"/>
                <a:gd name="connsiteX913" fmla="*/ 3617383 w 4546203"/>
                <a:gd name="connsiteY913" fmla="*/ 3133076 h 5092591"/>
                <a:gd name="connsiteX914" fmla="*/ 3624148 w 4546203"/>
                <a:gd name="connsiteY914" fmla="*/ 3115964 h 5092591"/>
                <a:gd name="connsiteX915" fmla="*/ 3607335 w 4546203"/>
                <a:gd name="connsiteY915" fmla="*/ 3108154 h 5092591"/>
                <a:gd name="connsiteX916" fmla="*/ 903351 w 4546203"/>
                <a:gd name="connsiteY916" fmla="*/ 3093679 h 5092591"/>
                <a:gd name="connsiteX917" fmla="*/ 897382 w 4546203"/>
                <a:gd name="connsiteY917" fmla="*/ 3096464 h 5092591"/>
                <a:gd name="connsiteX918" fmla="*/ 986523 w 4546203"/>
                <a:gd name="connsiteY918" fmla="*/ 3279920 h 5092591"/>
                <a:gd name="connsiteX919" fmla="*/ 992492 w 4546203"/>
                <a:gd name="connsiteY919" fmla="*/ 3277135 h 5092591"/>
                <a:gd name="connsiteX920" fmla="*/ 903351 w 4546203"/>
                <a:gd name="connsiteY920" fmla="*/ 3093679 h 5092591"/>
                <a:gd name="connsiteX921" fmla="*/ 3796461 w 4546203"/>
                <a:gd name="connsiteY921" fmla="*/ 3085322 h 5092591"/>
                <a:gd name="connsiteX922" fmla="*/ 3790094 w 4546203"/>
                <a:gd name="connsiteY922" fmla="*/ 3106015 h 5092591"/>
                <a:gd name="connsiteX923" fmla="*/ 3812379 w 4546203"/>
                <a:gd name="connsiteY923" fmla="*/ 3113576 h 5092591"/>
                <a:gd name="connsiteX924" fmla="*/ 3819543 w 4546203"/>
                <a:gd name="connsiteY924" fmla="*/ 3093679 h 5092591"/>
                <a:gd name="connsiteX925" fmla="*/ 3796461 w 4546203"/>
                <a:gd name="connsiteY925" fmla="*/ 3085322 h 5092591"/>
                <a:gd name="connsiteX926" fmla="*/ 975778 w 4546203"/>
                <a:gd name="connsiteY926" fmla="*/ 3063036 h 5092591"/>
                <a:gd name="connsiteX927" fmla="*/ 969013 w 4546203"/>
                <a:gd name="connsiteY927" fmla="*/ 3066220 h 5092591"/>
                <a:gd name="connsiteX928" fmla="*/ 1037063 w 4546203"/>
                <a:gd name="connsiteY928" fmla="*/ 3215054 h 5092591"/>
                <a:gd name="connsiteX929" fmla="*/ 1013584 w 4546203"/>
                <a:gd name="connsiteY929" fmla="*/ 3227788 h 5092591"/>
                <a:gd name="connsiteX930" fmla="*/ 942748 w 4546203"/>
                <a:gd name="connsiteY930" fmla="*/ 3076169 h 5092591"/>
                <a:gd name="connsiteX931" fmla="*/ 936381 w 4546203"/>
                <a:gd name="connsiteY931" fmla="*/ 3079352 h 5092591"/>
                <a:gd name="connsiteX932" fmla="*/ 1023134 w 4546203"/>
                <a:gd name="connsiteY932" fmla="*/ 3261216 h 5092591"/>
                <a:gd name="connsiteX933" fmla="*/ 1060940 w 4546203"/>
                <a:gd name="connsiteY933" fmla="*/ 3238533 h 5092591"/>
                <a:gd name="connsiteX934" fmla="*/ 975778 w 4546203"/>
                <a:gd name="connsiteY934" fmla="*/ 3063036 h 5092591"/>
                <a:gd name="connsiteX935" fmla="*/ 734221 w 4546203"/>
                <a:gd name="connsiteY935" fmla="*/ 3062240 h 5092591"/>
                <a:gd name="connsiteX936" fmla="*/ 711538 w 4546203"/>
                <a:gd name="connsiteY936" fmla="*/ 3069801 h 5092591"/>
                <a:gd name="connsiteX937" fmla="*/ 719497 w 4546203"/>
                <a:gd name="connsiteY937" fmla="*/ 3089699 h 5092591"/>
                <a:gd name="connsiteX938" fmla="*/ 742180 w 4546203"/>
                <a:gd name="connsiteY938" fmla="*/ 3081342 h 5092591"/>
                <a:gd name="connsiteX939" fmla="*/ 734221 w 4546203"/>
                <a:gd name="connsiteY939" fmla="*/ 3062240 h 5092591"/>
                <a:gd name="connsiteX940" fmla="*/ 3673842 w 4546203"/>
                <a:gd name="connsiteY940" fmla="*/ 3042592 h 5092591"/>
                <a:gd name="connsiteX941" fmla="*/ 3663943 w 4546203"/>
                <a:gd name="connsiteY941" fmla="*/ 3059057 h 5092591"/>
                <a:gd name="connsiteX942" fmla="*/ 3685831 w 4546203"/>
                <a:gd name="connsiteY942" fmla="*/ 3067414 h 5092591"/>
                <a:gd name="connsiteX943" fmla="*/ 3691800 w 4546203"/>
                <a:gd name="connsiteY943" fmla="*/ 3049108 h 5092591"/>
                <a:gd name="connsiteX944" fmla="*/ 3673842 w 4546203"/>
                <a:gd name="connsiteY944" fmla="*/ 3042592 h 5092591"/>
                <a:gd name="connsiteX945" fmla="*/ 862760 w 4546203"/>
                <a:gd name="connsiteY945" fmla="*/ 3018466 h 5092591"/>
                <a:gd name="connsiteX946" fmla="*/ 840077 w 4546203"/>
                <a:gd name="connsiteY946" fmla="*/ 3027221 h 5092591"/>
                <a:gd name="connsiteX947" fmla="*/ 847638 w 4546203"/>
                <a:gd name="connsiteY947" fmla="*/ 3045129 h 5092591"/>
                <a:gd name="connsiteX948" fmla="*/ 869525 w 4546203"/>
                <a:gd name="connsiteY948" fmla="*/ 3036374 h 5092591"/>
                <a:gd name="connsiteX949" fmla="*/ 862760 w 4546203"/>
                <a:gd name="connsiteY949" fmla="*/ 3018466 h 5092591"/>
                <a:gd name="connsiteX950" fmla="*/ 755711 w 4546203"/>
                <a:gd name="connsiteY950" fmla="*/ 2994986 h 5092591"/>
                <a:gd name="connsiteX951" fmla="*/ 732630 w 4546203"/>
                <a:gd name="connsiteY951" fmla="*/ 3002548 h 5092591"/>
                <a:gd name="connsiteX952" fmla="*/ 739793 w 4546203"/>
                <a:gd name="connsiteY952" fmla="*/ 3022047 h 5092591"/>
                <a:gd name="connsiteX953" fmla="*/ 761680 w 4546203"/>
                <a:gd name="connsiteY953" fmla="*/ 3014884 h 5092591"/>
                <a:gd name="connsiteX954" fmla="*/ 755711 w 4546203"/>
                <a:gd name="connsiteY954" fmla="*/ 2994986 h 5092591"/>
                <a:gd name="connsiteX955" fmla="*/ 936182 w 4546203"/>
                <a:gd name="connsiteY955" fmla="*/ 2987376 h 5092591"/>
                <a:gd name="connsiteX956" fmla="*/ 916085 w 4546203"/>
                <a:gd name="connsiteY956" fmla="*/ 2994986 h 5092591"/>
                <a:gd name="connsiteX957" fmla="*/ 922453 w 4546203"/>
                <a:gd name="connsiteY957" fmla="*/ 3010905 h 5092591"/>
                <a:gd name="connsiteX958" fmla="*/ 943146 w 4546203"/>
                <a:gd name="connsiteY958" fmla="*/ 3003344 h 5092591"/>
                <a:gd name="connsiteX959" fmla="*/ 936182 w 4546203"/>
                <a:gd name="connsiteY959" fmla="*/ 2987376 h 5092591"/>
                <a:gd name="connsiteX960" fmla="*/ 695620 w 4546203"/>
                <a:gd name="connsiteY960" fmla="*/ 2958375 h 5092591"/>
                <a:gd name="connsiteX961" fmla="*/ 672937 w 4546203"/>
                <a:gd name="connsiteY961" fmla="*/ 2965538 h 5092591"/>
                <a:gd name="connsiteX962" fmla="*/ 679304 w 4546203"/>
                <a:gd name="connsiteY962" fmla="*/ 2985834 h 5092591"/>
                <a:gd name="connsiteX963" fmla="*/ 702783 w 4546203"/>
                <a:gd name="connsiteY963" fmla="*/ 2978272 h 5092591"/>
                <a:gd name="connsiteX964" fmla="*/ 695620 w 4546203"/>
                <a:gd name="connsiteY964" fmla="*/ 2958375 h 5092591"/>
                <a:gd name="connsiteX965" fmla="*/ 787149 w 4546203"/>
                <a:gd name="connsiteY965" fmla="*/ 2935294 h 5092591"/>
                <a:gd name="connsiteX966" fmla="*/ 766058 w 4546203"/>
                <a:gd name="connsiteY966" fmla="*/ 2941263 h 5092591"/>
                <a:gd name="connsiteX967" fmla="*/ 771231 w 4546203"/>
                <a:gd name="connsiteY967" fmla="*/ 2960365 h 5092591"/>
                <a:gd name="connsiteX968" fmla="*/ 787149 w 4546203"/>
                <a:gd name="connsiteY968" fmla="*/ 2935294 h 5092591"/>
                <a:gd name="connsiteX969" fmla="*/ 875096 w 4546203"/>
                <a:gd name="connsiteY969" fmla="*/ 2926141 h 5092591"/>
                <a:gd name="connsiteX970" fmla="*/ 852811 w 4546203"/>
                <a:gd name="connsiteY970" fmla="*/ 2932508 h 5092591"/>
                <a:gd name="connsiteX971" fmla="*/ 856791 w 4546203"/>
                <a:gd name="connsiteY971" fmla="*/ 2950814 h 5092591"/>
                <a:gd name="connsiteX972" fmla="*/ 880270 w 4546203"/>
                <a:gd name="connsiteY972" fmla="*/ 2944447 h 5092591"/>
                <a:gd name="connsiteX973" fmla="*/ 875096 w 4546203"/>
                <a:gd name="connsiteY973" fmla="*/ 2926141 h 5092591"/>
                <a:gd name="connsiteX974" fmla="*/ 3823920 w 4546203"/>
                <a:gd name="connsiteY974" fmla="*/ 2903060 h 5092591"/>
                <a:gd name="connsiteX975" fmla="*/ 3792084 w 4546203"/>
                <a:gd name="connsiteY975" fmla="*/ 3022047 h 5092591"/>
                <a:gd name="connsiteX976" fmla="*/ 3823920 w 4546203"/>
                <a:gd name="connsiteY976" fmla="*/ 2903060 h 5092591"/>
                <a:gd name="connsiteX977" fmla="*/ 3792880 w 4546203"/>
                <a:gd name="connsiteY977" fmla="*/ 2894305 h 5092591"/>
                <a:gd name="connsiteX978" fmla="*/ 3779748 w 4546203"/>
                <a:gd name="connsiteY978" fmla="*/ 2898682 h 5092591"/>
                <a:gd name="connsiteX979" fmla="*/ 3751493 w 4546203"/>
                <a:gd name="connsiteY979" fmla="*/ 3002150 h 5092591"/>
                <a:gd name="connsiteX980" fmla="*/ 3755075 w 4546203"/>
                <a:gd name="connsiteY980" fmla="*/ 3010507 h 5092591"/>
                <a:gd name="connsiteX981" fmla="*/ 3762238 w 4546203"/>
                <a:gd name="connsiteY981" fmla="*/ 3007721 h 5092591"/>
                <a:gd name="connsiteX982" fmla="*/ 3792880 w 4546203"/>
                <a:gd name="connsiteY982" fmla="*/ 2894305 h 5092591"/>
                <a:gd name="connsiteX983" fmla="*/ 3723238 w 4546203"/>
                <a:gd name="connsiteY983" fmla="*/ 2776909 h 5092591"/>
                <a:gd name="connsiteX984" fmla="*/ 3677872 w 4546203"/>
                <a:gd name="connsiteY984" fmla="*/ 2975089 h 5092591"/>
                <a:gd name="connsiteX985" fmla="*/ 3684239 w 4546203"/>
                <a:gd name="connsiteY985" fmla="*/ 2976681 h 5092591"/>
                <a:gd name="connsiteX986" fmla="*/ 3730004 w 4546203"/>
                <a:gd name="connsiteY986" fmla="*/ 2778899 h 5092591"/>
                <a:gd name="connsiteX987" fmla="*/ 3723238 w 4546203"/>
                <a:gd name="connsiteY987" fmla="*/ 2776909 h 5092591"/>
                <a:gd name="connsiteX988" fmla="*/ 3684239 w 4546203"/>
                <a:gd name="connsiteY988" fmla="*/ 2770144 h 5092591"/>
                <a:gd name="connsiteX989" fmla="*/ 3639270 w 4546203"/>
                <a:gd name="connsiteY989" fmla="*/ 2966334 h 5092591"/>
                <a:gd name="connsiteX990" fmla="*/ 3684239 w 4546203"/>
                <a:gd name="connsiteY990" fmla="*/ 2770144 h 5092591"/>
                <a:gd name="connsiteX991" fmla="*/ 3803227 w 4546203"/>
                <a:gd name="connsiteY991" fmla="*/ 2767358 h 5092591"/>
                <a:gd name="connsiteX992" fmla="*/ 3785319 w 4546203"/>
                <a:gd name="connsiteY992" fmla="*/ 2872019 h 5092591"/>
                <a:gd name="connsiteX993" fmla="*/ 3833869 w 4546203"/>
                <a:gd name="connsiteY993" fmla="*/ 2882366 h 5092591"/>
                <a:gd name="connsiteX994" fmla="*/ 3832675 w 4546203"/>
                <a:gd name="connsiteY994" fmla="*/ 2885152 h 5092591"/>
                <a:gd name="connsiteX995" fmla="*/ 3872868 w 4546203"/>
                <a:gd name="connsiteY995" fmla="*/ 2885152 h 5092591"/>
                <a:gd name="connsiteX996" fmla="*/ 3835461 w 4546203"/>
                <a:gd name="connsiteY996" fmla="*/ 3030802 h 5092591"/>
                <a:gd name="connsiteX997" fmla="*/ 3886001 w 4546203"/>
                <a:gd name="connsiteY997" fmla="*/ 3047516 h 5092591"/>
                <a:gd name="connsiteX998" fmla="*/ 3872868 w 4546203"/>
                <a:gd name="connsiteY998" fmla="*/ 3090495 h 5092591"/>
                <a:gd name="connsiteX999" fmla="*/ 3913062 w 4546203"/>
                <a:gd name="connsiteY999" fmla="*/ 3106015 h 5092591"/>
                <a:gd name="connsiteX1000" fmla="*/ 3859338 w 4546203"/>
                <a:gd name="connsiteY1000" fmla="*/ 3242513 h 5092591"/>
                <a:gd name="connsiteX1001" fmla="*/ 3819941 w 4546203"/>
                <a:gd name="connsiteY1001" fmla="*/ 3226197 h 5092591"/>
                <a:gd name="connsiteX1002" fmla="*/ 3798053 w 4546203"/>
                <a:gd name="connsiteY1002" fmla="*/ 3271961 h 5092591"/>
                <a:gd name="connsiteX1003" fmla="*/ 3526252 w 4546203"/>
                <a:gd name="connsiteY1003" fmla="*/ 3142627 h 5092591"/>
                <a:gd name="connsiteX1004" fmla="*/ 3509140 w 4546203"/>
                <a:gd name="connsiteY1004" fmla="*/ 3178044 h 5092591"/>
                <a:gd name="connsiteX1005" fmla="*/ 3582761 w 4546203"/>
                <a:gd name="connsiteY1005" fmla="*/ 3216646 h 5092591"/>
                <a:gd name="connsiteX1006" fmla="*/ 3501181 w 4546203"/>
                <a:gd name="connsiteY1006" fmla="*/ 3357123 h 5092591"/>
                <a:gd name="connsiteX1007" fmla="*/ 3507548 w 4546203"/>
                <a:gd name="connsiteY1007" fmla="*/ 3361102 h 5092591"/>
                <a:gd name="connsiteX1008" fmla="*/ 3588731 w 4546203"/>
                <a:gd name="connsiteY1008" fmla="*/ 3225799 h 5092591"/>
                <a:gd name="connsiteX1009" fmla="*/ 3668321 w 4546203"/>
                <a:gd name="connsiteY1009" fmla="*/ 3267186 h 5092591"/>
                <a:gd name="connsiteX1010" fmla="*/ 3592312 w 4546203"/>
                <a:gd name="connsiteY1010" fmla="*/ 3399306 h 5092591"/>
                <a:gd name="connsiteX1011" fmla="*/ 3596292 w 4546203"/>
                <a:gd name="connsiteY1011" fmla="*/ 3404081 h 5092591"/>
                <a:gd name="connsiteX1012" fmla="*/ 3609026 w 4546203"/>
                <a:gd name="connsiteY1012" fmla="*/ 3392938 h 5092591"/>
                <a:gd name="connsiteX1013" fmla="*/ 3677076 w 4546203"/>
                <a:gd name="connsiteY1013" fmla="*/ 3278328 h 5092591"/>
                <a:gd name="connsiteX1014" fmla="*/ 3754279 w 4546203"/>
                <a:gd name="connsiteY1014" fmla="*/ 3318919 h 5092591"/>
                <a:gd name="connsiteX1015" fmla="*/ 3687423 w 4546203"/>
                <a:gd name="connsiteY1015" fmla="*/ 3432734 h 5092591"/>
                <a:gd name="connsiteX1016" fmla="*/ 3693790 w 4546203"/>
                <a:gd name="connsiteY1016" fmla="*/ 3451437 h 5092591"/>
                <a:gd name="connsiteX1017" fmla="*/ 3764227 w 4546203"/>
                <a:gd name="connsiteY1017" fmla="*/ 3330858 h 5092591"/>
                <a:gd name="connsiteX1018" fmla="*/ 3839440 w 4546203"/>
                <a:gd name="connsiteY1018" fmla="*/ 3370653 h 5092591"/>
                <a:gd name="connsiteX1019" fmla="*/ 3767411 w 4546203"/>
                <a:gd name="connsiteY1019" fmla="*/ 3495212 h 5092591"/>
                <a:gd name="connsiteX1020" fmla="*/ 3780543 w 4546203"/>
                <a:gd name="connsiteY1020" fmla="*/ 3504763 h 5092591"/>
                <a:gd name="connsiteX1021" fmla="*/ 3851379 w 4546203"/>
                <a:gd name="connsiteY1021" fmla="*/ 3384183 h 5092591"/>
                <a:gd name="connsiteX1022" fmla="*/ 3924602 w 4546203"/>
                <a:gd name="connsiteY1022" fmla="*/ 3423183 h 5092591"/>
                <a:gd name="connsiteX1023" fmla="*/ 3849787 w 4546203"/>
                <a:gd name="connsiteY1023" fmla="*/ 3552517 h 5092591"/>
                <a:gd name="connsiteX1024" fmla="*/ 3864909 w 4546203"/>
                <a:gd name="connsiteY1024" fmla="*/ 3562466 h 5092591"/>
                <a:gd name="connsiteX1025" fmla="*/ 3937734 w 4546203"/>
                <a:gd name="connsiteY1025" fmla="*/ 3438305 h 5092591"/>
                <a:gd name="connsiteX1026" fmla="*/ 3992254 w 4546203"/>
                <a:gd name="connsiteY1026" fmla="*/ 3466560 h 5092591"/>
                <a:gd name="connsiteX1027" fmla="*/ 3803227 w 4546203"/>
                <a:gd name="connsiteY1027" fmla="*/ 2767358 h 5092591"/>
                <a:gd name="connsiteX1028" fmla="*/ 3645638 w 4546203"/>
                <a:gd name="connsiteY1028" fmla="*/ 2764970 h 5092591"/>
                <a:gd name="connsiteX1029" fmla="*/ 3602659 w 4546203"/>
                <a:gd name="connsiteY1029" fmla="*/ 2952406 h 5092591"/>
                <a:gd name="connsiteX1030" fmla="*/ 3645638 w 4546203"/>
                <a:gd name="connsiteY1030" fmla="*/ 2764970 h 5092591"/>
                <a:gd name="connsiteX1031" fmla="*/ 805057 w 4546203"/>
                <a:gd name="connsiteY1031" fmla="*/ 2683390 h 5092591"/>
                <a:gd name="connsiteX1032" fmla="*/ 798292 w 4546203"/>
                <a:gd name="connsiteY1032" fmla="*/ 2684186 h 5092591"/>
                <a:gd name="connsiteX1033" fmla="*/ 830924 w 4546203"/>
                <a:gd name="connsiteY1033" fmla="*/ 2885152 h 5092591"/>
                <a:gd name="connsiteX1034" fmla="*/ 837291 w 4546203"/>
                <a:gd name="connsiteY1034" fmla="*/ 2883958 h 5092591"/>
                <a:gd name="connsiteX1035" fmla="*/ 805057 w 4546203"/>
                <a:gd name="connsiteY1035" fmla="*/ 2683390 h 5092591"/>
                <a:gd name="connsiteX1036" fmla="*/ 844454 w 4546203"/>
                <a:gd name="connsiteY1036" fmla="*/ 2679808 h 5092591"/>
                <a:gd name="connsiteX1037" fmla="*/ 875892 w 4546203"/>
                <a:gd name="connsiteY1037" fmla="*/ 2875203 h 5092591"/>
                <a:gd name="connsiteX1038" fmla="*/ 844454 w 4546203"/>
                <a:gd name="connsiteY1038" fmla="*/ 2679808 h 5092591"/>
                <a:gd name="connsiteX1039" fmla="*/ 883055 w 4546203"/>
                <a:gd name="connsiteY1039" fmla="*/ 2676227 h 5092591"/>
                <a:gd name="connsiteX1040" fmla="*/ 913698 w 4546203"/>
                <a:gd name="connsiteY1040" fmla="*/ 2866448 h 5092591"/>
                <a:gd name="connsiteX1041" fmla="*/ 883055 w 4546203"/>
                <a:gd name="connsiteY1041" fmla="*/ 2676227 h 5092591"/>
                <a:gd name="connsiteX1042" fmla="*/ 3626138 w 4546203"/>
                <a:gd name="connsiteY1042" fmla="*/ 2225745 h 5092591"/>
                <a:gd name="connsiteX1043" fmla="*/ 3656780 w 4546203"/>
                <a:gd name="connsiteY1043" fmla="*/ 2415966 h 5092591"/>
                <a:gd name="connsiteX1044" fmla="*/ 3626138 w 4546203"/>
                <a:gd name="connsiteY1044" fmla="*/ 2225745 h 5092591"/>
                <a:gd name="connsiteX1045" fmla="*/ 3671107 w 4546203"/>
                <a:gd name="connsiteY1045" fmla="*/ 2215797 h 5092591"/>
                <a:gd name="connsiteX1046" fmla="*/ 3663943 w 4546203"/>
                <a:gd name="connsiteY1046" fmla="*/ 2216990 h 5092591"/>
                <a:gd name="connsiteX1047" fmla="*/ 3695382 w 4546203"/>
                <a:gd name="connsiteY1047" fmla="*/ 2412385 h 5092591"/>
                <a:gd name="connsiteX1048" fmla="*/ 3702545 w 4546203"/>
                <a:gd name="connsiteY1048" fmla="*/ 2411191 h 5092591"/>
                <a:gd name="connsiteX1049" fmla="*/ 3671107 w 4546203"/>
                <a:gd name="connsiteY1049" fmla="*/ 2215797 h 5092591"/>
                <a:gd name="connsiteX1050" fmla="*/ 3709310 w 4546203"/>
                <a:gd name="connsiteY1050" fmla="*/ 2207838 h 5092591"/>
                <a:gd name="connsiteX1051" fmla="*/ 3702545 w 4546203"/>
                <a:gd name="connsiteY1051" fmla="*/ 2208634 h 5092591"/>
                <a:gd name="connsiteX1052" fmla="*/ 3734779 w 4546203"/>
                <a:gd name="connsiteY1052" fmla="*/ 2409201 h 5092591"/>
                <a:gd name="connsiteX1053" fmla="*/ 3741544 w 4546203"/>
                <a:gd name="connsiteY1053" fmla="*/ 2408007 h 5092591"/>
                <a:gd name="connsiteX1054" fmla="*/ 3709310 w 4546203"/>
                <a:gd name="connsiteY1054" fmla="*/ 2207838 h 5092591"/>
                <a:gd name="connsiteX1055" fmla="*/ 3682647 w 4546203"/>
                <a:gd name="connsiteY1055" fmla="*/ 2141380 h 5092591"/>
                <a:gd name="connsiteX1056" fmla="*/ 3657576 w 4546203"/>
                <a:gd name="connsiteY1056" fmla="*/ 2148941 h 5092591"/>
                <a:gd name="connsiteX1057" fmla="*/ 3669117 w 4546203"/>
                <a:gd name="connsiteY1057" fmla="*/ 2164063 h 5092591"/>
                <a:gd name="connsiteX1058" fmla="*/ 3687821 w 4546203"/>
                <a:gd name="connsiteY1058" fmla="*/ 2159685 h 5092591"/>
                <a:gd name="connsiteX1059" fmla="*/ 3682647 w 4546203"/>
                <a:gd name="connsiteY1059" fmla="*/ 2141380 h 5092591"/>
                <a:gd name="connsiteX1060" fmla="*/ 930412 w 4546203"/>
                <a:gd name="connsiteY1060" fmla="*/ 2138594 h 5092591"/>
                <a:gd name="connsiteX1061" fmla="*/ 887433 w 4546203"/>
                <a:gd name="connsiteY1061" fmla="*/ 2326029 h 5092591"/>
                <a:gd name="connsiteX1062" fmla="*/ 894198 w 4546203"/>
                <a:gd name="connsiteY1062" fmla="*/ 2326825 h 5092591"/>
                <a:gd name="connsiteX1063" fmla="*/ 936779 w 4546203"/>
                <a:gd name="connsiteY1063" fmla="*/ 2140186 h 5092591"/>
                <a:gd name="connsiteX1064" fmla="*/ 930412 w 4546203"/>
                <a:gd name="connsiteY1064" fmla="*/ 2138594 h 5092591"/>
                <a:gd name="connsiteX1065" fmla="*/ 3768207 w 4546203"/>
                <a:gd name="connsiteY1065" fmla="*/ 2131033 h 5092591"/>
                <a:gd name="connsiteX1066" fmla="*/ 3744728 w 4546203"/>
                <a:gd name="connsiteY1066" fmla="*/ 2138594 h 5092591"/>
                <a:gd name="connsiteX1067" fmla="*/ 3751493 w 4546203"/>
                <a:gd name="connsiteY1067" fmla="*/ 2157696 h 5092591"/>
                <a:gd name="connsiteX1068" fmla="*/ 3773778 w 4546203"/>
                <a:gd name="connsiteY1068" fmla="*/ 2150532 h 5092591"/>
                <a:gd name="connsiteX1069" fmla="*/ 3768207 w 4546203"/>
                <a:gd name="connsiteY1069" fmla="*/ 2131033 h 5092591"/>
                <a:gd name="connsiteX1070" fmla="*/ 899769 w 4546203"/>
                <a:gd name="connsiteY1070" fmla="*/ 2128645 h 5092591"/>
                <a:gd name="connsiteX1071" fmla="*/ 855597 w 4546203"/>
                <a:gd name="connsiteY1071" fmla="*/ 2322050 h 5092591"/>
                <a:gd name="connsiteX1072" fmla="*/ 899769 w 4546203"/>
                <a:gd name="connsiteY1072" fmla="*/ 2128645 h 5092591"/>
                <a:gd name="connsiteX1073" fmla="*/ 855199 w 4546203"/>
                <a:gd name="connsiteY1073" fmla="*/ 2115911 h 5092591"/>
                <a:gd name="connsiteX1074" fmla="*/ 809832 w 4546203"/>
                <a:gd name="connsiteY1074" fmla="*/ 2313693 h 5092591"/>
                <a:gd name="connsiteX1075" fmla="*/ 816199 w 4546203"/>
                <a:gd name="connsiteY1075" fmla="*/ 2315285 h 5092591"/>
                <a:gd name="connsiteX1076" fmla="*/ 861566 w 4546203"/>
                <a:gd name="connsiteY1076" fmla="*/ 2117502 h 5092591"/>
                <a:gd name="connsiteX1077" fmla="*/ 855199 w 4546203"/>
                <a:gd name="connsiteY1077" fmla="*/ 2115911 h 5092591"/>
                <a:gd name="connsiteX1078" fmla="*/ 3860532 w 4546203"/>
                <a:gd name="connsiteY1078" fmla="*/ 2106758 h 5092591"/>
                <a:gd name="connsiteX1079" fmla="*/ 3837451 w 4546203"/>
                <a:gd name="connsiteY1079" fmla="*/ 2113125 h 5092591"/>
                <a:gd name="connsiteX1080" fmla="*/ 3843818 w 4546203"/>
                <a:gd name="connsiteY1080" fmla="*/ 2133420 h 5092591"/>
                <a:gd name="connsiteX1081" fmla="*/ 3867297 w 4546203"/>
                <a:gd name="connsiteY1081" fmla="*/ 2126655 h 5092591"/>
                <a:gd name="connsiteX1082" fmla="*/ 3860532 w 4546203"/>
                <a:gd name="connsiteY1082" fmla="*/ 2106758 h 5092591"/>
                <a:gd name="connsiteX1083" fmla="*/ 3617383 w 4546203"/>
                <a:gd name="connsiteY1083" fmla="*/ 2080891 h 5092591"/>
                <a:gd name="connsiteX1084" fmla="*/ 3591516 w 4546203"/>
                <a:gd name="connsiteY1084" fmla="*/ 2090840 h 5092591"/>
                <a:gd name="connsiteX1085" fmla="*/ 3607832 w 4546203"/>
                <a:gd name="connsiteY1085" fmla="*/ 2103574 h 5092591"/>
                <a:gd name="connsiteX1086" fmla="*/ 3624148 w 4546203"/>
                <a:gd name="connsiteY1086" fmla="*/ 2097605 h 5092591"/>
                <a:gd name="connsiteX1087" fmla="*/ 3617383 w 4546203"/>
                <a:gd name="connsiteY1087" fmla="*/ 2080891 h 5092591"/>
                <a:gd name="connsiteX1088" fmla="*/ 778394 w 4546203"/>
                <a:gd name="connsiteY1088" fmla="*/ 2080493 h 5092591"/>
                <a:gd name="connsiteX1089" fmla="*/ 747354 w 4546203"/>
                <a:gd name="connsiteY1089" fmla="*/ 2197491 h 5092591"/>
                <a:gd name="connsiteX1090" fmla="*/ 787945 w 4546203"/>
                <a:gd name="connsiteY1090" fmla="*/ 2091635 h 5092591"/>
                <a:gd name="connsiteX1091" fmla="*/ 778394 w 4546203"/>
                <a:gd name="connsiteY1091" fmla="*/ 2080493 h 5092591"/>
                <a:gd name="connsiteX1092" fmla="*/ 737405 w 4546203"/>
                <a:gd name="connsiteY1092" fmla="*/ 2071340 h 5092591"/>
                <a:gd name="connsiteX1093" fmla="*/ 707559 w 4546203"/>
                <a:gd name="connsiteY1093" fmla="*/ 2175205 h 5092591"/>
                <a:gd name="connsiteX1094" fmla="*/ 711140 w 4546203"/>
                <a:gd name="connsiteY1094" fmla="*/ 2187940 h 5092591"/>
                <a:gd name="connsiteX1095" fmla="*/ 716314 w 4546203"/>
                <a:gd name="connsiteY1095" fmla="*/ 2187144 h 5092591"/>
                <a:gd name="connsiteX1096" fmla="*/ 746956 w 4546203"/>
                <a:gd name="connsiteY1096" fmla="*/ 2074126 h 5092591"/>
                <a:gd name="connsiteX1097" fmla="*/ 737405 w 4546203"/>
                <a:gd name="connsiteY1097" fmla="*/ 2071340 h 5092591"/>
                <a:gd name="connsiteX1098" fmla="*/ 3800441 w 4546203"/>
                <a:gd name="connsiteY1098" fmla="*/ 2070146 h 5092591"/>
                <a:gd name="connsiteX1099" fmla="*/ 3776962 w 4546203"/>
                <a:gd name="connsiteY1099" fmla="*/ 2077309 h 5092591"/>
                <a:gd name="connsiteX1100" fmla="*/ 3784125 w 4546203"/>
                <a:gd name="connsiteY1100" fmla="*/ 2097207 h 5092591"/>
                <a:gd name="connsiteX1101" fmla="*/ 3806410 w 4546203"/>
                <a:gd name="connsiteY1101" fmla="*/ 2089646 h 5092591"/>
                <a:gd name="connsiteX1102" fmla="*/ 3800441 w 4546203"/>
                <a:gd name="connsiteY1102" fmla="*/ 2070146 h 5092591"/>
                <a:gd name="connsiteX1103" fmla="*/ 3692994 w 4546203"/>
                <a:gd name="connsiteY1103" fmla="*/ 2047065 h 5092591"/>
                <a:gd name="connsiteX1104" fmla="*/ 3671107 w 4546203"/>
                <a:gd name="connsiteY1104" fmla="*/ 2055422 h 5092591"/>
                <a:gd name="connsiteX1105" fmla="*/ 3677474 w 4546203"/>
                <a:gd name="connsiteY1105" fmla="*/ 2073728 h 5092591"/>
                <a:gd name="connsiteX1106" fmla="*/ 3700555 w 4546203"/>
                <a:gd name="connsiteY1106" fmla="*/ 2065769 h 5092591"/>
                <a:gd name="connsiteX1107" fmla="*/ 3692994 w 4546203"/>
                <a:gd name="connsiteY1107" fmla="*/ 2047065 h 5092591"/>
                <a:gd name="connsiteX1108" fmla="*/ 854005 w 4546203"/>
                <a:gd name="connsiteY1108" fmla="*/ 2025178 h 5092591"/>
                <a:gd name="connsiteX1109" fmla="*/ 847638 w 4546203"/>
                <a:gd name="connsiteY1109" fmla="*/ 2043881 h 5092591"/>
                <a:gd name="connsiteX1110" fmla="*/ 870321 w 4546203"/>
                <a:gd name="connsiteY1110" fmla="*/ 2051442 h 5092591"/>
                <a:gd name="connsiteX1111" fmla="*/ 876688 w 4546203"/>
                <a:gd name="connsiteY1111" fmla="*/ 2033137 h 5092591"/>
                <a:gd name="connsiteX1112" fmla="*/ 854005 w 4546203"/>
                <a:gd name="connsiteY1112" fmla="*/ 2025178 h 5092591"/>
                <a:gd name="connsiteX1113" fmla="*/ 3819941 w 4546203"/>
                <a:gd name="connsiteY1113" fmla="*/ 2002494 h 5092591"/>
                <a:gd name="connsiteX1114" fmla="*/ 3797655 w 4546203"/>
                <a:gd name="connsiteY1114" fmla="*/ 2010851 h 5092591"/>
                <a:gd name="connsiteX1115" fmla="*/ 3806410 w 4546203"/>
                <a:gd name="connsiteY1115" fmla="*/ 2030749 h 5092591"/>
                <a:gd name="connsiteX1116" fmla="*/ 3828298 w 4546203"/>
                <a:gd name="connsiteY1116" fmla="*/ 2021994 h 5092591"/>
                <a:gd name="connsiteX1117" fmla="*/ 3819941 w 4546203"/>
                <a:gd name="connsiteY1117" fmla="*/ 2002494 h 5092591"/>
                <a:gd name="connsiteX1118" fmla="*/ 727058 w 4546203"/>
                <a:gd name="connsiteY1118" fmla="*/ 1979015 h 5092591"/>
                <a:gd name="connsiteX1119" fmla="*/ 720691 w 4546203"/>
                <a:gd name="connsiteY1119" fmla="*/ 1999311 h 5092591"/>
                <a:gd name="connsiteX1120" fmla="*/ 742976 w 4546203"/>
                <a:gd name="connsiteY1120" fmla="*/ 2006474 h 5092591"/>
                <a:gd name="connsiteX1121" fmla="*/ 750537 w 4546203"/>
                <a:gd name="connsiteY1121" fmla="*/ 1986576 h 5092591"/>
                <a:gd name="connsiteX1122" fmla="*/ 727058 w 4546203"/>
                <a:gd name="connsiteY1122" fmla="*/ 1979015 h 5092591"/>
                <a:gd name="connsiteX1123" fmla="*/ 922851 w 4546203"/>
                <a:gd name="connsiteY1123" fmla="*/ 1959118 h 5092591"/>
                <a:gd name="connsiteX1124" fmla="*/ 916085 w 4546203"/>
                <a:gd name="connsiteY1124" fmla="*/ 1975036 h 5092591"/>
                <a:gd name="connsiteX1125" fmla="*/ 943146 w 4546203"/>
                <a:gd name="connsiteY1125" fmla="*/ 1968270 h 5092591"/>
                <a:gd name="connsiteX1126" fmla="*/ 922851 w 4546203"/>
                <a:gd name="connsiteY1126" fmla="*/ 1959118 h 5092591"/>
                <a:gd name="connsiteX1127" fmla="*/ 784363 w 4546203"/>
                <a:gd name="connsiteY1127" fmla="*/ 1944393 h 5092591"/>
                <a:gd name="connsiteX1128" fmla="*/ 776802 w 4546203"/>
                <a:gd name="connsiteY1128" fmla="*/ 1963893 h 5092591"/>
                <a:gd name="connsiteX1129" fmla="*/ 799087 w 4546203"/>
                <a:gd name="connsiteY1129" fmla="*/ 1972648 h 5092591"/>
                <a:gd name="connsiteX1130" fmla="*/ 806649 w 4546203"/>
                <a:gd name="connsiteY1130" fmla="*/ 1953546 h 5092591"/>
                <a:gd name="connsiteX1131" fmla="*/ 784363 w 4546203"/>
                <a:gd name="connsiteY1131" fmla="*/ 1944393 h 5092591"/>
                <a:gd name="connsiteX1132" fmla="*/ 850423 w 4546203"/>
                <a:gd name="connsiteY1132" fmla="*/ 1912159 h 5092591"/>
                <a:gd name="connsiteX1133" fmla="*/ 842066 w 4546203"/>
                <a:gd name="connsiteY1133" fmla="*/ 1930863 h 5092591"/>
                <a:gd name="connsiteX1134" fmla="*/ 865148 w 4546203"/>
                <a:gd name="connsiteY1134" fmla="*/ 1939618 h 5092591"/>
                <a:gd name="connsiteX1135" fmla="*/ 872311 w 4546203"/>
                <a:gd name="connsiteY1135" fmla="*/ 1921710 h 5092591"/>
                <a:gd name="connsiteX1136" fmla="*/ 850423 w 4546203"/>
                <a:gd name="connsiteY1136" fmla="*/ 1912159 h 5092591"/>
                <a:gd name="connsiteX1137" fmla="*/ 3665933 w 4546203"/>
                <a:gd name="connsiteY1137" fmla="*/ 1871568 h 5092591"/>
                <a:gd name="connsiteX1138" fmla="*/ 3711698 w 4546203"/>
                <a:gd name="connsiteY1138" fmla="*/ 1976229 h 5092591"/>
                <a:gd name="connsiteX1139" fmla="*/ 3718463 w 4546203"/>
                <a:gd name="connsiteY1139" fmla="*/ 1975434 h 5092591"/>
                <a:gd name="connsiteX1140" fmla="*/ 3717269 w 4546203"/>
                <a:gd name="connsiteY1140" fmla="*/ 1959913 h 5092591"/>
                <a:gd name="connsiteX1141" fmla="*/ 3665933 w 4546203"/>
                <a:gd name="connsiteY1141" fmla="*/ 1871568 h 5092591"/>
                <a:gd name="connsiteX1142" fmla="*/ 3709708 w 4546203"/>
                <a:gd name="connsiteY1142" fmla="*/ 1850875 h 5092591"/>
                <a:gd name="connsiteX1143" fmla="*/ 3708514 w 4546203"/>
                <a:gd name="connsiteY1143" fmla="*/ 1859630 h 5092591"/>
                <a:gd name="connsiteX1144" fmla="*/ 3754676 w 4546203"/>
                <a:gd name="connsiteY1144" fmla="*/ 1963495 h 5092591"/>
                <a:gd name="connsiteX1145" fmla="*/ 3761840 w 4546203"/>
                <a:gd name="connsiteY1145" fmla="*/ 1954740 h 5092591"/>
                <a:gd name="connsiteX1146" fmla="*/ 3718065 w 4546203"/>
                <a:gd name="connsiteY1146" fmla="*/ 1852864 h 5092591"/>
                <a:gd name="connsiteX1147" fmla="*/ 3709708 w 4546203"/>
                <a:gd name="connsiteY1147" fmla="*/ 1850875 h 5092591"/>
                <a:gd name="connsiteX1148" fmla="*/ 3516701 w 4546203"/>
                <a:gd name="connsiteY1148" fmla="*/ 1831375 h 5092591"/>
                <a:gd name="connsiteX1149" fmla="*/ 3478896 w 4546203"/>
                <a:gd name="connsiteY1149" fmla="*/ 1853660 h 5092591"/>
                <a:gd name="connsiteX1150" fmla="*/ 3564058 w 4546203"/>
                <a:gd name="connsiteY1150" fmla="*/ 2028759 h 5092591"/>
                <a:gd name="connsiteX1151" fmla="*/ 3570823 w 4546203"/>
                <a:gd name="connsiteY1151" fmla="*/ 2025576 h 5092591"/>
                <a:gd name="connsiteX1152" fmla="*/ 3502375 w 4546203"/>
                <a:gd name="connsiteY1152" fmla="*/ 1877139 h 5092591"/>
                <a:gd name="connsiteX1153" fmla="*/ 3525854 w 4546203"/>
                <a:gd name="connsiteY1153" fmla="*/ 1864803 h 5092591"/>
                <a:gd name="connsiteX1154" fmla="*/ 3597088 w 4546203"/>
                <a:gd name="connsiteY1154" fmla="*/ 2016025 h 5092591"/>
                <a:gd name="connsiteX1155" fmla="*/ 3603455 w 4546203"/>
                <a:gd name="connsiteY1155" fmla="*/ 2012841 h 5092591"/>
                <a:gd name="connsiteX1156" fmla="*/ 3516701 w 4546203"/>
                <a:gd name="connsiteY1156" fmla="*/ 1831375 h 5092591"/>
                <a:gd name="connsiteX1157" fmla="*/ 3553711 w 4546203"/>
                <a:gd name="connsiteY1157" fmla="*/ 1812671 h 5092591"/>
                <a:gd name="connsiteX1158" fmla="*/ 3547344 w 4546203"/>
                <a:gd name="connsiteY1158" fmla="*/ 1815457 h 5092591"/>
                <a:gd name="connsiteX1159" fmla="*/ 3636485 w 4546203"/>
                <a:gd name="connsiteY1159" fmla="*/ 1999311 h 5092591"/>
                <a:gd name="connsiteX1160" fmla="*/ 3642454 w 4546203"/>
                <a:gd name="connsiteY1160" fmla="*/ 1996525 h 5092591"/>
                <a:gd name="connsiteX1161" fmla="*/ 3553711 w 4546203"/>
                <a:gd name="connsiteY1161" fmla="*/ 1812671 h 5092591"/>
                <a:gd name="connsiteX1162" fmla="*/ 3500783 w 4546203"/>
                <a:gd name="connsiteY1162" fmla="*/ 1671000 h 5092591"/>
                <a:gd name="connsiteX1163" fmla="*/ 3466559 w 4546203"/>
                <a:gd name="connsiteY1163" fmla="*/ 1695275 h 5092591"/>
                <a:gd name="connsiteX1164" fmla="*/ 3486457 w 4546203"/>
                <a:gd name="connsiteY1164" fmla="*/ 1722734 h 5092591"/>
                <a:gd name="connsiteX1165" fmla="*/ 3520681 w 4546203"/>
                <a:gd name="connsiteY1165" fmla="*/ 1699255 h 5092591"/>
                <a:gd name="connsiteX1166" fmla="*/ 3500783 w 4546203"/>
                <a:gd name="connsiteY1166" fmla="*/ 1671000 h 5092591"/>
                <a:gd name="connsiteX1167" fmla="*/ 3596690 w 4546203"/>
                <a:gd name="connsiteY1167" fmla="*/ 1625236 h 5092591"/>
                <a:gd name="connsiteX1168" fmla="*/ 3562864 w 4546203"/>
                <a:gd name="connsiteY1168" fmla="*/ 1649511 h 5092591"/>
                <a:gd name="connsiteX1169" fmla="*/ 3583159 w 4546203"/>
                <a:gd name="connsiteY1169" fmla="*/ 1678959 h 5092591"/>
                <a:gd name="connsiteX1170" fmla="*/ 3617781 w 4546203"/>
                <a:gd name="connsiteY1170" fmla="*/ 1655878 h 5092591"/>
                <a:gd name="connsiteX1171" fmla="*/ 3596690 w 4546203"/>
                <a:gd name="connsiteY1171" fmla="*/ 1625236 h 5092591"/>
                <a:gd name="connsiteX1172" fmla="*/ 3271165 w 4546203"/>
                <a:gd name="connsiteY1172" fmla="*/ 1567135 h 5092591"/>
                <a:gd name="connsiteX1173" fmla="*/ 3264400 w 4546203"/>
                <a:gd name="connsiteY1173" fmla="*/ 1573502 h 5092591"/>
                <a:gd name="connsiteX1174" fmla="*/ 3302603 w 4546203"/>
                <a:gd name="connsiteY1174" fmla="*/ 1612899 h 5092591"/>
                <a:gd name="connsiteX1175" fmla="*/ 3308970 w 4546203"/>
                <a:gd name="connsiteY1175" fmla="*/ 1606930 h 5092591"/>
                <a:gd name="connsiteX1176" fmla="*/ 3271165 w 4546203"/>
                <a:gd name="connsiteY1176" fmla="*/ 1567135 h 5092591"/>
                <a:gd name="connsiteX1177" fmla="*/ 3471335 w 4546203"/>
                <a:gd name="connsiteY1177" fmla="*/ 1554002 h 5092591"/>
                <a:gd name="connsiteX1178" fmla="*/ 3439101 w 4546203"/>
                <a:gd name="connsiteY1178" fmla="*/ 1581063 h 5092591"/>
                <a:gd name="connsiteX1179" fmla="*/ 3460988 w 4546203"/>
                <a:gd name="connsiteY1179" fmla="*/ 1608124 h 5092591"/>
                <a:gd name="connsiteX1180" fmla="*/ 3493620 w 4546203"/>
                <a:gd name="connsiteY1180" fmla="*/ 1581461 h 5092591"/>
                <a:gd name="connsiteX1181" fmla="*/ 3471335 w 4546203"/>
                <a:gd name="connsiteY1181" fmla="*/ 1554002 h 5092591"/>
                <a:gd name="connsiteX1182" fmla="*/ 674926 w 4546203"/>
                <a:gd name="connsiteY1182" fmla="*/ 1529329 h 5092591"/>
                <a:gd name="connsiteX1183" fmla="*/ 601703 w 4546203"/>
                <a:gd name="connsiteY1183" fmla="*/ 1653093 h 5092591"/>
                <a:gd name="connsiteX1184" fmla="*/ 546388 w 4546203"/>
                <a:gd name="connsiteY1184" fmla="*/ 1624042 h 5092591"/>
                <a:gd name="connsiteX1185" fmla="*/ 537235 w 4546203"/>
                <a:gd name="connsiteY1185" fmla="*/ 1645133 h 5092591"/>
                <a:gd name="connsiteX1186" fmla="*/ 499430 w 4546203"/>
                <a:gd name="connsiteY1186" fmla="*/ 1969066 h 5092591"/>
                <a:gd name="connsiteX1187" fmla="*/ 711936 w 4546203"/>
                <a:gd name="connsiteY1187" fmla="*/ 2311703 h 5092591"/>
                <a:gd name="connsiteX1188" fmla="*/ 735813 w 4546203"/>
                <a:gd name="connsiteY1188" fmla="*/ 2326029 h 5092591"/>
                <a:gd name="connsiteX1189" fmla="*/ 756507 w 4546203"/>
                <a:gd name="connsiteY1189" fmla="*/ 2208634 h 5092591"/>
                <a:gd name="connsiteX1190" fmla="*/ 710344 w 4546203"/>
                <a:gd name="connsiteY1190" fmla="*/ 2205848 h 5092591"/>
                <a:gd name="connsiteX1191" fmla="*/ 667365 w 4546203"/>
                <a:gd name="connsiteY1191" fmla="*/ 2205848 h 5092591"/>
                <a:gd name="connsiteX1192" fmla="*/ 704773 w 4546203"/>
                <a:gd name="connsiteY1192" fmla="*/ 2060595 h 5092591"/>
                <a:gd name="connsiteX1193" fmla="*/ 654233 w 4546203"/>
                <a:gd name="connsiteY1193" fmla="*/ 2043483 h 5092591"/>
                <a:gd name="connsiteX1194" fmla="*/ 667365 w 4546203"/>
                <a:gd name="connsiteY1194" fmla="*/ 2000107 h 5092591"/>
                <a:gd name="connsiteX1195" fmla="*/ 627172 w 4546203"/>
                <a:gd name="connsiteY1195" fmla="*/ 1985382 h 5092591"/>
                <a:gd name="connsiteX1196" fmla="*/ 680498 w 4546203"/>
                <a:gd name="connsiteY1196" fmla="*/ 1848487 h 5092591"/>
                <a:gd name="connsiteX1197" fmla="*/ 719497 w 4546203"/>
                <a:gd name="connsiteY1197" fmla="*/ 1864803 h 5092591"/>
                <a:gd name="connsiteX1198" fmla="*/ 741782 w 4546203"/>
                <a:gd name="connsiteY1198" fmla="*/ 1819436 h 5092591"/>
                <a:gd name="connsiteX1199" fmla="*/ 1012788 w 4546203"/>
                <a:gd name="connsiteY1199" fmla="*/ 1948373 h 5092591"/>
                <a:gd name="connsiteX1200" fmla="*/ 1029900 w 4546203"/>
                <a:gd name="connsiteY1200" fmla="*/ 1912557 h 5092591"/>
                <a:gd name="connsiteX1201" fmla="*/ 956278 w 4546203"/>
                <a:gd name="connsiteY1201" fmla="*/ 1874354 h 5092591"/>
                <a:gd name="connsiteX1202" fmla="*/ 1037859 w 4546203"/>
                <a:gd name="connsiteY1202" fmla="*/ 1733479 h 5092591"/>
                <a:gd name="connsiteX1203" fmla="*/ 1031094 w 4546203"/>
                <a:gd name="connsiteY1203" fmla="*/ 1729499 h 5092591"/>
                <a:gd name="connsiteX1204" fmla="*/ 950309 w 4546203"/>
                <a:gd name="connsiteY1204" fmla="*/ 1865201 h 5092591"/>
                <a:gd name="connsiteX1205" fmla="*/ 870321 w 4546203"/>
                <a:gd name="connsiteY1205" fmla="*/ 1823814 h 5092591"/>
                <a:gd name="connsiteX1206" fmla="*/ 946728 w 4546203"/>
                <a:gd name="connsiteY1206" fmla="*/ 1691296 h 5092591"/>
                <a:gd name="connsiteX1207" fmla="*/ 942350 w 4546203"/>
                <a:gd name="connsiteY1207" fmla="*/ 1686520 h 5092591"/>
                <a:gd name="connsiteX1208" fmla="*/ 930412 w 4546203"/>
                <a:gd name="connsiteY1208" fmla="*/ 1696867 h 5092591"/>
                <a:gd name="connsiteX1209" fmla="*/ 861566 w 4546203"/>
                <a:gd name="connsiteY1209" fmla="*/ 1812671 h 5092591"/>
                <a:gd name="connsiteX1210" fmla="*/ 785955 w 4546203"/>
                <a:gd name="connsiteY1210" fmla="*/ 1773274 h 5092591"/>
                <a:gd name="connsiteX1211" fmla="*/ 795904 w 4546203"/>
                <a:gd name="connsiteY1211" fmla="*/ 1754172 h 5092591"/>
                <a:gd name="connsiteX1212" fmla="*/ 852413 w 4546203"/>
                <a:gd name="connsiteY1212" fmla="*/ 1655878 h 5092591"/>
                <a:gd name="connsiteX1213" fmla="*/ 852413 w 4546203"/>
                <a:gd name="connsiteY1213" fmla="*/ 1641552 h 5092591"/>
                <a:gd name="connsiteX1214" fmla="*/ 840872 w 4546203"/>
                <a:gd name="connsiteY1214" fmla="*/ 1648715 h 5092591"/>
                <a:gd name="connsiteX1215" fmla="*/ 833311 w 4546203"/>
                <a:gd name="connsiteY1215" fmla="*/ 1660256 h 5092591"/>
                <a:gd name="connsiteX1216" fmla="*/ 774812 w 4546203"/>
                <a:gd name="connsiteY1216" fmla="*/ 1760142 h 5092591"/>
                <a:gd name="connsiteX1217" fmla="*/ 699202 w 4546203"/>
                <a:gd name="connsiteY1217" fmla="*/ 1720346 h 5092591"/>
                <a:gd name="connsiteX1218" fmla="*/ 766058 w 4546203"/>
                <a:gd name="connsiteY1218" fmla="*/ 1606930 h 5092591"/>
                <a:gd name="connsiteX1219" fmla="*/ 756905 w 4546203"/>
                <a:gd name="connsiteY1219" fmla="*/ 1589420 h 5092591"/>
                <a:gd name="connsiteX1220" fmla="*/ 687661 w 4546203"/>
                <a:gd name="connsiteY1220" fmla="*/ 1707214 h 5092591"/>
                <a:gd name="connsiteX1221" fmla="*/ 614836 w 4546203"/>
                <a:gd name="connsiteY1221" fmla="*/ 1668215 h 5092591"/>
                <a:gd name="connsiteX1222" fmla="*/ 689651 w 4546203"/>
                <a:gd name="connsiteY1222" fmla="*/ 1539278 h 5092591"/>
                <a:gd name="connsiteX1223" fmla="*/ 674926 w 4546203"/>
                <a:gd name="connsiteY1223" fmla="*/ 1529329 h 5092591"/>
                <a:gd name="connsiteX1224" fmla="*/ 3598679 w 4546203"/>
                <a:gd name="connsiteY1224" fmla="*/ 1527340 h 5092591"/>
                <a:gd name="connsiteX1225" fmla="*/ 3566047 w 4546203"/>
                <a:gd name="connsiteY1225" fmla="*/ 1552809 h 5092591"/>
                <a:gd name="connsiteX1226" fmla="*/ 3588731 w 4546203"/>
                <a:gd name="connsiteY1226" fmla="*/ 1583053 h 5092591"/>
                <a:gd name="connsiteX1227" fmla="*/ 3622159 w 4546203"/>
                <a:gd name="connsiteY1227" fmla="*/ 1557584 h 5092591"/>
                <a:gd name="connsiteX1228" fmla="*/ 3598679 w 4546203"/>
                <a:gd name="connsiteY1228" fmla="*/ 1527340 h 5092591"/>
                <a:gd name="connsiteX1229" fmla="*/ 1238426 w 4546203"/>
                <a:gd name="connsiteY1229" fmla="*/ 1470433 h 5092591"/>
                <a:gd name="connsiteX1230" fmla="*/ 1213355 w 4546203"/>
                <a:gd name="connsiteY1230" fmla="*/ 1498289 h 5092591"/>
                <a:gd name="connsiteX1231" fmla="*/ 1236437 w 4546203"/>
                <a:gd name="connsiteY1231" fmla="*/ 1517391 h 5092591"/>
                <a:gd name="connsiteX1232" fmla="*/ 1260712 w 4546203"/>
                <a:gd name="connsiteY1232" fmla="*/ 1489932 h 5092591"/>
                <a:gd name="connsiteX1233" fmla="*/ 1238426 w 4546203"/>
                <a:gd name="connsiteY1233" fmla="*/ 1470433 h 5092591"/>
                <a:gd name="connsiteX1234" fmla="*/ 3599873 w 4546203"/>
                <a:gd name="connsiteY1234" fmla="*/ 1447749 h 5092591"/>
                <a:gd name="connsiteX1235" fmla="*/ 3567639 w 4546203"/>
                <a:gd name="connsiteY1235" fmla="*/ 1474412 h 5092591"/>
                <a:gd name="connsiteX1236" fmla="*/ 3591914 w 4546203"/>
                <a:gd name="connsiteY1236" fmla="*/ 1504258 h 5092591"/>
                <a:gd name="connsiteX1237" fmla="*/ 3624546 w 4546203"/>
                <a:gd name="connsiteY1237" fmla="*/ 1478392 h 5092591"/>
                <a:gd name="connsiteX1238" fmla="*/ 3599873 w 4546203"/>
                <a:gd name="connsiteY1238" fmla="*/ 1447749 h 5092591"/>
                <a:gd name="connsiteX1239" fmla="*/ 1199029 w 4546203"/>
                <a:gd name="connsiteY1239" fmla="*/ 1428648 h 5092591"/>
                <a:gd name="connsiteX1240" fmla="*/ 1171173 w 4546203"/>
                <a:gd name="connsiteY1240" fmla="*/ 1451331 h 5092591"/>
                <a:gd name="connsiteX1241" fmla="*/ 1195050 w 4546203"/>
                <a:gd name="connsiteY1241" fmla="*/ 1478392 h 5092591"/>
                <a:gd name="connsiteX1242" fmla="*/ 1224100 w 4546203"/>
                <a:gd name="connsiteY1242" fmla="*/ 1451729 h 5092591"/>
                <a:gd name="connsiteX1243" fmla="*/ 1199029 w 4546203"/>
                <a:gd name="connsiteY1243" fmla="*/ 1428648 h 5092591"/>
                <a:gd name="connsiteX1244" fmla="*/ 2320068 w 4546203"/>
                <a:gd name="connsiteY1244" fmla="*/ 1391331 h 5092591"/>
                <a:gd name="connsiteX1245" fmla="*/ 1854058 w 4546203"/>
                <a:gd name="connsiteY1245" fmla="*/ 1462871 h 5092591"/>
                <a:gd name="connsiteX1246" fmla="*/ 1206192 w 4546203"/>
                <a:gd name="connsiteY1246" fmla="*/ 2059799 h 5092591"/>
                <a:gd name="connsiteX1247" fmla="*/ 1138541 w 4546203"/>
                <a:gd name="connsiteY1247" fmla="*/ 2818296 h 5092591"/>
                <a:gd name="connsiteX1248" fmla="*/ 1487544 w 4546203"/>
                <a:gd name="connsiteY1248" fmla="*/ 3421591 h 5092591"/>
                <a:gd name="connsiteX1249" fmla="*/ 2232510 w 4546203"/>
                <a:gd name="connsiteY1249" fmla="*/ 3699760 h 5092591"/>
                <a:gd name="connsiteX1250" fmla="*/ 2608177 w 4546203"/>
                <a:gd name="connsiteY1250" fmla="*/ 3651607 h 5092591"/>
                <a:gd name="connsiteX1251" fmla="*/ 3310164 w 4546203"/>
                <a:gd name="connsiteY1251" fmla="*/ 3078159 h 5092591"/>
                <a:gd name="connsiteX1252" fmla="*/ 3402091 w 4546203"/>
                <a:gd name="connsiteY1252" fmla="*/ 2279469 h 5092591"/>
                <a:gd name="connsiteX1253" fmla="*/ 3032394 w 4546203"/>
                <a:gd name="connsiteY1253" fmla="*/ 1662245 h 5092591"/>
                <a:gd name="connsiteX1254" fmla="*/ 2320068 w 4546203"/>
                <a:gd name="connsiteY1254" fmla="*/ 1391331 h 5092591"/>
                <a:gd name="connsiteX1255" fmla="*/ 3350357 w 4546203"/>
                <a:gd name="connsiteY1255" fmla="*/ 1378904 h 5092591"/>
                <a:gd name="connsiteX1256" fmla="*/ 3316531 w 4546203"/>
                <a:gd name="connsiteY1256" fmla="*/ 1417107 h 5092591"/>
                <a:gd name="connsiteX1257" fmla="*/ 3345184 w 4546203"/>
                <a:gd name="connsiteY1257" fmla="*/ 1443770 h 5092591"/>
                <a:gd name="connsiteX1258" fmla="*/ 3379806 w 4546203"/>
                <a:gd name="connsiteY1258" fmla="*/ 1411138 h 5092591"/>
                <a:gd name="connsiteX1259" fmla="*/ 3350357 w 4546203"/>
                <a:gd name="connsiteY1259" fmla="*/ 1378904 h 5092591"/>
                <a:gd name="connsiteX1260" fmla="*/ 1431831 w 4546203"/>
                <a:gd name="connsiteY1260" fmla="*/ 1376914 h 5092591"/>
                <a:gd name="connsiteX1261" fmla="*/ 1402383 w 4546203"/>
                <a:gd name="connsiteY1261" fmla="*/ 1399199 h 5092591"/>
                <a:gd name="connsiteX1262" fmla="*/ 1398403 w 4546203"/>
                <a:gd name="connsiteY1262" fmla="*/ 1408352 h 5092591"/>
                <a:gd name="connsiteX1263" fmla="*/ 1409546 w 4546203"/>
                <a:gd name="connsiteY1263" fmla="*/ 1407556 h 5092591"/>
                <a:gd name="connsiteX1264" fmla="*/ 1433025 w 4546203"/>
                <a:gd name="connsiteY1264" fmla="*/ 1390046 h 5092591"/>
                <a:gd name="connsiteX1265" fmla="*/ 1437402 w 4546203"/>
                <a:gd name="connsiteY1265" fmla="*/ 1379699 h 5092591"/>
                <a:gd name="connsiteX1266" fmla="*/ 1431831 w 4546203"/>
                <a:gd name="connsiteY1266" fmla="*/ 1376914 h 5092591"/>
                <a:gd name="connsiteX1267" fmla="*/ 3303399 w 4546203"/>
                <a:gd name="connsiteY1267" fmla="*/ 1340302 h 5092591"/>
                <a:gd name="connsiteX1268" fmla="*/ 3271961 w 4546203"/>
                <a:gd name="connsiteY1268" fmla="*/ 1377312 h 5092591"/>
                <a:gd name="connsiteX1269" fmla="*/ 3303001 w 4546203"/>
                <a:gd name="connsiteY1269" fmla="*/ 1404373 h 5092591"/>
                <a:gd name="connsiteX1270" fmla="*/ 3335633 w 4546203"/>
                <a:gd name="connsiteY1270" fmla="*/ 1368557 h 5092591"/>
                <a:gd name="connsiteX1271" fmla="*/ 3303399 w 4546203"/>
                <a:gd name="connsiteY1271" fmla="*/ 1340302 h 5092591"/>
                <a:gd name="connsiteX1272" fmla="*/ 1285385 w 4546203"/>
                <a:gd name="connsiteY1272" fmla="*/ 1337517 h 5092591"/>
                <a:gd name="connsiteX1273" fmla="*/ 1255538 w 4546203"/>
                <a:gd name="connsiteY1273" fmla="*/ 1362986 h 5092591"/>
                <a:gd name="connsiteX1274" fmla="*/ 1277426 w 4546203"/>
                <a:gd name="connsiteY1274" fmla="*/ 1388454 h 5092591"/>
                <a:gd name="connsiteX1275" fmla="*/ 1306476 w 4546203"/>
                <a:gd name="connsiteY1275" fmla="*/ 1362588 h 5092591"/>
                <a:gd name="connsiteX1276" fmla="*/ 1285385 w 4546203"/>
                <a:gd name="connsiteY1276" fmla="*/ 1337517 h 5092591"/>
                <a:gd name="connsiteX1277" fmla="*/ 1111082 w 4546203"/>
                <a:gd name="connsiteY1277" fmla="*/ 1327966 h 5092591"/>
                <a:gd name="connsiteX1278" fmla="*/ 1082031 w 4546203"/>
                <a:gd name="connsiteY1278" fmla="*/ 1355027 h 5092591"/>
                <a:gd name="connsiteX1279" fmla="*/ 1106306 w 4546203"/>
                <a:gd name="connsiteY1279" fmla="*/ 1384077 h 5092591"/>
                <a:gd name="connsiteX1280" fmla="*/ 1134163 w 4546203"/>
                <a:gd name="connsiteY1280" fmla="*/ 1352241 h 5092591"/>
                <a:gd name="connsiteX1281" fmla="*/ 1111082 w 4546203"/>
                <a:gd name="connsiteY1281" fmla="*/ 1327966 h 5092591"/>
                <a:gd name="connsiteX1282" fmla="*/ 3398908 w 4546203"/>
                <a:gd name="connsiteY1282" fmla="*/ 1327568 h 5092591"/>
                <a:gd name="connsiteX1283" fmla="*/ 3364684 w 4546203"/>
                <a:gd name="connsiteY1283" fmla="*/ 1364577 h 5092591"/>
                <a:gd name="connsiteX1284" fmla="*/ 3393734 w 4546203"/>
                <a:gd name="connsiteY1284" fmla="*/ 1392036 h 5092591"/>
                <a:gd name="connsiteX1285" fmla="*/ 3426764 w 4546203"/>
                <a:gd name="connsiteY1285" fmla="*/ 1360200 h 5092591"/>
                <a:gd name="connsiteX1286" fmla="*/ 3398908 w 4546203"/>
                <a:gd name="connsiteY1286" fmla="*/ 1327568 h 5092591"/>
                <a:gd name="connsiteX1287" fmla="*/ 3256043 w 4546203"/>
                <a:gd name="connsiteY1287" fmla="*/ 1300905 h 5092591"/>
                <a:gd name="connsiteX1288" fmla="*/ 3225798 w 4546203"/>
                <a:gd name="connsiteY1288" fmla="*/ 1338710 h 5092591"/>
                <a:gd name="connsiteX1289" fmla="*/ 3258032 w 4546203"/>
                <a:gd name="connsiteY1289" fmla="*/ 1364975 h 5092591"/>
                <a:gd name="connsiteX1290" fmla="*/ 3289471 w 4546203"/>
                <a:gd name="connsiteY1290" fmla="*/ 1327170 h 5092591"/>
                <a:gd name="connsiteX1291" fmla="*/ 3256043 w 4546203"/>
                <a:gd name="connsiteY1291" fmla="*/ 1300905 h 5092591"/>
                <a:gd name="connsiteX1292" fmla="*/ 1247181 w 4546203"/>
                <a:gd name="connsiteY1292" fmla="*/ 1289762 h 5092591"/>
                <a:gd name="connsiteX1293" fmla="*/ 1215743 w 4546203"/>
                <a:gd name="connsiteY1293" fmla="*/ 1316823 h 5092591"/>
                <a:gd name="connsiteX1294" fmla="*/ 1240416 w 4546203"/>
                <a:gd name="connsiteY1294" fmla="*/ 1345078 h 5092591"/>
                <a:gd name="connsiteX1295" fmla="*/ 1271059 w 4546203"/>
                <a:gd name="connsiteY1295" fmla="*/ 1319211 h 5092591"/>
                <a:gd name="connsiteX1296" fmla="*/ 1247181 w 4546203"/>
                <a:gd name="connsiteY1296" fmla="*/ 1289762 h 5092591"/>
                <a:gd name="connsiteX1297" fmla="*/ 1533309 w 4546203"/>
                <a:gd name="connsiteY1297" fmla="*/ 1288171 h 5092591"/>
                <a:gd name="connsiteX1298" fmla="*/ 1509432 w 4546203"/>
                <a:gd name="connsiteY1298" fmla="*/ 1302497 h 5092591"/>
                <a:gd name="connsiteX1299" fmla="*/ 1528533 w 4546203"/>
                <a:gd name="connsiteY1299" fmla="*/ 1333537 h 5092591"/>
                <a:gd name="connsiteX1300" fmla="*/ 1551615 w 4546203"/>
                <a:gd name="connsiteY1300" fmla="*/ 1318813 h 5092591"/>
                <a:gd name="connsiteX1301" fmla="*/ 1533309 w 4546203"/>
                <a:gd name="connsiteY1301" fmla="*/ 1288171 h 5092591"/>
                <a:gd name="connsiteX1302" fmla="*/ 3349960 w 4546203"/>
                <a:gd name="connsiteY1302" fmla="*/ 1285783 h 5092591"/>
                <a:gd name="connsiteX1303" fmla="*/ 3318123 w 4546203"/>
                <a:gd name="connsiteY1303" fmla="*/ 1323190 h 5092591"/>
                <a:gd name="connsiteX1304" fmla="*/ 3350755 w 4546203"/>
                <a:gd name="connsiteY1304" fmla="*/ 1351047 h 5092591"/>
                <a:gd name="connsiteX1305" fmla="*/ 3382990 w 4546203"/>
                <a:gd name="connsiteY1305" fmla="*/ 1315231 h 5092591"/>
                <a:gd name="connsiteX1306" fmla="*/ 3349960 w 4546203"/>
                <a:gd name="connsiteY1306" fmla="*/ 1285783 h 5092591"/>
                <a:gd name="connsiteX1307" fmla="*/ 1071685 w 4546203"/>
                <a:gd name="connsiteY1307" fmla="*/ 1285783 h 5092591"/>
                <a:gd name="connsiteX1308" fmla="*/ 1042634 w 4546203"/>
                <a:gd name="connsiteY1308" fmla="*/ 1315231 h 5092591"/>
                <a:gd name="connsiteX1309" fmla="*/ 1064521 w 4546203"/>
                <a:gd name="connsiteY1309" fmla="*/ 1338710 h 5092591"/>
                <a:gd name="connsiteX1310" fmla="*/ 1094766 w 4546203"/>
                <a:gd name="connsiteY1310" fmla="*/ 1310058 h 5092591"/>
                <a:gd name="connsiteX1311" fmla="*/ 1071685 w 4546203"/>
                <a:gd name="connsiteY1311" fmla="*/ 1285783 h 5092591"/>
                <a:gd name="connsiteX1312" fmla="*/ 1352639 w 4546203"/>
                <a:gd name="connsiteY1312" fmla="*/ 1282599 h 5092591"/>
                <a:gd name="connsiteX1313" fmla="*/ 1320007 w 4546203"/>
                <a:gd name="connsiteY1313" fmla="*/ 1307272 h 5092591"/>
                <a:gd name="connsiteX1314" fmla="*/ 1378108 w 4546203"/>
                <a:gd name="connsiteY1314" fmla="*/ 1382485 h 5092591"/>
                <a:gd name="connsiteX1315" fmla="*/ 1421086 w 4546203"/>
                <a:gd name="connsiteY1315" fmla="*/ 1350649 h 5092591"/>
                <a:gd name="connsiteX1316" fmla="*/ 1352639 w 4546203"/>
                <a:gd name="connsiteY1316" fmla="*/ 1282599 h 5092591"/>
                <a:gd name="connsiteX1317" fmla="*/ 3446264 w 4546203"/>
                <a:gd name="connsiteY1317" fmla="*/ 1276630 h 5092591"/>
                <a:gd name="connsiteX1318" fmla="*/ 3414428 w 4546203"/>
                <a:gd name="connsiteY1318" fmla="*/ 1310854 h 5092591"/>
                <a:gd name="connsiteX1319" fmla="*/ 3442284 w 4546203"/>
                <a:gd name="connsiteY1319" fmla="*/ 1341496 h 5092591"/>
                <a:gd name="connsiteX1320" fmla="*/ 3479692 w 4546203"/>
                <a:gd name="connsiteY1320" fmla="*/ 1308466 h 5092591"/>
                <a:gd name="connsiteX1321" fmla="*/ 3446264 w 4546203"/>
                <a:gd name="connsiteY1321" fmla="*/ 1276630 h 5092591"/>
                <a:gd name="connsiteX1322" fmla="*/ 1473616 w 4546203"/>
                <a:gd name="connsiteY1322" fmla="*/ 1273446 h 5092591"/>
                <a:gd name="connsiteX1323" fmla="*/ 1449341 w 4546203"/>
                <a:gd name="connsiteY1323" fmla="*/ 1289364 h 5092591"/>
                <a:gd name="connsiteX1324" fmla="*/ 1469637 w 4546203"/>
                <a:gd name="connsiteY1324" fmla="*/ 1319211 h 5092591"/>
                <a:gd name="connsiteX1325" fmla="*/ 1493116 w 4546203"/>
                <a:gd name="connsiteY1325" fmla="*/ 1303691 h 5092591"/>
                <a:gd name="connsiteX1326" fmla="*/ 1473616 w 4546203"/>
                <a:gd name="connsiteY1326" fmla="*/ 1273446 h 5092591"/>
                <a:gd name="connsiteX1327" fmla="*/ 907579 w 4546203"/>
                <a:gd name="connsiteY1327" fmla="*/ 1265239 h 5092591"/>
                <a:gd name="connsiteX1328" fmla="*/ 843260 w 4546203"/>
                <a:gd name="connsiteY1328" fmla="*/ 1292548 h 5092591"/>
                <a:gd name="connsiteX1329" fmla="*/ 840077 w 4546203"/>
                <a:gd name="connsiteY1329" fmla="*/ 1294936 h 5092591"/>
                <a:gd name="connsiteX1330" fmla="*/ 835301 w 4546203"/>
                <a:gd name="connsiteY1330" fmla="*/ 1316425 h 5092591"/>
                <a:gd name="connsiteX1331" fmla="*/ 760884 w 4546203"/>
                <a:gd name="connsiteY1331" fmla="*/ 1409546 h 5092591"/>
                <a:gd name="connsiteX1332" fmla="*/ 758098 w 4546203"/>
                <a:gd name="connsiteY1332" fmla="*/ 1416311 h 5092591"/>
                <a:gd name="connsiteX1333" fmla="*/ 771629 w 4546203"/>
                <a:gd name="connsiteY1333" fmla="*/ 1424270 h 5092591"/>
                <a:gd name="connsiteX1334" fmla="*/ 863954 w 4546203"/>
                <a:gd name="connsiteY1334" fmla="*/ 1311252 h 5092591"/>
                <a:gd name="connsiteX1335" fmla="*/ 926034 w 4546203"/>
                <a:gd name="connsiteY1335" fmla="*/ 1365771 h 5092591"/>
                <a:gd name="connsiteX1336" fmla="*/ 840475 w 4546203"/>
                <a:gd name="connsiteY1336" fmla="*/ 1472024 h 5092591"/>
                <a:gd name="connsiteX1337" fmla="*/ 845250 w 4546203"/>
                <a:gd name="connsiteY1337" fmla="*/ 1479187 h 5092591"/>
                <a:gd name="connsiteX1338" fmla="*/ 861964 w 4546203"/>
                <a:gd name="connsiteY1338" fmla="*/ 1470830 h 5092591"/>
                <a:gd name="connsiteX1339" fmla="*/ 942748 w 4546203"/>
                <a:gd name="connsiteY1339" fmla="*/ 1371342 h 5092591"/>
                <a:gd name="connsiteX1340" fmla="*/ 1006420 w 4546203"/>
                <a:gd name="connsiteY1340" fmla="*/ 1427852 h 5092591"/>
                <a:gd name="connsiteX1341" fmla="*/ 927626 w 4546203"/>
                <a:gd name="connsiteY1341" fmla="*/ 1525350 h 5092591"/>
                <a:gd name="connsiteX1342" fmla="*/ 930014 w 4546203"/>
                <a:gd name="connsiteY1342" fmla="*/ 1543656 h 5092591"/>
                <a:gd name="connsiteX1343" fmla="*/ 1021543 w 4546203"/>
                <a:gd name="connsiteY1343" fmla="*/ 1433025 h 5092591"/>
                <a:gd name="connsiteX1344" fmla="*/ 1086409 w 4546203"/>
                <a:gd name="connsiteY1344" fmla="*/ 1491126 h 5092591"/>
                <a:gd name="connsiteX1345" fmla="*/ 1072879 w 4546203"/>
                <a:gd name="connsiteY1345" fmla="*/ 1507442 h 5092591"/>
                <a:gd name="connsiteX1346" fmla="*/ 1002839 w 4546203"/>
                <a:gd name="connsiteY1346" fmla="*/ 1594196 h 5092591"/>
                <a:gd name="connsiteX1347" fmla="*/ 997666 w 4546203"/>
                <a:gd name="connsiteY1347" fmla="*/ 1609318 h 5092591"/>
                <a:gd name="connsiteX1348" fmla="*/ 1003237 w 4546203"/>
                <a:gd name="connsiteY1348" fmla="*/ 1611308 h 5092591"/>
                <a:gd name="connsiteX1349" fmla="*/ 1099143 w 4546203"/>
                <a:gd name="connsiteY1349" fmla="*/ 1494708 h 5092591"/>
                <a:gd name="connsiteX1350" fmla="*/ 1165999 w 4546203"/>
                <a:gd name="connsiteY1350" fmla="*/ 1554798 h 5092591"/>
                <a:gd name="connsiteX1351" fmla="*/ 1129388 w 4546203"/>
                <a:gd name="connsiteY1351" fmla="*/ 1597777 h 5092591"/>
                <a:gd name="connsiteX1352" fmla="*/ 1097153 w 4546203"/>
                <a:gd name="connsiteY1352" fmla="*/ 1637970 h 5092591"/>
                <a:gd name="connsiteX1353" fmla="*/ 1075266 w 4546203"/>
                <a:gd name="connsiteY1353" fmla="*/ 1681347 h 5092591"/>
                <a:gd name="connsiteX1354" fmla="*/ 1178336 w 4546203"/>
                <a:gd name="connsiteY1354" fmla="*/ 1557982 h 5092591"/>
                <a:gd name="connsiteX1355" fmla="*/ 1240416 w 4546203"/>
                <a:gd name="connsiteY1355" fmla="*/ 1613695 h 5092591"/>
                <a:gd name="connsiteX1356" fmla="*/ 1263099 w 4546203"/>
                <a:gd name="connsiteY1356" fmla="*/ 1589022 h 5092591"/>
                <a:gd name="connsiteX1357" fmla="*/ 1245192 w 4546203"/>
                <a:gd name="connsiteY1357" fmla="*/ 1572706 h 5092591"/>
                <a:gd name="connsiteX1358" fmla="*/ 963840 w 4546203"/>
                <a:gd name="connsiteY1358" fmla="*/ 1305680 h 5092591"/>
                <a:gd name="connsiteX1359" fmla="*/ 907579 w 4546203"/>
                <a:gd name="connsiteY1359" fmla="*/ 1265239 h 5092591"/>
                <a:gd name="connsiteX1360" fmla="*/ 3207493 w 4546203"/>
                <a:gd name="connsiteY1360" fmla="*/ 1263100 h 5092591"/>
                <a:gd name="connsiteX1361" fmla="*/ 3178840 w 4546203"/>
                <a:gd name="connsiteY1361" fmla="*/ 1302497 h 5092591"/>
                <a:gd name="connsiteX1362" fmla="*/ 3211472 w 4546203"/>
                <a:gd name="connsiteY1362" fmla="*/ 1327170 h 5092591"/>
                <a:gd name="connsiteX1363" fmla="*/ 3241318 w 4546203"/>
                <a:gd name="connsiteY1363" fmla="*/ 1288568 h 5092591"/>
                <a:gd name="connsiteX1364" fmla="*/ 3207493 w 4546203"/>
                <a:gd name="connsiteY1364" fmla="*/ 1263100 h 5092591"/>
                <a:gd name="connsiteX1365" fmla="*/ 1414719 w 4546203"/>
                <a:gd name="connsiteY1365" fmla="*/ 1254345 h 5092591"/>
                <a:gd name="connsiteX1366" fmla="*/ 1389648 w 4546203"/>
                <a:gd name="connsiteY1366" fmla="*/ 1271457 h 5092591"/>
                <a:gd name="connsiteX1367" fmla="*/ 1411138 w 4546203"/>
                <a:gd name="connsiteY1367" fmla="*/ 1300905 h 5092591"/>
                <a:gd name="connsiteX1368" fmla="*/ 1434617 w 4546203"/>
                <a:gd name="connsiteY1368" fmla="*/ 1284589 h 5092591"/>
                <a:gd name="connsiteX1369" fmla="*/ 1414719 w 4546203"/>
                <a:gd name="connsiteY1369" fmla="*/ 1254345 h 5092591"/>
                <a:gd name="connsiteX1370" fmla="*/ 1269467 w 4546203"/>
                <a:gd name="connsiteY1370" fmla="*/ 1247977 h 5092591"/>
                <a:gd name="connsiteX1371" fmla="*/ 1267079 w 4546203"/>
                <a:gd name="connsiteY1371" fmla="*/ 1251957 h 5092591"/>
                <a:gd name="connsiteX1372" fmla="*/ 1302497 w 4546203"/>
                <a:gd name="connsiteY1372" fmla="*/ 1297323 h 5092591"/>
                <a:gd name="connsiteX1373" fmla="*/ 1331945 w 4546203"/>
                <a:gd name="connsiteY1373" fmla="*/ 1274640 h 5092591"/>
                <a:gd name="connsiteX1374" fmla="*/ 1269467 w 4546203"/>
                <a:gd name="connsiteY1374" fmla="*/ 1247977 h 5092591"/>
                <a:gd name="connsiteX1375" fmla="*/ 3300216 w 4546203"/>
                <a:gd name="connsiteY1375" fmla="*/ 1244794 h 5092591"/>
                <a:gd name="connsiteX1376" fmla="*/ 3269971 w 4546203"/>
                <a:gd name="connsiteY1376" fmla="*/ 1283395 h 5092591"/>
                <a:gd name="connsiteX1377" fmla="*/ 3303399 w 4546203"/>
                <a:gd name="connsiteY1377" fmla="*/ 1310456 h 5092591"/>
                <a:gd name="connsiteX1378" fmla="*/ 3334439 w 4546203"/>
                <a:gd name="connsiteY1378" fmla="*/ 1273446 h 5092591"/>
                <a:gd name="connsiteX1379" fmla="*/ 3300216 w 4546203"/>
                <a:gd name="connsiteY1379" fmla="*/ 1244794 h 5092591"/>
                <a:gd name="connsiteX1380" fmla="*/ 3396122 w 4546203"/>
                <a:gd name="connsiteY1380" fmla="*/ 1232457 h 5092591"/>
                <a:gd name="connsiteX1381" fmla="*/ 3364286 w 4546203"/>
                <a:gd name="connsiteY1381" fmla="*/ 1269467 h 5092591"/>
                <a:gd name="connsiteX1382" fmla="*/ 3398509 w 4546203"/>
                <a:gd name="connsiteY1382" fmla="*/ 1299313 h 5092591"/>
                <a:gd name="connsiteX1383" fmla="*/ 3431142 w 4546203"/>
                <a:gd name="connsiteY1383" fmla="*/ 1262702 h 5092591"/>
                <a:gd name="connsiteX1384" fmla="*/ 3396122 w 4546203"/>
                <a:gd name="connsiteY1384" fmla="*/ 1232457 h 5092591"/>
                <a:gd name="connsiteX1385" fmla="*/ 3494814 w 4546203"/>
                <a:gd name="connsiteY1385" fmla="*/ 1224100 h 5092591"/>
                <a:gd name="connsiteX1386" fmla="*/ 3460988 w 4546203"/>
                <a:gd name="connsiteY1386" fmla="*/ 1260712 h 5092591"/>
                <a:gd name="connsiteX1387" fmla="*/ 3493620 w 4546203"/>
                <a:gd name="connsiteY1387" fmla="*/ 1291354 h 5092591"/>
                <a:gd name="connsiteX1388" fmla="*/ 3528242 w 4546203"/>
                <a:gd name="connsiteY1388" fmla="*/ 1259916 h 5092591"/>
                <a:gd name="connsiteX1389" fmla="*/ 3494814 w 4546203"/>
                <a:gd name="connsiteY1389" fmla="*/ 1224100 h 5092591"/>
                <a:gd name="connsiteX1390" fmla="*/ 1707612 w 4546203"/>
                <a:gd name="connsiteY1390" fmla="*/ 1223304 h 5092591"/>
                <a:gd name="connsiteX1391" fmla="*/ 1674582 w 4546203"/>
                <a:gd name="connsiteY1391" fmla="*/ 1238427 h 5092591"/>
                <a:gd name="connsiteX1392" fmla="*/ 1690500 w 4546203"/>
                <a:gd name="connsiteY1392" fmla="*/ 1273048 h 5092591"/>
                <a:gd name="connsiteX1393" fmla="*/ 1722734 w 4546203"/>
                <a:gd name="connsiteY1393" fmla="*/ 1258722 h 5092591"/>
                <a:gd name="connsiteX1394" fmla="*/ 1707612 w 4546203"/>
                <a:gd name="connsiteY1394" fmla="*/ 1223304 h 5092591"/>
                <a:gd name="connsiteX1395" fmla="*/ 1747009 w 4546203"/>
                <a:gd name="connsiteY1395" fmla="*/ 1207386 h 5092591"/>
                <a:gd name="connsiteX1396" fmla="*/ 1713979 w 4546203"/>
                <a:gd name="connsiteY1396" fmla="*/ 1221315 h 5092591"/>
                <a:gd name="connsiteX1397" fmla="*/ 1728703 w 4546203"/>
                <a:gd name="connsiteY1397" fmla="*/ 1257130 h 5092591"/>
                <a:gd name="connsiteX1398" fmla="*/ 1761335 w 4546203"/>
                <a:gd name="connsiteY1398" fmla="*/ 1243202 h 5092591"/>
                <a:gd name="connsiteX1399" fmla="*/ 1747009 w 4546203"/>
                <a:gd name="connsiteY1399" fmla="*/ 1207386 h 5092591"/>
                <a:gd name="connsiteX1400" fmla="*/ 3249278 w 4546203"/>
                <a:gd name="connsiteY1400" fmla="*/ 1206590 h 5092591"/>
                <a:gd name="connsiteX1401" fmla="*/ 3220625 w 4546203"/>
                <a:gd name="connsiteY1401" fmla="*/ 1245590 h 5092591"/>
                <a:gd name="connsiteX1402" fmla="*/ 3254849 w 4546203"/>
                <a:gd name="connsiteY1402" fmla="*/ 1271457 h 5092591"/>
                <a:gd name="connsiteX1403" fmla="*/ 3285093 w 4546203"/>
                <a:gd name="connsiteY1403" fmla="*/ 1233253 h 5092591"/>
                <a:gd name="connsiteX1404" fmla="*/ 3249278 w 4546203"/>
                <a:gd name="connsiteY1404" fmla="*/ 1206590 h 5092591"/>
                <a:gd name="connsiteX1405" fmla="*/ 1507840 w 4546203"/>
                <a:gd name="connsiteY1405" fmla="*/ 1197438 h 5092591"/>
                <a:gd name="connsiteX1406" fmla="*/ 1481973 w 4546203"/>
                <a:gd name="connsiteY1406" fmla="*/ 1212162 h 5092591"/>
                <a:gd name="connsiteX1407" fmla="*/ 1500677 w 4546203"/>
                <a:gd name="connsiteY1407" fmla="*/ 1243600 h 5092591"/>
                <a:gd name="connsiteX1408" fmla="*/ 1525748 w 4546203"/>
                <a:gd name="connsiteY1408" fmla="*/ 1228478 h 5092591"/>
                <a:gd name="connsiteX1409" fmla="*/ 1507840 w 4546203"/>
                <a:gd name="connsiteY1409" fmla="*/ 1197438 h 5092591"/>
                <a:gd name="connsiteX1410" fmla="*/ 1423872 w 4546203"/>
                <a:gd name="connsiteY1410" fmla="*/ 1194254 h 5092591"/>
                <a:gd name="connsiteX1411" fmla="*/ 1398005 w 4546203"/>
                <a:gd name="connsiteY1411" fmla="*/ 1210570 h 5092591"/>
                <a:gd name="connsiteX1412" fmla="*/ 1418699 w 4546203"/>
                <a:gd name="connsiteY1412" fmla="*/ 1240814 h 5092591"/>
                <a:gd name="connsiteX1413" fmla="*/ 1443770 w 4546203"/>
                <a:gd name="connsiteY1413" fmla="*/ 1224100 h 5092591"/>
                <a:gd name="connsiteX1414" fmla="*/ 1423872 w 4546203"/>
                <a:gd name="connsiteY1414" fmla="*/ 1194254 h 5092591"/>
                <a:gd name="connsiteX1415" fmla="*/ 1786804 w 4546203"/>
                <a:gd name="connsiteY1415" fmla="*/ 1192264 h 5092591"/>
                <a:gd name="connsiteX1416" fmla="*/ 1753376 w 4546203"/>
                <a:gd name="connsiteY1416" fmla="*/ 1205795 h 5092591"/>
                <a:gd name="connsiteX1417" fmla="*/ 1767305 w 4546203"/>
                <a:gd name="connsiteY1417" fmla="*/ 1241212 h 5092591"/>
                <a:gd name="connsiteX1418" fmla="*/ 1799937 w 4546203"/>
                <a:gd name="connsiteY1418" fmla="*/ 1228478 h 5092591"/>
                <a:gd name="connsiteX1419" fmla="*/ 1786804 w 4546203"/>
                <a:gd name="connsiteY1419" fmla="*/ 1192264 h 5092591"/>
                <a:gd name="connsiteX1420" fmla="*/ 1619664 w 4546203"/>
                <a:gd name="connsiteY1420" fmla="*/ 1191070 h 5092591"/>
                <a:gd name="connsiteX1421" fmla="*/ 1568727 w 4546203"/>
                <a:gd name="connsiteY1421" fmla="*/ 1217335 h 5092591"/>
                <a:gd name="connsiteX1422" fmla="*/ 1620858 w 4546203"/>
                <a:gd name="connsiteY1422" fmla="*/ 1316027 h 5092591"/>
                <a:gd name="connsiteX1423" fmla="*/ 1667817 w 4546203"/>
                <a:gd name="connsiteY1423" fmla="*/ 1290956 h 5092591"/>
                <a:gd name="connsiteX1424" fmla="*/ 1619664 w 4546203"/>
                <a:gd name="connsiteY1424" fmla="*/ 1191070 h 5092591"/>
                <a:gd name="connsiteX1425" fmla="*/ 3344388 w 4546203"/>
                <a:gd name="connsiteY1425" fmla="*/ 1189478 h 5092591"/>
                <a:gd name="connsiteX1426" fmla="*/ 3314144 w 4546203"/>
                <a:gd name="connsiteY1426" fmla="*/ 1227682 h 5092591"/>
                <a:gd name="connsiteX1427" fmla="*/ 3349164 w 4546203"/>
                <a:gd name="connsiteY1427" fmla="*/ 1255936 h 5092591"/>
                <a:gd name="connsiteX1428" fmla="*/ 3380602 w 4546203"/>
                <a:gd name="connsiteY1428" fmla="*/ 1218529 h 5092591"/>
                <a:gd name="connsiteX1429" fmla="*/ 3344388 w 4546203"/>
                <a:gd name="connsiteY1429" fmla="*/ 1189478 h 5092591"/>
                <a:gd name="connsiteX1430" fmla="*/ 2835010 w 4546203"/>
                <a:gd name="connsiteY1430" fmla="*/ 1183509 h 5092591"/>
                <a:gd name="connsiteX1431" fmla="*/ 2817500 w 4546203"/>
                <a:gd name="connsiteY1431" fmla="*/ 1225692 h 5092591"/>
                <a:gd name="connsiteX1432" fmla="*/ 2877591 w 4546203"/>
                <a:gd name="connsiteY1432" fmla="*/ 1251957 h 5092591"/>
                <a:gd name="connsiteX1433" fmla="*/ 2896692 w 4546203"/>
                <a:gd name="connsiteY1433" fmla="*/ 1211366 h 5092591"/>
                <a:gd name="connsiteX1434" fmla="*/ 2835010 w 4546203"/>
                <a:gd name="connsiteY1434" fmla="*/ 1183509 h 5092591"/>
                <a:gd name="connsiteX1435" fmla="*/ 1826997 w 4546203"/>
                <a:gd name="connsiteY1435" fmla="*/ 1179132 h 5092591"/>
                <a:gd name="connsiteX1436" fmla="*/ 1792774 w 4546203"/>
                <a:gd name="connsiteY1436" fmla="*/ 1191070 h 5092591"/>
                <a:gd name="connsiteX1437" fmla="*/ 1806304 w 4546203"/>
                <a:gd name="connsiteY1437" fmla="*/ 1226886 h 5092591"/>
                <a:gd name="connsiteX1438" fmla="*/ 1838936 w 4546203"/>
                <a:gd name="connsiteY1438" fmla="*/ 1215345 h 5092591"/>
                <a:gd name="connsiteX1439" fmla="*/ 1826997 w 4546203"/>
                <a:gd name="connsiteY1439" fmla="*/ 1179132 h 5092591"/>
                <a:gd name="connsiteX1440" fmla="*/ 3442284 w 4546203"/>
                <a:gd name="connsiteY1440" fmla="*/ 1178336 h 5092591"/>
                <a:gd name="connsiteX1441" fmla="*/ 3410448 w 4546203"/>
                <a:gd name="connsiteY1441" fmla="*/ 1215345 h 5092591"/>
                <a:gd name="connsiteX1442" fmla="*/ 3445468 w 4546203"/>
                <a:gd name="connsiteY1442" fmla="*/ 1246386 h 5092591"/>
                <a:gd name="connsiteX1443" fmla="*/ 3478100 w 4546203"/>
                <a:gd name="connsiteY1443" fmla="*/ 1210570 h 5092591"/>
                <a:gd name="connsiteX1444" fmla="*/ 3442284 w 4546203"/>
                <a:gd name="connsiteY1444" fmla="*/ 1178336 h 5092591"/>
                <a:gd name="connsiteX1445" fmla="*/ 1362587 w 4546203"/>
                <a:gd name="connsiteY1445" fmla="*/ 1176346 h 5092591"/>
                <a:gd name="connsiteX1446" fmla="*/ 1336721 w 4546203"/>
                <a:gd name="connsiteY1446" fmla="*/ 1194652 h 5092591"/>
                <a:gd name="connsiteX1447" fmla="*/ 1357414 w 4546203"/>
                <a:gd name="connsiteY1447" fmla="*/ 1224100 h 5092591"/>
                <a:gd name="connsiteX1448" fmla="*/ 1382883 w 4546203"/>
                <a:gd name="connsiteY1448" fmla="*/ 1206590 h 5092591"/>
                <a:gd name="connsiteX1449" fmla="*/ 1362587 w 4546203"/>
                <a:gd name="connsiteY1449" fmla="*/ 1176346 h 5092591"/>
                <a:gd name="connsiteX1450" fmla="*/ 3542568 w 4546203"/>
                <a:gd name="connsiteY1450" fmla="*/ 1173162 h 5092591"/>
                <a:gd name="connsiteX1451" fmla="*/ 3509538 w 4546203"/>
                <a:gd name="connsiteY1451" fmla="*/ 1208978 h 5092591"/>
                <a:gd name="connsiteX1452" fmla="*/ 3541772 w 4546203"/>
                <a:gd name="connsiteY1452" fmla="*/ 1239222 h 5092591"/>
                <a:gd name="connsiteX1453" fmla="*/ 3579976 w 4546203"/>
                <a:gd name="connsiteY1453" fmla="*/ 1208182 h 5092591"/>
                <a:gd name="connsiteX1454" fmla="*/ 3542568 w 4546203"/>
                <a:gd name="connsiteY1454" fmla="*/ 1173162 h 5092591"/>
                <a:gd name="connsiteX1455" fmla="*/ 1685724 w 4546203"/>
                <a:gd name="connsiteY1455" fmla="*/ 1172366 h 5092591"/>
                <a:gd name="connsiteX1456" fmla="*/ 1651501 w 4546203"/>
                <a:gd name="connsiteY1456" fmla="*/ 1187887 h 5092591"/>
                <a:gd name="connsiteX1457" fmla="*/ 1667021 w 4546203"/>
                <a:gd name="connsiteY1457" fmla="*/ 1221315 h 5092591"/>
                <a:gd name="connsiteX1458" fmla="*/ 1700449 w 4546203"/>
                <a:gd name="connsiteY1458" fmla="*/ 1206590 h 5092591"/>
                <a:gd name="connsiteX1459" fmla="*/ 1685724 w 4546203"/>
                <a:gd name="connsiteY1459" fmla="*/ 1172366 h 5092591"/>
                <a:gd name="connsiteX1460" fmla="*/ 1867190 w 4546203"/>
                <a:gd name="connsiteY1460" fmla="*/ 1166795 h 5092591"/>
                <a:gd name="connsiteX1461" fmla="*/ 1832569 w 4546203"/>
                <a:gd name="connsiteY1461" fmla="*/ 1176744 h 5092591"/>
                <a:gd name="connsiteX1462" fmla="*/ 1845701 w 4546203"/>
                <a:gd name="connsiteY1462" fmla="*/ 1213356 h 5092591"/>
                <a:gd name="connsiteX1463" fmla="*/ 1878333 w 4546203"/>
                <a:gd name="connsiteY1463" fmla="*/ 1202611 h 5092591"/>
                <a:gd name="connsiteX1464" fmla="*/ 1867190 w 4546203"/>
                <a:gd name="connsiteY1464" fmla="*/ 1166795 h 5092591"/>
                <a:gd name="connsiteX1465" fmla="*/ 1109888 w 4546203"/>
                <a:gd name="connsiteY1465" fmla="*/ 1158438 h 5092591"/>
                <a:gd name="connsiteX1466" fmla="*/ 1095164 w 4546203"/>
                <a:gd name="connsiteY1466" fmla="*/ 1169979 h 5092591"/>
                <a:gd name="connsiteX1467" fmla="*/ 1076062 w 4546203"/>
                <a:gd name="connsiteY1467" fmla="*/ 1186693 h 5092591"/>
                <a:gd name="connsiteX1468" fmla="*/ 1130582 w 4546203"/>
                <a:gd name="connsiteY1468" fmla="*/ 1183111 h 5092591"/>
                <a:gd name="connsiteX1469" fmla="*/ 1109888 w 4546203"/>
                <a:gd name="connsiteY1469" fmla="*/ 1158438 h 5092591"/>
                <a:gd name="connsiteX1470" fmla="*/ 1726713 w 4546203"/>
                <a:gd name="connsiteY1470" fmla="*/ 1155653 h 5092591"/>
                <a:gd name="connsiteX1471" fmla="*/ 1692092 w 4546203"/>
                <a:gd name="connsiteY1471" fmla="*/ 1170377 h 5092591"/>
                <a:gd name="connsiteX1472" fmla="*/ 1706816 w 4546203"/>
                <a:gd name="connsiteY1472" fmla="*/ 1204203 h 5092591"/>
                <a:gd name="connsiteX1473" fmla="*/ 1740642 w 4546203"/>
                <a:gd name="connsiteY1473" fmla="*/ 1190274 h 5092591"/>
                <a:gd name="connsiteX1474" fmla="*/ 1726713 w 4546203"/>
                <a:gd name="connsiteY1474" fmla="*/ 1155653 h 5092591"/>
                <a:gd name="connsiteX1475" fmla="*/ 2743481 w 4546203"/>
                <a:gd name="connsiteY1475" fmla="*/ 1149683 h 5092591"/>
                <a:gd name="connsiteX1476" fmla="*/ 2729552 w 4546203"/>
                <a:gd name="connsiteY1476" fmla="*/ 1192662 h 5092591"/>
                <a:gd name="connsiteX1477" fmla="*/ 2790837 w 4546203"/>
                <a:gd name="connsiteY1477" fmla="*/ 1214947 h 5092591"/>
                <a:gd name="connsiteX1478" fmla="*/ 2807153 w 4546203"/>
                <a:gd name="connsiteY1478" fmla="*/ 1172764 h 5092591"/>
                <a:gd name="connsiteX1479" fmla="*/ 2743481 w 4546203"/>
                <a:gd name="connsiteY1479" fmla="*/ 1149683 h 5092591"/>
                <a:gd name="connsiteX1480" fmla="*/ 3291062 w 4546203"/>
                <a:gd name="connsiteY1480" fmla="*/ 1149285 h 5092591"/>
                <a:gd name="connsiteX1481" fmla="*/ 3262410 w 4546203"/>
                <a:gd name="connsiteY1481" fmla="*/ 1188285 h 5092591"/>
                <a:gd name="connsiteX1482" fmla="*/ 3298624 w 4546203"/>
                <a:gd name="connsiteY1482" fmla="*/ 1215345 h 5092591"/>
                <a:gd name="connsiteX1483" fmla="*/ 3328072 w 4546203"/>
                <a:gd name="connsiteY1483" fmla="*/ 1176346 h 5092591"/>
                <a:gd name="connsiteX1484" fmla="*/ 3291062 w 4546203"/>
                <a:gd name="connsiteY1484" fmla="*/ 1149285 h 5092591"/>
                <a:gd name="connsiteX1485" fmla="*/ 1767305 w 4546203"/>
                <a:gd name="connsiteY1485" fmla="*/ 1139734 h 5092591"/>
                <a:gd name="connsiteX1486" fmla="*/ 1733081 w 4546203"/>
                <a:gd name="connsiteY1486" fmla="*/ 1154061 h 5092591"/>
                <a:gd name="connsiteX1487" fmla="*/ 1746611 w 4546203"/>
                <a:gd name="connsiteY1487" fmla="*/ 1187489 h 5092591"/>
                <a:gd name="connsiteX1488" fmla="*/ 1780835 w 4546203"/>
                <a:gd name="connsiteY1488" fmla="*/ 1174754 h 5092591"/>
                <a:gd name="connsiteX1489" fmla="*/ 1767305 w 4546203"/>
                <a:gd name="connsiteY1489" fmla="*/ 1139734 h 5092591"/>
                <a:gd name="connsiteX1490" fmla="*/ 3388561 w 4546203"/>
                <a:gd name="connsiteY1490" fmla="*/ 1133765 h 5092591"/>
                <a:gd name="connsiteX1491" fmla="*/ 3358316 w 4546203"/>
                <a:gd name="connsiteY1491" fmla="*/ 1171969 h 5092591"/>
                <a:gd name="connsiteX1492" fmla="*/ 3394530 w 4546203"/>
                <a:gd name="connsiteY1492" fmla="*/ 1201815 h 5092591"/>
                <a:gd name="connsiteX1493" fmla="*/ 3425968 w 4546203"/>
                <a:gd name="connsiteY1493" fmla="*/ 1164407 h 5092591"/>
                <a:gd name="connsiteX1494" fmla="*/ 3388561 w 4546203"/>
                <a:gd name="connsiteY1494" fmla="*/ 1133765 h 5092591"/>
                <a:gd name="connsiteX1495" fmla="*/ 1809487 w 4546203"/>
                <a:gd name="connsiteY1495" fmla="*/ 1126204 h 5092591"/>
                <a:gd name="connsiteX1496" fmla="*/ 1774070 w 4546203"/>
                <a:gd name="connsiteY1496" fmla="*/ 1138541 h 5092591"/>
                <a:gd name="connsiteX1497" fmla="*/ 1787600 w 4546203"/>
                <a:gd name="connsiteY1497" fmla="*/ 1173162 h 5092591"/>
                <a:gd name="connsiteX1498" fmla="*/ 1821028 w 4546203"/>
                <a:gd name="connsiteY1498" fmla="*/ 1161224 h 5092591"/>
                <a:gd name="connsiteX1499" fmla="*/ 1809487 w 4546203"/>
                <a:gd name="connsiteY1499" fmla="*/ 1126204 h 5092591"/>
                <a:gd name="connsiteX1500" fmla="*/ 1492320 w 4546203"/>
                <a:gd name="connsiteY1500" fmla="*/ 1125806 h 5092591"/>
                <a:gd name="connsiteX1501" fmla="*/ 1465657 w 4546203"/>
                <a:gd name="connsiteY1501" fmla="*/ 1141724 h 5092591"/>
                <a:gd name="connsiteX1502" fmla="*/ 1483963 w 4546203"/>
                <a:gd name="connsiteY1502" fmla="*/ 1172366 h 5092591"/>
                <a:gd name="connsiteX1503" fmla="*/ 1510626 w 4546203"/>
                <a:gd name="connsiteY1503" fmla="*/ 1157642 h 5092591"/>
                <a:gd name="connsiteX1504" fmla="*/ 1492320 w 4546203"/>
                <a:gd name="connsiteY1504" fmla="*/ 1125806 h 5092591"/>
                <a:gd name="connsiteX1505" fmla="*/ 3488049 w 4546203"/>
                <a:gd name="connsiteY1505" fmla="*/ 1124612 h 5092591"/>
                <a:gd name="connsiteX1506" fmla="*/ 3456611 w 4546203"/>
                <a:gd name="connsiteY1506" fmla="*/ 1161622 h 5092591"/>
                <a:gd name="connsiteX1507" fmla="*/ 3493620 w 4546203"/>
                <a:gd name="connsiteY1507" fmla="*/ 1193856 h 5092591"/>
                <a:gd name="connsiteX1508" fmla="*/ 3525854 w 4546203"/>
                <a:gd name="connsiteY1508" fmla="*/ 1156846 h 5092591"/>
                <a:gd name="connsiteX1509" fmla="*/ 3488049 w 4546203"/>
                <a:gd name="connsiteY1509" fmla="*/ 1124612 h 5092591"/>
                <a:gd name="connsiteX1510" fmla="*/ 1252355 w 4546203"/>
                <a:gd name="connsiteY1510" fmla="*/ 1122622 h 5092591"/>
                <a:gd name="connsiteX1511" fmla="*/ 1197437 w 4546203"/>
                <a:gd name="connsiteY1511" fmla="*/ 1162816 h 5092591"/>
                <a:gd name="connsiteX1512" fmla="*/ 1245988 w 4546203"/>
                <a:gd name="connsiteY1512" fmla="*/ 1219723 h 5092591"/>
                <a:gd name="connsiteX1513" fmla="*/ 1347465 w 4546203"/>
                <a:gd name="connsiteY1513" fmla="*/ 1261906 h 5092591"/>
                <a:gd name="connsiteX1514" fmla="*/ 1350649 w 4546203"/>
                <a:gd name="connsiteY1514" fmla="*/ 1259916 h 5092591"/>
                <a:gd name="connsiteX1515" fmla="*/ 1252355 w 4546203"/>
                <a:gd name="connsiteY1515" fmla="*/ 1122622 h 5092591"/>
                <a:gd name="connsiteX1516" fmla="*/ 2649962 w 4546203"/>
                <a:gd name="connsiteY1516" fmla="*/ 1121429 h 5092591"/>
                <a:gd name="connsiteX1517" fmla="*/ 2638819 w 4546203"/>
                <a:gd name="connsiteY1517" fmla="*/ 1165203 h 5092591"/>
                <a:gd name="connsiteX1518" fmla="*/ 2701298 w 4546203"/>
                <a:gd name="connsiteY1518" fmla="*/ 1182713 h 5092591"/>
                <a:gd name="connsiteX1519" fmla="*/ 2714828 w 4546203"/>
                <a:gd name="connsiteY1519" fmla="*/ 1140132 h 5092591"/>
                <a:gd name="connsiteX1520" fmla="*/ 2649962 w 4546203"/>
                <a:gd name="connsiteY1520" fmla="*/ 1121429 h 5092591"/>
                <a:gd name="connsiteX1521" fmla="*/ 3591118 w 4546203"/>
                <a:gd name="connsiteY1521" fmla="*/ 1119837 h 5092591"/>
                <a:gd name="connsiteX1522" fmla="*/ 3557292 w 4546203"/>
                <a:gd name="connsiteY1522" fmla="*/ 1156448 h 5092591"/>
                <a:gd name="connsiteX1523" fmla="*/ 3591118 w 4546203"/>
                <a:gd name="connsiteY1523" fmla="*/ 1187887 h 5092591"/>
                <a:gd name="connsiteX1524" fmla="*/ 3624944 w 4546203"/>
                <a:gd name="connsiteY1524" fmla="*/ 1158040 h 5092591"/>
                <a:gd name="connsiteX1525" fmla="*/ 3591118 w 4546203"/>
                <a:gd name="connsiteY1525" fmla="*/ 1119837 h 5092591"/>
                <a:gd name="connsiteX1526" fmla="*/ 1375322 w 4546203"/>
                <a:gd name="connsiteY1526" fmla="*/ 1116653 h 5092591"/>
                <a:gd name="connsiteX1527" fmla="*/ 1348261 w 4546203"/>
                <a:gd name="connsiteY1527" fmla="*/ 1134561 h 5092591"/>
                <a:gd name="connsiteX1528" fmla="*/ 1368159 w 4546203"/>
                <a:gd name="connsiteY1528" fmla="*/ 1164407 h 5092591"/>
                <a:gd name="connsiteX1529" fmla="*/ 1394822 w 4546203"/>
                <a:gd name="connsiteY1529" fmla="*/ 1147296 h 5092591"/>
                <a:gd name="connsiteX1530" fmla="*/ 1375322 w 4546203"/>
                <a:gd name="connsiteY1530" fmla="*/ 1116653 h 5092591"/>
                <a:gd name="connsiteX1531" fmla="*/ 1851272 w 4546203"/>
                <a:gd name="connsiteY1531" fmla="*/ 1113072 h 5092591"/>
                <a:gd name="connsiteX1532" fmla="*/ 1815855 w 4546203"/>
                <a:gd name="connsiteY1532" fmla="*/ 1124612 h 5092591"/>
                <a:gd name="connsiteX1533" fmla="*/ 1827395 w 4546203"/>
                <a:gd name="connsiteY1533" fmla="*/ 1159234 h 5092591"/>
                <a:gd name="connsiteX1534" fmla="*/ 1862017 w 4546203"/>
                <a:gd name="connsiteY1534" fmla="*/ 1148489 h 5092591"/>
                <a:gd name="connsiteX1535" fmla="*/ 1851272 w 4546203"/>
                <a:gd name="connsiteY1535" fmla="*/ 1113072 h 5092591"/>
                <a:gd name="connsiteX1536" fmla="*/ 1071287 w 4546203"/>
                <a:gd name="connsiteY1536" fmla="*/ 1112276 h 5092591"/>
                <a:gd name="connsiteX1537" fmla="*/ 1035471 w 4546203"/>
                <a:gd name="connsiteY1537" fmla="*/ 1143714 h 5092591"/>
                <a:gd name="connsiteX1538" fmla="*/ 1059348 w 4546203"/>
                <a:gd name="connsiteY1538" fmla="*/ 1170377 h 5092591"/>
                <a:gd name="connsiteX1539" fmla="*/ 1094368 w 4546203"/>
                <a:gd name="connsiteY1539" fmla="*/ 1140132 h 5092591"/>
                <a:gd name="connsiteX1540" fmla="*/ 1071287 w 4546203"/>
                <a:gd name="connsiteY1540" fmla="*/ 1112276 h 5092591"/>
                <a:gd name="connsiteX1541" fmla="*/ 1312445 w 4546203"/>
                <a:gd name="connsiteY1541" fmla="*/ 1100337 h 5092591"/>
                <a:gd name="connsiteX1542" fmla="*/ 1284987 w 4546203"/>
                <a:gd name="connsiteY1542" fmla="*/ 1119439 h 5092591"/>
                <a:gd name="connsiteX1543" fmla="*/ 1305680 w 4546203"/>
                <a:gd name="connsiteY1543" fmla="*/ 1148887 h 5092591"/>
                <a:gd name="connsiteX1544" fmla="*/ 1332741 w 4546203"/>
                <a:gd name="connsiteY1544" fmla="*/ 1130184 h 5092591"/>
                <a:gd name="connsiteX1545" fmla="*/ 1312445 w 4546203"/>
                <a:gd name="connsiteY1545" fmla="*/ 1100337 h 5092591"/>
                <a:gd name="connsiteX1546" fmla="*/ 3332847 w 4546203"/>
                <a:gd name="connsiteY1546" fmla="*/ 1091582 h 5092591"/>
                <a:gd name="connsiteX1547" fmla="*/ 3304195 w 4546203"/>
                <a:gd name="connsiteY1547" fmla="*/ 1131377 h 5092591"/>
                <a:gd name="connsiteX1548" fmla="*/ 3341602 w 4546203"/>
                <a:gd name="connsiteY1548" fmla="*/ 1159234 h 5092591"/>
                <a:gd name="connsiteX1549" fmla="*/ 3371449 w 4546203"/>
                <a:gd name="connsiteY1549" fmla="*/ 1120633 h 5092591"/>
                <a:gd name="connsiteX1550" fmla="*/ 3332847 w 4546203"/>
                <a:gd name="connsiteY1550" fmla="*/ 1091582 h 5092591"/>
                <a:gd name="connsiteX1551" fmla="*/ 1440188 w 4546203"/>
                <a:gd name="connsiteY1551" fmla="*/ 1078450 h 5092591"/>
                <a:gd name="connsiteX1552" fmla="*/ 1412331 w 4546203"/>
                <a:gd name="connsiteY1552" fmla="*/ 1094766 h 5092591"/>
                <a:gd name="connsiteX1553" fmla="*/ 1431433 w 4546203"/>
                <a:gd name="connsiteY1553" fmla="*/ 1125806 h 5092591"/>
                <a:gd name="connsiteX1554" fmla="*/ 1458494 w 4546203"/>
                <a:gd name="connsiteY1554" fmla="*/ 1109490 h 5092591"/>
                <a:gd name="connsiteX1555" fmla="*/ 1440188 w 4546203"/>
                <a:gd name="connsiteY1555" fmla="*/ 1078450 h 5092591"/>
                <a:gd name="connsiteX1556" fmla="*/ 3432335 w 4546203"/>
                <a:gd name="connsiteY1556" fmla="*/ 1078052 h 5092591"/>
                <a:gd name="connsiteX1557" fmla="*/ 3402489 w 4546203"/>
                <a:gd name="connsiteY1557" fmla="*/ 1116653 h 5092591"/>
                <a:gd name="connsiteX1558" fmla="*/ 3440294 w 4546203"/>
                <a:gd name="connsiteY1558" fmla="*/ 1147296 h 5092591"/>
                <a:gd name="connsiteX1559" fmla="*/ 3471335 w 4546203"/>
                <a:gd name="connsiteY1559" fmla="*/ 1109490 h 5092591"/>
                <a:gd name="connsiteX1560" fmla="*/ 3432335 w 4546203"/>
                <a:gd name="connsiteY1560" fmla="*/ 1078052 h 5092591"/>
                <a:gd name="connsiteX1561" fmla="*/ 1645929 w 4546203"/>
                <a:gd name="connsiteY1561" fmla="*/ 1078052 h 5092591"/>
                <a:gd name="connsiteX1562" fmla="*/ 1608920 w 4546203"/>
                <a:gd name="connsiteY1562" fmla="*/ 1094766 h 5092591"/>
                <a:gd name="connsiteX1563" fmla="*/ 1648317 w 4546203"/>
                <a:gd name="connsiteY1563" fmla="*/ 1180326 h 5092591"/>
                <a:gd name="connsiteX1564" fmla="*/ 1682939 w 4546203"/>
                <a:gd name="connsiteY1564" fmla="*/ 1164407 h 5092591"/>
                <a:gd name="connsiteX1565" fmla="*/ 1645929 w 4546203"/>
                <a:gd name="connsiteY1565" fmla="*/ 1078052 h 5092591"/>
                <a:gd name="connsiteX1566" fmla="*/ 3534609 w 4546203"/>
                <a:gd name="connsiteY1566" fmla="*/ 1071287 h 5092591"/>
                <a:gd name="connsiteX1567" fmla="*/ 3503171 w 4546203"/>
                <a:gd name="connsiteY1567" fmla="*/ 1107898 h 5092591"/>
                <a:gd name="connsiteX1568" fmla="*/ 3540976 w 4546203"/>
                <a:gd name="connsiteY1568" fmla="*/ 1142122 h 5092591"/>
                <a:gd name="connsiteX1569" fmla="*/ 3573608 w 4546203"/>
                <a:gd name="connsiteY1569" fmla="*/ 1105113 h 5092591"/>
                <a:gd name="connsiteX1570" fmla="*/ 3534609 w 4546203"/>
                <a:gd name="connsiteY1570" fmla="*/ 1071287 h 5092591"/>
                <a:gd name="connsiteX1571" fmla="*/ 3639270 w 4546203"/>
                <a:gd name="connsiteY1571" fmla="*/ 1068899 h 5092591"/>
                <a:gd name="connsiteX1572" fmla="*/ 3605843 w 4546203"/>
                <a:gd name="connsiteY1572" fmla="*/ 1104715 h 5092591"/>
                <a:gd name="connsiteX1573" fmla="*/ 3642056 w 4546203"/>
                <a:gd name="connsiteY1573" fmla="*/ 1138541 h 5092591"/>
                <a:gd name="connsiteX1574" fmla="*/ 3677474 w 4546203"/>
                <a:gd name="connsiteY1574" fmla="*/ 1105113 h 5092591"/>
                <a:gd name="connsiteX1575" fmla="*/ 3639270 w 4546203"/>
                <a:gd name="connsiteY1575" fmla="*/ 1068899 h 5092591"/>
                <a:gd name="connsiteX1576" fmla="*/ 1561961 w 4546203"/>
                <a:gd name="connsiteY1576" fmla="*/ 1068103 h 5092591"/>
                <a:gd name="connsiteX1577" fmla="*/ 1505054 w 4546203"/>
                <a:gd name="connsiteY1577" fmla="*/ 1097154 h 5092591"/>
                <a:gd name="connsiteX1578" fmla="*/ 1555594 w 4546203"/>
                <a:gd name="connsiteY1578" fmla="*/ 1192662 h 5092591"/>
                <a:gd name="connsiteX1579" fmla="*/ 1608920 w 4546203"/>
                <a:gd name="connsiteY1579" fmla="*/ 1165601 h 5092591"/>
                <a:gd name="connsiteX1580" fmla="*/ 1561961 w 4546203"/>
                <a:gd name="connsiteY1580" fmla="*/ 1068103 h 5092591"/>
                <a:gd name="connsiteX1581" fmla="*/ 2885151 w 4546203"/>
                <a:gd name="connsiteY1581" fmla="*/ 1063328 h 5092591"/>
                <a:gd name="connsiteX1582" fmla="*/ 2868040 w 4546203"/>
                <a:gd name="connsiteY1582" fmla="*/ 1104715 h 5092591"/>
                <a:gd name="connsiteX1583" fmla="*/ 2932906 w 4546203"/>
                <a:gd name="connsiteY1583" fmla="*/ 1133765 h 5092591"/>
                <a:gd name="connsiteX1584" fmla="*/ 2952803 w 4546203"/>
                <a:gd name="connsiteY1584" fmla="*/ 1092776 h 5092591"/>
                <a:gd name="connsiteX1585" fmla="*/ 2885151 w 4546203"/>
                <a:gd name="connsiteY1585" fmla="*/ 1063328 h 5092591"/>
                <a:gd name="connsiteX1586" fmla="*/ 1689704 w 4546203"/>
                <a:gd name="connsiteY1586" fmla="*/ 1060144 h 5092591"/>
                <a:gd name="connsiteX1587" fmla="*/ 1652296 w 4546203"/>
                <a:gd name="connsiteY1587" fmla="*/ 1075664 h 5092591"/>
                <a:gd name="connsiteX1588" fmla="*/ 1689306 w 4546203"/>
                <a:gd name="connsiteY1588" fmla="*/ 1162418 h 5092591"/>
                <a:gd name="connsiteX1589" fmla="*/ 1723928 w 4546203"/>
                <a:gd name="connsiteY1589" fmla="*/ 1147694 h 5092591"/>
                <a:gd name="connsiteX1590" fmla="*/ 1689704 w 4546203"/>
                <a:gd name="connsiteY1590" fmla="*/ 1060144 h 5092591"/>
                <a:gd name="connsiteX1591" fmla="*/ 2666278 w 4546203"/>
                <a:gd name="connsiteY1591" fmla="*/ 1058552 h 5092591"/>
                <a:gd name="connsiteX1592" fmla="*/ 2655135 w 4546203"/>
                <a:gd name="connsiteY1592" fmla="*/ 1101929 h 5092591"/>
                <a:gd name="connsiteX1593" fmla="*/ 2720797 w 4546203"/>
                <a:gd name="connsiteY1593" fmla="*/ 1120633 h 5092591"/>
                <a:gd name="connsiteX1594" fmla="*/ 2734328 w 4546203"/>
                <a:gd name="connsiteY1594" fmla="*/ 1077654 h 5092591"/>
                <a:gd name="connsiteX1595" fmla="*/ 2666278 w 4546203"/>
                <a:gd name="connsiteY1595" fmla="*/ 1058552 h 5092591"/>
                <a:gd name="connsiteX1596" fmla="*/ 1385271 w 4546203"/>
                <a:gd name="connsiteY1596" fmla="*/ 1054175 h 5092591"/>
                <a:gd name="connsiteX1597" fmla="*/ 1357414 w 4546203"/>
                <a:gd name="connsiteY1597" fmla="*/ 1072083 h 5092591"/>
                <a:gd name="connsiteX1598" fmla="*/ 1376516 w 4546203"/>
                <a:gd name="connsiteY1598" fmla="*/ 1102725 h 5092591"/>
                <a:gd name="connsiteX1599" fmla="*/ 1404372 w 4546203"/>
                <a:gd name="connsiteY1599" fmla="*/ 1085215 h 5092591"/>
                <a:gd name="connsiteX1600" fmla="*/ 1385271 w 4546203"/>
                <a:gd name="connsiteY1600" fmla="*/ 1054175 h 5092591"/>
                <a:gd name="connsiteX1601" fmla="*/ 2051840 w 4546203"/>
                <a:gd name="connsiteY1601" fmla="*/ 1052185 h 5092591"/>
                <a:gd name="connsiteX1602" fmla="*/ 2018014 w 4546203"/>
                <a:gd name="connsiteY1602" fmla="*/ 1056563 h 5092591"/>
                <a:gd name="connsiteX1603" fmla="*/ 2024779 w 4546203"/>
                <a:gd name="connsiteY1603" fmla="*/ 1097950 h 5092591"/>
                <a:gd name="connsiteX1604" fmla="*/ 2057810 w 4546203"/>
                <a:gd name="connsiteY1604" fmla="*/ 1092378 h 5092591"/>
                <a:gd name="connsiteX1605" fmla="*/ 2051840 w 4546203"/>
                <a:gd name="connsiteY1605" fmla="*/ 1052185 h 5092591"/>
                <a:gd name="connsiteX1606" fmla="*/ 1627623 w 4546203"/>
                <a:gd name="connsiteY1606" fmla="*/ 1036665 h 5092591"/>
                <a:gd name="connsiteX1607" fmla="*/ 1590216 w 4546203"/>
                <a:gd name="connsiteY1607" fmla="*/ 1054573 h 5092591"/>
                <a:gd name="connsiteX1608" fmla="*/ 1606134 w 4546203"/>
                <a:gd name="connsiteY1608" fmla="*/ 1087205 h 5092591"/>
                <a:gd name="connsiteX1609" fmla="*/ 1642746 w 4546203"/>
                <a:gd name="connsiteY1609" fmla="*/ 1070889 h 5092591"/>
                <a:gd name="connsiteX1610" fmla="*/ 1627623 w 4546203"/>
                <a:gd name="connsiteY1610" fmla="*/ 1036665 h 5092591"/>
                <a:gd name="connsiteX1611" fmla="*/ 2566790 w 4546203"/>
                <a:gd name="connsiteY1611" fmla="*/ 1035073 h 5092591"/>
                <a:gd name="connsiteX1612" fmla="*/ 2559627 w 4546203"/>
                <a:gd name="connsiteY1612" fmla="*/ 1079644 h 5092591"/>
                <a:gd name="connsiteX1613" fmla="*/ 2625687 w 4546203"/>
                <a:gd name="connsiteY1613" fmla="*/ 1093970 h 5092591"/>
                <a:gd name="connsiteX1614" fmla="*/ 2636432 w 4546203"/>
                <a:gd name="connsiteY1614" fmla="*/ 1050195 h 5092591"/>
                <a:gd name="connsiteX1615" fmla="*/ 2566790 w 4546203"/>
                <a:gd name="connsiteY1615" fmla="*/ 1035073 h 5092591"/>
                <a:gd name="connsiteX1616" fmla="*/ 3375030 w 4546203"/>
                <a:gd name="connsiteY1616" fmla="*/ 1034277 h 5092591"/>
                <a:gd name="connsiteX1617" fmla="*/ 3346378 w 4546203"/>
                <a:gd name="connsiteY1617" fmla="*/ 1074072 h 5092591"/>
                <a:gd name="connsiteX1618" fmla="*/ 3384979 w 4546203"/>
                <a:gd name="connsiteY1618" fmla="*/ 1103123 h 5092591"/>
                <a:gd name="connsiteX1619" fmla="*/ 3414826 w 4546203"/>
                <a:gd name="connsiteY1619" fmla="*/ 1064124 h 5092591"/>
                <a:gd name="connsiteX1620" fmla="*/ 3375030 w 4546203"/>
                <a:gd name="connsiteY1620" fmla="*/ 1034277 h 5092591"/>
                <a:gd name="connsiteX1621" fmla="*/ 1778447 w 4546203"/>
                <a:gd name="connsiteY1621" fmla="*/ 1029104 h 5092591"/>
                <a:gd name="connsiteX1622" fmla="*/ 1740244 w 4546203"/>
                <a:gd name="connsiteY1622" fmla="*/ 1041838 h 5092591"/>
                <a:gd name="connsiteX1623" fmla="*/ 1771682 w 4546203"/>
                <a:gd name="connsiteY1623" fmla="*/ 1130582 h 5092591"/>
                <a:gd name="connsiteX1624" fmla="*/ 1807498 w 4546203"/>
                <a:gd name="connsiteY1624" fmla="*/ 1118643 h 5092591"/>
                <a:gd name="connsiteX1625" fmla="*/ 1778447 w 4546203"/>
                <a:gd name="connsiteY1625" fmla="*/ 1029104 h 5092591"/>
                <a:gd name="connsiteX1626" fmla="*/ 3199932 w 4546203"/>
                <a:gd name="connsiteY1626" fmla="*/ 1025522 h 5092591"/>
                <a:gd name="connsiteX1627" fmla="*/ 3188789 w 4546203"/>
                <a:gd name="connsiteY1627" fmla="*/ 1044624 h 5092591"/>
                <a:gd name="connsiteX1628" fmla="*/ 3272757 w 4546203"/>
                <a:gd name="connsiteY1628" fmla="*/ 1099541 h 5092591"/>
                <a:gd name="connsiteX1629" fmla="*/ 3285491 w 4546203"/>
                <a:gd name="connsiteY1629" fmla="*/ 1081633 h 5092591"/>
                <a:gd name="connsiteX1630" fmla="*/ 3199932 w 4546203"/>
                <a:gd name="connsiteY1630" fmla="*/ 1025522 h 5092591"/>
                <a:gd name="connsiteX1631" fmla="*/ 2785664 w 4546203"/>
                <a:gd name="connsiteY1631" fmla="*/ 1025522 h 5092591"/>
                <a:gd name="connsiteX1632" fmla="*/ 2770939 w 4546203"/>
                <a:gd name="connsiteY1632" fmla="*/ 1068103 h 5092591"/>
                <a:gd name="connsiteX1633" fmla="*/ 2838193 w 4546203"/>
                <a:gd name="connsiteY1633" fmla="*/ 1092378 h 5092591"/>
                <a:gd name="connsiteX1634" fmla="*/ 2854509 w 4546203"/>
                <a:gd name="connsiteY1634" fmla="*/ 1050593 h 5092591"/>
                <a:gd name="connsiteX1635" fmla="*/ 2785664 w 4546203"/>
                <a:gd name="connsiteY1635" fmla="*/ 1025522 h 5092591"/>
                <a:gd name="connsiteX1636" fmla="*/ 1934444 w 4546203"/>
                <a:gd name="connsiteY1636" fmla="*/ 1023930 h 5092591"/>
                <a:gd name="connsiteX1637" fmla="*/ 1900221 w 4546203"/>
                <a:gd name="connsiteY1637" fmla="*/ 1031889 h 5092591"/>
                <a:gd name="connsiteX1638" fmla="*/ 1910169 w 4546203"/>
                <a:gd name="connsiteY1638" fmla="*/ 1072481 h 5092591"/>
                <a:gd name="connsiteX1639" fmla="*/ 1944393 w 4546203"/>
                <a:gd name="connsiteY1639" fmla="*/ 1064522 h 5092591"/>
                <a:gd name="connsiteX1640" fmla="*/ 1934444 w 4546203"/>
                <a:gd name="connsiteY1640" fmla="*/ 1023930 h 5092591"/>
                <a:gd name="connsiteX1641" fmla="*/ 3476906 w 4546203"/>
                <a:gd name="connsiteY1641" fmla="*/ 1023134 h 5092591"/>
                <a:gd name="connsiteX1642" fmla="*/ 3446264 w 4546203"/>
                <a:gd name="connsiteY1642" fmla="*/ 1061338 h 5092591"/>
                <a:gd name="connsiteX1643" fmla="*/ 3485661 w 4546203"/>
                <a:gd name="connsiteY1643" fmla="*/ 1093174 h 5092591"/>
                <a:gd name="connsiteX1644" fmla="*/ 3517099 w 4546203"/>
                <a:gd name="connsiteY1644" fmla="*/ 1055767 h 5092591"/>
                <a:gd name="connsiteX1645" fmla="*/ 3476906 w 4546203"/>
                <a:gd name="connsiteY1645" fmla="*/ 1023134 h 5092591"/>
                <a:gd name="connsiteX1646" fmla="*/ 1672592 w 4546203"/>
                <a:gd name="connsiteY1646" fmla="*/ 1018757 h 5092591"/>
                <a:gd name="connsiteX1647" fmla="*/ 1634787 w 4546203"/>
                <a:gd name="connsiteY1647" fmla="*/ 1034675 h 5092591"/>
                <a:gd name="connsiteX1648" fmla="*/ 1649113 w 4546203"/>
                <a:gd name="connsiteY1648" fmla="*/ 1068103 h 5092591"/>
                <a:gd name="connsiteX1649" fmla="*/ 1686520 w 4546203"/>
                <a:gd name="connsiteY1649" fmla="*/ 1052981 h 5092591"/>
                <a:gd name="connsiteX1650" fmla="*/ 1672592 w 4546203"/>
                <a:gd name="connsiteY1650" fmla="*/ 1018757 h 5092591"/>
                <a:gd name="connsiteX1651" fmla="*/ 2384130 w 4546203"/>
                <a:gd name="connsiteY1651" fmla="*/ 1017961 h 5092591"/>
                <a:gd name="connsiteX1652" fmla="*/ 2380549 w 4546203"/>
                <a:gd name="connsiteY1652" fmla="*/ 1082031 h 5092591"/>
                <a:gd name="connsiteX1653" fmla="*/ 2430691 w 4546203"/>
                <a:gd name="connsiteY1653" fmla="*/ 1086409 h 5092591"/>
                <a:gd name="connsiteX1654" fmla="*/ 2437456 w 4546203"/>
                <a:gd name="connsiteY1654" fmla="*/ 1023532 h 5092591"/>
                <a:gd name="connsiteX1655" fmla="*/ 2384130 w 4546203"/>
                <a:gd name="connsiteY1655" fmla="*/ 1017961 h 5092591"/>
                <a:gd name="connsiteX1656" fmla="*/ 3580772 w 4546203"/>
                <a:gd name="connsiteY1656" fmla="*/ 1016767 h 5092591"/>
                <a:gd name="connsiteX1657" fmla="*/ 3548936 w 4546203"/>
                <a:gd name="connsiteY1657" fmla="*/ 1054175 h 5092591"/>
                <a:gd name="connsiteX1658" fmla="*/ 3588333 w 4546203"/>
                <a:gd name="connsiteY1658" fmla="*/ 1088797 h 5092591"/>
                <a:gd name="connsiteX1659" fmla="*/ 3620965 w 4546203"/>
                <a:gd name="connsiteY1659" fmla="*/ 1052185 h 5092591"/>
                <a:gd name="connsiteX1660" fmla="*/ 3580772 w 4546203"/>
                <a:gd name="connsiteY1660" fmla="*/ 1016767 h 5092591"/>
                <a:gd name="connsiteX1661" fmla="*/ 2205450 w 4546203"/>
                <a:gd name="connsiteY1661" fmla="*/ 1015175 h 5092591"/>
                <a:gd name="connsiteX1662" fmla="*/ 2152124 w 4546203"/>
                <a:gd name="connsiteY1662" fmla="*/ 1018757 h 5092591"/>
                <a:gd name="connsiteX1663" fmla="*/ 2156899 w 4546203"/>
                <a:gd name="connsiteY1663" fmla="*/ 1082031 h 5092591"/>
                <a:gd name="connsiteX1664" fmla="*/ 2205450 w 4546203"/>
                <a:gd name="connsiteY1664" fmla="*/ 1078848 h 5092591"/>
                <a:gd name="connsiteX1665" fmla="*/ 2205450 w 4546203"/>
                <a:gd name="connsiteY1665" fmla="*/ 1015175 h 5092591"/>
                <a:gd name="connsiteX1666" fmla="*/ 1823018 w 4546203"/>
                <a:gd name="connsiteY1666" fmla="*/ 1015175 h 5092591"/>
                <a:gd name="connsiteX1667" fmla="*/ 1784417 w 4546203"/>
                <a:gd name="connsiteY1667" fmla="*/ 1027512 h 5092591"/>
                <a:gd name="connsiteX1668" fmla="*/ 1813467 w 4546203"/>
                <a:gd name="connsiteY1668" fmla="*/ 1116653 h 5092591"/>
                <a:gd name="connsiteX1669" fmla="*/ 1849681 w 4546203"/>
                <a:gd name="connsiteY1669" fmla="*/ 1105511 h 5092591"/>
                <a:gd name="connsiteX1670" fmla="*/ 1823018 w 4546203"/>
                <a:gd name="connsiteY1670" fmla="*/ 1015175 h 5092591"/>
                <a:gd name="connsiteX1671" fmla="*/ 2306927 w 4546203"/>
                <a:gd name="connsiteY1671" fmla="*/ 1014380 h 5092591"/>
                <a:gd name="connsiteX1672" fmla="*/ 2306927 w 4546203"/>
                <a:gd name="connsiteY1672" fmla="*/ 1077654 h 5092591"/>
                <a:gd name="connsiteX1673" fmla="*/ 2356274 w 4546203"/>
                <a:gd name="connsiteY1673" fmla="*/ 1080042 h 5092591"/>
                <a:gd name="connsiteX1674" fmla="*/ 2360253 w 4546203"/>
                <a:gd name="connsiteY1674" fmla="*/ 1016767 h 5092591"/>
                <a:gd name="connsiteX1675" fmla="*/ 2306927 w 4546203"/>
                <a:gd name="connsiteY1675" fmla="*/ 1014380 h 5092591"/>
                <a:gd name="connsiteX1676" fmla="*/ 1718356 w 4546203"/>
                <a:gd name="connsiteY1676" fmla="*/ 1001645 h 5092591"/>
                <a:gd name="connsiteX1677" fmla="*/ 1679755 w 4546203"/>
                <a:gd name="connsiteY1677" fmla="*/ 1016369 h 5092591"/>
                <a:gd name="connsiteX1678" fmla="*/ 1692888 w 4546203"/>
                <a:gd name="connsiteY1678" fmla="*/ 1050991 h 5092591"/>
                <a:gd name="connsiteX1679" fmla="*/ 1730693 w 4546203"/>
                <a:gd name="connsiteY1679" fmla="*/ 1036267 h 5092591"/>
                <a:gd name="connsiteX1680" fmla="*/ 1718356 w 4546203"/>
                <a:gd name="connsiteY1680" fmla="*/ 1001645 h 5092591"/>
                <a:gd name="connsiteX1681" fmla="*/ 2476057 w 4546203"/>
                <a:gd name="connsiteY1681" fmla="*/ 995676 h 5092591"/>
                <a:gd name="connsiteX1682" fmla="*/ 2453374 w 4546203"/>
                <a:gd name="connsiteY1682" fmla="*/ 1167193 h 5092591"/>
                <a:gd name="connsiteX1683" fmla="*/ 2507495 w 4546203"/>
                <a:gd name="connsiteY1683" fmla="*/ 1175152 h 5092591"/>
                <a:gd name="connsiteX1684" fmla="*/ 2536944 w 4546203"/>
                <a:gd name="connsiteY1684" fmla="*/ 1004431 h 5092591"/>
                <a:gd name="connsiteX1685" fmla="*/ 2476057 w 4546203"/>
                <a:gd name="connsiteY1685" fmla="*/ 995676 h 5092591"/>
                <a:gd name="connsiteX1686" fmla="*/ 1044226 w 4546203"/>
                <a:gd name="connsiteY1686" fmla="*/ 994084 h 5092591"/>
                <a:gd name="connsiteX1687" fmla="*/ 1006022 w 4546203"/>
                <a:gd name="connsiteY1687" fmla="*/ 1026318 h 5092591"/>
                <a:gd name="connsiteX1688" fmla="*/ 1027114 w 4546203"/>
                <a:gd name="connsiteY1688" fmla="*/ 1051787 h 5092591"/>
                <a:gd name="connsiteX1689" fmla="*/ 1065317 w 4546203"/>
                <a:gd name="connsiteY1689" fmla="*/ 1020747 h 5092591"/>
                <a:gd name="connsiteX1690" fmla="*/ 1044226 w 4546203"/>
                <a:gd name="connsiteY1690" fmla="*/ 994084 h 5092591"/>
                <a:gd name="connsiteX1691" fmla="*/ 1764519 w 4546203"/>
                <a:gd name="connsiteY1691" fmla="*/ 985727 h 5092591"/>
                <a:gd name="connsiteX1692" fmla="*/ 1725122 w 4546203"/>
                <a:gd name="connsiteY1692" fmla="*/ 999257 h 5092591"/>
                <a:gd name="connsiteX1693" fmla="*/ 1737856 w 4546203"/>
                <a:gd name="connsiteY1693" fmla="*/ 1034277 h 5092591"/>
                <a:gd name="connsiteX1694" fmla="*/ 1776059 w 4546203"/>
                <a:gd name="connsiteY1694" fmla="*/ 1020349 h 5092591"/>
                <a:gd name="connsiteX1695" fmla="*/ 1764519 w 4546203"/>
                <a:gd name="connsiteY1695" fmla="*/ 985727 h 5092591"/>
                <a:gd name="connsiteX1696" fmla="*/ 1606134 w 4546203"/>
                <a:gd name="connsiteY1696" fmla="*/ 984931 h 5092591"/>
                <a:gd name="connsiteX1697" fmla="*/ 1567135 w 4546203"/>
                <a:gd name="connsiteY1697" fmla="*/ 1002043 h 5092591"/>
                <a:gd name="connsiteX1698" fmla="*/ 1583053 w 4546203"/>
                <a:gd name="connsiteY1698" fmla="*/ 1036665 h 5092591"/>
                <a:gd name="connsiteX1699" fmla="*/ 1621256 w 4546203"/>
                <a:gd name="connsiteY1699" fmla="*/ 1019951 h 5092591"/>
                <a:gd name="connsiteX1700" fmla="*/ 1606134 w 4546203"/>
                <a:gd name="connsiteY1700" fmla="*/ 984931 h 5092591"/>
                <a:gd name="connsiteX1701" fmla="*/ 3416815 w 4546203"/>
                <a:gd name="connsiteY1701" fmla="*/ 976972 h 5092591"/>
                <a:gd name="connsiteX1702" fmla="*/ 3388561 w 4546203"/>
                <a:gd name="connsiteY1702" fmla="*/ 1016767 h 5092591"/>
                <a:gd name="connsiteX1703" fmla="*/ 3428754 w 4546203"/>
                <a:gd name="connsiteY1703" fmla="*/ 1047012 h 5092591"/>
                <a:gd name="connsiteX1704" fmla="*/ 3458600 w 4546203"/>
                <a:gd name="connsiteY1704" fmla="*/ 1008410 h 5092591"/>
                <a:gd name="connsiteX1705" fmla="*/ 3416815 w 4546203"/>
                <a:gd name="connsiteY1705" fmla="*/ 976972 h 5092591"/>
                <a:gd name="connsiteX1706" fmla="*/ 1810681 w 4546203"/>
                <a:gd name="connsiteY1706" fmla="*/ 971799 h 5092591"/>
                <a:gd name="connsiteX1707" fmla="*/ 1771682 w 4546203"/>
                <a:gd name="connsiteY1707" fmla="*/ 984135 h 5092591"/>
                <a:gd name="connsiteX1708" fmla="*/ 1782825 w 4546203"/>
                <a:gd name="connsiteY1708" fmla="*/ 1018757 h 5092591"/>
                <a:gd name="connsiteX1709" fmla="*/ 1821426 w 4546203"/>
                <a:gd name="connsiteY1709" fmla="*/ 1007216 h 5092591"/>
                <a:gd name="connsiteX1710" fmla="*/ 1810681 w 4546203"/>
                <a:gd name="connsiteY1710" fmla="*/ 971799 h 5092591"/>
                <a:gd name="connsiteX1711" fmla="*/ 3520681 w 4546203"/>
                <a:gd name="connsiteY1711" fmla="*/ 967023 h 5092591"/>
                <a:gd name="connsiteX1712" fmla="*/ 3490437 w 4546203"/>
                <a:gd name="connsiteY1712" fmla="*/ 1005227 h 5092591"/>
                <a:gd name="connsiteX1713" fmla="*/ 3531426 w 4546203"/>
                <a:gd name="connsiteY1713" fmla="*/ 1038655 h 5092591"/>
                <a:gd name="connsiteX1714" fmla="*/ 3562466 w 4546203"/>
                <a:gd name="connsiteY1714" fmla="*/ 1000849 h 5092591"/>
                <a:gd name="connsiteX1715" fmla="*/ 3520681 w 4546203"/>
                <a:gd name="connsiteY1715" fmla="*/ 967023 h 5092591"/>
                <a:gd name="connsiteX1716" fmla="*/ 1652296 w 4546203"/>
                <a:gd name="connsiteY1716" fmla="*/ 965034 h 5092591"/>
                <a:gd name="connsiteX1717" fmla="*/ 1612899 w 4546203"/>
                <a:gd name="connsiteY1717" fmla="*/ 982145 h 5092591"/>
                <a:gd name="connsiteX1718" fmla="*/ 1628419 w 4546203"/>
                <a:gd name="connsiteY1718" fmla="*/ 1017165 h 5092591"/>
                <a:gd name="connsiteX1719" fmla="*/ 1666623 w 4546203"/>
                <a:gd name="connsiteY1719" fmla="*/ 1000849 h 5092591"/>
                <a:gd name="connsiteX1720" fmla="*/ 1652296 w 4546203"/>
                <a:gd name="connsiteY1720" fmla="*/ 965034 h 5092591"/>
                <a:gd name="connsiteX1721" fmla="*/ 1699255 w 4546203"/>
                <a:gd name="connsiteY1721" fmla="*/ 947922 h 5092591"/>
                <a:gd name="connsiteX1722" fmla="*/ 1659460 w 4546203"/>
                <a:gd name="connsiteY1722" fmla="*/ 963044 h 5092591"/>
                <a:gd name="connsiteX1723" fmla="*/ 1673388 w 4546203"/>
                <a:gd name="connsiteY1723" fmla="*/ 998859 h 5092591"/>
                <a:gd name="connsiteX1724" fmla="*/ 1712387 w 4546203"/>
                <a:gd name="connsiteY1724" fmla="*/ 984135 h 5092591"/>
                <a:gd name="connsiteX1725" fmla="*/ 1699255 w 4546203"/>
                <a:gd name="connsiteY1725" fmla="*/ 947922 h 5092591"/>
                <a:gd name="connsiteX1726" fmla="*/ 1006818 w 4546203"/>
                <a:gd name="connsiteY1726" fmla="*/ 947126 h 5092591"/>
                <a:gd name="connsiteX1727" fmla="*/ 967421 w 4546203"/>
                <a:gd name="connsiteY1727" fmla="*/ 979758 h 5092591"/>
                <a:gd name="connsiteX1728" fmla="*/ 991298 w 4546203"/>
                <a:gd name="connsiteY1728" fmla="*/ 1008410 h 5092591"/>
                <a:gd name="connsiteX1729" fmla="*/ 1030298 w 4546203"/>
                <a:gd name="connsiteY1729" fmla="*/ 976176 h 5092591"/>
                <a:gd name="connsiteX1730" fmla="*/ 1006818 w 4546203"/>
                <a:gd name="connsiteY1730" fmla="*/ 947126 h 5092591"/>
                <a:gd name="connsiteX1731" fmla="*/ 2055422 w 4546203"/>
                <a:gd name="connsiteY1731" fmla="*/ 944738 h 5092591"/>
                <a:gd name="connsiteX1732" fmla="*/ 2018810 w 4546203"/>
                <a:gd name="connsiteY1732" fmla="*/ 951105 h 5092591"/>
                <a:gd name="connsiteX1733" fmla="*/ 2025177 w 4546203"/>
                <a:gd name="connsiteY1733" fmla="*/ 991298 h 5092591"/>
                <a:gd name="connsiteX1734" fmla="*/ 2060595 w 4546203"/>
                <a:gd name="connsiteY1734" fmla="*/ 986523 h 5092591"/>
                <a:gd name="connsiteX1735" fmla="*/ 2055422 w 4546203"/>
                <a:gd name="connsiteY1735" fmla="*/ 944738 h 5092591"/>
                <a:gd name="connsiteX1736" fmla="*/ 2935294 w 4546203"/>
                <a:gd name="connsiteY1736" fmla="*/ 942350 h 5092591"/>
                <a:gd name="connsiteX1737" fmla="*/ 2917784 w 4546203"/>
                <a:gd name="connsiteY1737" fmla="*/ 984135 h 5092591"/>
                <a:gd name="connsiteX1738" fmla="*/ 2989017 w 4546203"/>
                <a:gd name="connsiteY1738" fmla="*/ 1015175 h 5092591"/>
                <a:gd name="connsiteX1739" fmla="*/ 3008119 w 4546203"/>
                <a:gd name="connsiteY1739" fmla="*/ 974982 h 5092591"/>
                <a:gd name="connsiteX1740" fmla="*/ 2935294 w 4546203"/>
                <a:gd name="connsiteY1740" fmla="*/ 942350 h 5092591"/>
                <a:gd name="connsiteX1741" fmla="*/ 2700502 w 4546203"/>
                <a:gd name="connsiteY1741" fmla="*/ 931606 h 5092591"/>
                <a:gd name="connsiteX1742" fmla="*/ 2688961 w 4546203"/>
                <a:gd name="connsiteY1742" fmla="*/ 975380 h 5092591"/>
                <a:gd name="connsiteX1743" fmla="*/ 2760593 w 4546203"/>
                <a:gd name="connsiteY1743" fmla="*/ 995676 h 5092591"/>
                <a:gd name="connsiteX1744" fmla="*/ 2773327 w 4546203"/>
                <a:gd name="connsiteY1744" fmla="*/ 953095 h 5092591"/>
                <a:gd name="connsiteX1745" fmla="*/ 2700502 w 4546203"/>
                <a:gd name="connsiteY1745" fmla="*/ 931606 h 5092591"/>
                <a:gd name="connsiteX1746" fmla="*/ 1747009 w 4546203"/>
                <a:gd name="connsiteY1746" fmla="*/ 931606 h 5092591"/>
                <a:gd name="connsiteX1747" fmla="*/ 1706418 w 4546203"/>
                <a:gd name="connsiteY1747" fmla="*/ 945534 h 5092591"/>
                <a:gd name="connsiteX1748" fmla="*/ 1719550 w 4546203"/>
                <a:gd name="connsiteY1748" fmla="*/ 981747 h 5092591"/>
                <a:gd name="connsiteX1749" fmla="*/ 1758948 w 4546203"/>
                <a:gd name="connsiteY1749" fmla="*/ 968217 h 5092591"/>
                <a:gd name="connsiteX1750" fmla="*/ 1747009 w 4546203"/>
                <a:gd name="connsiteY1750" fmla="*/ 931606 h 5092591"/>
                <a:gd name="connsiteX1751" fmla="*/ 2309713 w 4546203"/>
                <a:gd name="connsiteY1751" fmla="*/ 924442 h 5092591"/>
                <a:gd name="connsiteX1752" fmla="*/ 2309713 w 4546203"/>
                <a:gd name="connsiteY1752" fmla="*/ 985329 h 5092591"/>
                <a:gd name="connsiteX1753" fmla="*/ 2362243 w 4546203"/>
                <a:gd name="connsiteY1753" fmla="*/ 987717 h 5092591"/>
                <a:gd name="connsiteX1754" fmla="*/ 2365824 w 4546203"/>
                <a:gd name="connsiteY1754" fmla="*/ 924442 h 5092591"/>
                <a:gd name="connsiteX1755" fmla="*/ 2309713 w 4546203"/>
                <a:gd name="connsiteY1755" fmla="*/ 924442 h 5092591"/>
                <a:gd name="connsiteX1756" fmla="*/ 2228531 w 4546203"/>
                <a:gd name="connsiteY1756" fmla="*/ 923647 h 5092591"/>
                <a:gd name="connsiteX1757" fmla="*/ 2228531 w 4546203"/>
                <a:gd name="connsiteY1757" fmla="*/ 984533 h 5092591"/>
                <a:gd name="connsiteX1758" fmla="*/ 2282254 w 4546203"/>
                <a:gd name="connsiteY1758" fmla="*/ 984533 h 5092591"/>
                <a:gd name="connsiteX1759" fmla="*/ 2282254 w 4546203"/>
                <a:gd name="connsiteY1759" fmla="*/ 923647 h 5092591"/>
                <a:gd name="connsiteX1760" fmla="*/ 2228531 w 4546203"/>
                <a:gd name="connsiteY1760" fmla="*/ 923647 h 5092591"/>
                <a:gd name="connsiteX1761" fmla="*/ 2201470 w 4546203"/>
                <a:gd name="connsiteY1761" fmla="*/ 923249 h 5092591"/>
                <a:gd name="connsiteX1762" fmla="*/ 2145359 w 4546203"/>
                <a:gd name="connsiteY1762" fmla="*/ 926830 h 5092591"/>
                <a:gd name="connsiteX1763" fmla="*/ 2150532 w 4546203"/>
                <a:gd name="connsiteY1763" fmla="*/ 990502 h 5092591"/>
                <a:gd name="connsiteX1764" fmla="*/ 2204256 w 4546203"/>
                <a:gd name="connsiteY1764" fmla="*/ 986523 h 5092591"/>
                <a:gd name="connsiteX1765" fmla="*/ 2201470 w 4546203"/>
                <a:gd name="connsiteY1765" fmla="*/ 923249 h 5092591"/>
                <a:gd name="connsiteX1766" fmla="*/ 3458998 w 4546203"/>
                <a:gd name="connsiteY1766" fmla="*/ 919667 h 5092591"/>
                <a:gd name="connsiteX1767" fmla="*/ 3430346 w 4546203"/>
                <a:gd name="connsiteY1767" fmla="*/ 959462 h 5092591"/>
                <a:gd name="connsiteX1768" fmla="*/ 3472131 w 4546203"/>
                <a:gd name="connsiteY1768" fmla="*/ 990900 h 5092591"/>
                <a:gd name="connsiteX1769" fmla="*/ 3501977 w 4546203"/>
                <a:gd name="connsiteY1769" fmla="*/ 951901 h 5092591"/>
                <a:gd name="connsiteX1770" fmla="*/ 3458998 w 4546203"/>
                <a:gd name="connsiteY1770" fmla="*/ 919667 h 5092591"/>
                <a:gd name="connsiteX1771" fmla="*/ 1794365 w 4546203"/>
                <a:gd name="connsiteY1771" fmla="*/ 917279 h 5092591"/>
                <a:gd name="connsiteX1772" fmla="*/ 1753774 w 4546203"/>
                <a:gd name="connsiteY1772" fmla="*/ 929218 h 5092591"/>
                <a:gd name="connsiteX1773" fmla="*/ 1765315 w 4546203"/>
                <a:gd name="connsiteY1773" fmla="*/ 966625 h 5092591"/>
                <a:gd name="connsiteX1774" fmla="*/ 1805508 w 4546203"/>
                <a:gd name="connsiteY1774" fmla="*/ 953493 h 5092591"/>
                <a:gd name="connsiteX1775" fmla="*/ 1794365 w 4546203"/>
                <a:gd name="connsiteY1775" fmla="*/ 917279 h 5092591"/>
                <a:gd name="connsiteX1776" fmla="*/ 2592657 w 4546203"/>
                <a:gd name="connsiteY1776" fmla="*/ 906933 h 5092591"/>
                <a:gd name="connsiteX1777" fmla="*/ 2583902 w 4546203"/>
                <a:gd name="connsiteY1777" fmla="*/ 950707 h 5092591"/>
                <a:gd name="connsiteX1778" fmla="*/ 2656727 w 4546203"/>
                <a:gd name="connsiteY1778" fmla="*/ 967023 h 5092591"/>
                <a:gd name="connsiteX1779" fmla="*/ 2667472 w 4546203"/>
                <a:gd name="connsiteY1779" fmla="*/ 923647 h 5092591"/>
                <a:gd name="connsiteX1780" fmla="*/ 2592657 w 4546203"/>
                <a:gd name="connsiteY1780" fmla="*/ 906933 h 5092591"/>
                <a:gd name="connsiteX1781" fmla="*/ 2827847 w 4546203"/>
                <a:gd name="connsiteY1781" fmla="*/ 901361 h 5092591"/>
                <a:gd name="connsiteX1782" fmla="*/ 2813122 w 4546203"/>
                <a:gd name="connsiteY1782" fmla="*/ 944340 h 5092591"/>
                <a:gd name="connsiteX1783" fmla="*/ 2886346 w 4546203"/>
                <a:gd name="connsiteY1783" fmla="*/ 971003 h 5092591"/>
                <a:gd name="connsiteX1784" fmla="*/ 2902264 w 4546203"/>
                <a:gd name="connsiteY1784" fmla="*/ 929218 h 5092591"/>
                <a:gd name="connsiteX1785" fmla="*/ 2827847 w 4546203"/>
                <a:gd name="connsiteY1785" fmla="*/ 901361 h 5092591"/>
                <a:gd name="connsiteX1786" fmla="*/ 1969066 w 4546203"/>
                <a:gd name="connsiteY1786" fmla="*/ 898178 h 5092591"/>
                <a:gd name="connsiteX1787" fmla="*/ 1931261 w 4546203"/>
                <a:gd name="connsiteY1787" fmla="*/ 906137 h 5092591"/>
                <a:gd name="connsiteX1788" fmla="*/ 1940016 w 4546203"/>
                <a:gd name="connsiteY1788" fmla="*/ 946728 h 5092591"/>
                <a:gd name="connsiteX1789" fmla="*/ 1976627 w 4546203"/>
                <a:gd name="connsiteY1789" fmla="*/ 939167 h 5092591"/>
                <a:gd name="connsiteX1790" fmla="*/ 1969066 w 4546203"/>
                <a:gd name="connsiteY1790" fmla="*/ 898178 h 5092591"/>
                <a:gd name="connsiteX1791" fmla="*/ 1565941 w 4546203"/>
                <a:gd name="connsiteY1791" fmla="*/ 890617 h 5092591"/>
                <a:gd name="connsiteX1792" fmla="*/ 1524156 w 4546203"/>
                <a:gd name="connsiteY1792" fmla="*/ 908922 h 5092591"/>
                <a:gd name="connsiteX1793" fmla="*/ 1563553 w 4546203"/>
                <a:gd name="connsiteY1793" fmla="*/ 994880 h 5092591"/>
                <a:gd name="connsiteX1794" fmla="*/ 1602950 w 4546203"/>
                <a:gd name="connsiteY1794" fmla="*/ 977370 h 5092591"/>
                <a:gd name="connsiteX1795" fmla="*/ 1565941 w 4546203"/>
                <a:gd name="connsiteY1795" fmla="*/ 890617 h 5092591"/>
                <a:gd name="connsiteX1796" fmla="*/ 2960762 w 4546203"/>
                <a:gd name="connsiteY1796" fmla="*/ 882259 h 5092591"/>
                <a:gd name="connsiteX1797" fmla="*/ 2943253 w 4546203"/>
                <a:gd name="connsiteY1797" fmla="*/ 923647 h 5092591"/>
                <a:gd name="connsiteX1798" fmla="*/ 3016874 w 4546203"/>
                <a:gd name="connsiteY1798" fmla="*/ 956279 h 5092591"/>
                <a:gd name="connsiteX1799" fmla="*/ 3036373 w 4546203"/>
                <a:gd name="connsiteY1799" fmla="*/ 915687 h 5092591"/>
                <a:gd name="connsiteX1800" fmla="*/ 2960762 w 4546203"/>
                <a:gd name="connsiteY1800" fmla="*/ 882259 h 5092591"/>
                <a:gd name="connsiteX1801" fmla="*/ 2491975 w 4546203"/>
                <a:gd name="connsiteY1801" fmla="*/ 875096 h 5092591"/>
                <a:gd name="connsiteX1802" fmla="*/ 2480832 w 4546203"/>
                <a:gd name="connsiteY1802" fmla="*/ 958666 h 5092591"/>
                <a:gd name="connsiteX1803" fmla="*/ 2542913 w 4546203"/>
                <a:gd name="connsiteY1803" fmla="*/ 967819 h 5092591"/>
                <a:gd name="connsiteX1804" fmla="*/ 2557239 w 4546203"/>
                <a:gd name="connsiteY1804" fmla="*/ 884647 h 5092591"/>
                <a:gd name="connsiteX1805" fmla="*/ 2491975 w 4546203"/>
                <a:gd name="connsiteY1805" fmla="*/ 875096 h 5092591"/>
                <a:gd name="connsiteX1806" fmla="*/ 1614889 w 4546203"/>
                <a:gd name="connsiteY1806" fmla="*/ 870321 h 5092591"/>
                <a:gd name="connsiteX1807" fmla="*/ 1573104 w 4546203"/>
                <a:gd name="connsiteY1807" fmla="*/ 887831 h 5092591"/>
                <a:gd name="connsiteX1808" fmla="*/ 1609716 w 4546203"/>
                <a:gd name="connsiteY1808" fmla="*/ 974584 h 5092591"/>
                <a:gd name="connsiteX1809" fmla="*/ 1649511 w 4546203"/>
                <a:gd name="connsiteY1809" fmla="*/ 957870 h 5092591"/>
                <a:gd name="connsiteX1810" fmla="*/ 1614889 w 4546203"/>
                <a:gd name="connsiteY1810" fmla="*/ 870321 h 5092591"/>
                <a:gd name="connsiteX1811" fmla="*/ 1879527 w 4546203"/>
                <a:gd name="connsiteY1811" fmla="*/ 858382 h 5092591"/>
                <a:gd name="connsiteX1812" fmla="*/ 1841722 w 4546203"/>
                <a:gd name="connsiteY1812" fmla="*/ 867933 h 5092591"/>
                <a:gd name="connsiteX1813" fmla="*/ 1852864 w 4546203"/>
                <a:gd name="connsiteY1813" fmla="*/ 908524 h 5092591"/>
                <a:gd name="connsiteX1814" fmla="*/ 1889874 w 4546203"/>
                <a:gd name="connsiteY1814" fmla="*/ 898178 h 5092591"/>
                <a:gd name="connsiteX1815" fmla="*/ 1879527 w 4546203"/>
                <a:gd name="connsiteY1815" fmla="*/ 858382 h 5092591"/>
                <a:gd name="connsiteX1816" fmla="*/ 2848938 w 4546203"/>
                <a:gd name="connsiteY1816" fmla="*/ 840077 h 5092591"/>
                <a:gd name="connsiteX1817" fmla="*/ 2833816 w 4546203"/>
                <a:gd name="connsiteY1817" fmla="*/ 882657 h 5092591"/>
                <a:gd name="connsiteX1818" fmla="*/ 2909825 w 4546203"/>
                <a:gd name="connsiteY1818" fmla="*/ 910514 h 5092591"/>
                <a:gd name="connsiteX1819" fmla="*/ 2926141 w 4546203"/>
                <a:gd name="connsiteY1819" fmla="*/ 868331 h 5092591"/>
                <a:gd name="connsiteX1820" fmla="*/ 2848938 w 4546203"/>
                <a:gd name="connsiteY1820" fmla="*/ 840077 h 5092591"/>
                <a:gd name="connsiteX1821" fmla="*/ 1715173 w 4546203"/>
                <a:gd name="connsiteY1821" fmla="*/ 834505 h 5092591"/>
                <a:gd name="connsiteX1822" fmla="*/ 1672194 w 4546203"/>
                <a:gd name="connsiteY1822" fmla="*/ 849230 h 5092591"/>
                <a:gd name="connsiteX1823" fmla="*/ 1703632 w 4546203"/>
                <a:gd name="connsiteY1823" fmla="*/ 937973 h 5092591"/>
                <a:gd name="connsiteX1824" fmla="*/ 1744621 w 4546203"/>
                <a:gd name="connsiteY1824" fmla="*/ 924044 h 5092591"/>
                <a:gd name="connsiteX1825" fmla="*/ 1715173 w 4546203"/>
                <a:gd name="connsiteY1825" fmla="*/ 834505 h 5092591"/>
                <a:gd name="connsiteX1826" fmla="*/ 2398058 w 4546203"/>
                <a:gd name="connsiteY1826" fmla="*/ 834107 h 5092591"/>
                <a:gd name="connsiteX1827" fmla="*/ 2393283 w 4546203"/>
                <a:gd name="connsiteY1827" fmla="*/ 897382 h 5092591"/>
                <a:gd name="connsiteX1828" fmla="*/ 2450588 w 4546203"/>
                <a:gd name="connsiteY1828" fmla="*/ 902953 h 5092591"/>
                <a:gd name="connsiteX1829" fmla="*/ 2457353 w 4546203"/>
                <a:gd name="connsiteY1829" fmla="*/ 839679 h 5092591"/>
                <a:gd name="connsiteX1830" fmla="*/ 2398058 w 4546203"/>
                <a:gd name="connsiteY1830" fmla="*/ 834107 h 5092591"/>
                <a:gd name="connsiteX1831" fmla="*/ 2311305 w 4546203"/>
                <a:gd name="connsiteY1831" fmla="*/ 832515 h 5092591"/>
                <a:gd name="connsiteX1832" fmla="*/ 2311305 w 4546203"/>
                <a:gd name="connsiteY1832" fmla="*/ 893402 h 5092591"/>
                <a:gd name="connsiteX1833" fmla="*/ 2367814 w 4546203"/>
                <a:gd name="connsiteY1833" fmla="*/ 893402 h 5092591"/>
                <a:gd name="connsiteX1834" fmla="*/ 2370600 w 4546203"/>
                <a:gd name="connsiteY1834" fmla="*/ 832515 h 5092591"/>
                <a:gd name="connsiteX1835" fmla="*/ 2311305 w 4546203"/>
                <a:gd name="connsiteY1835" fmla="*/ 832515 h 5092591"/>
                <a:gd name="connsiteX1836" fmla="*/ 2197889 w 4546203"/>
                <a:gd name="connsiteY1836" fmla="*/ 830526 h 5092591"/>
                <a:gd name="connsiteX1837" fmla="*/ 2137798 w 4546203"/>
                <a:gd name="connsiteY1837" fmla="*/ 833709 h 5092591"/>
                <a:gd name="connsiteX1838" fmla="*/ 2143369 w 4546203"/>
                <a:gd name="connsiteY1838" fmla="*/ 897780 h 5092591"/>
                <a:gd name="connsiteX1839" fmla="*/ 2197889 w 4546203"/>
                <a:gd name="connsiteY1839" fmla="*/ 893800 h 5092591"/>
                <a:gd name="connsiteX1840" fmla="*/ 2197889 w 4546203"/>
                <a:gd name="connsiteY1840" fmla="*/ 830526 h 5092591"/>
                <a:gd name="connsiteX1841" fmla="*/ 1766111 w 4546203"/>
                <a:gd name="connsiteY1841" fmla="*/ 819383 h 5092591"/>
                <a:gd name="connsiteX1842" fmla="*/ 1722734 w 4546203"/>
                <a:gd name="connsiteY1842" fmla="*/ 832515 h 5092591"/>
                <a:gd name="connsiteX1843" fmla="*/ 1751387 w 4546203"/>
                <a:gd name="connsiteY1843" fmla="*/ 922055 h 5092591"/>
                <a:gd name="connsiteX1844" fmla="*/ 1792774 w 4546203"/>
                <a:gd name="connsiteY1844" fmla="*/ 908922 h 5092591"/>
                <a:gd name="connsiteX1845" fmla="*/ 1766111 w 4546203"/>
                <a:gd name="connsiteY1845" fmla="*/ 819383 h 5092591"/>
                <a:gd name="connsiteX1846" fmla="*/ 2733930 w 4546203"/>
                <a:gd name="connsiteY1846" fmla="*/ 805853 h 5092591"/>
                <a:gd name="connsiteX1847" fmla="*/ 2722389 w 4546203"/>
                <a:gd name="connsiteY1847" fmla="*/ 849230 h 5092591"/>
                <a:gd name="connsiteX1848" fmla="*/ 2799990 w 4546203"/>
                <a:gd name="connsiteY1848" fmla="*/ 871515 h 5092591"/>
                <a:gd name="connsiteX1849" fmla="*/ 2813122 w 4546203"/>
                <a:gd name="connsiteY1849" fmla="*/ 828536 h 5092591"/>
                <a:gd name="connsiteX1850" fmla="*/ 2733930 w 4546203"/>
                <a:gd name="connsiteY1850" fmla="*/ 805853 h 5092591"/>
                <a:gd name="connsiteX1851" fmla="*/ 2617330 w 4546203"/>
                <a:gd name="connsiteY1851" fmla="*/ 778792 h 5092591"/>
                <a:gd name="connsiteX1852" fmla="*/ 2608575 w 4546203"/>
                <a:gd name="connsiteY1852" fmla="*/ 822965 h 5092591"/>
                <a:gd name="connsiteX1853" fmla="*/ 2687370 w 4546203"/>
                <a:gd name="connsiteY1853" fmla="*/ 840077 h 5092591"/>
                <a:gd name="connsiteX1854" fmla="*/ 2697716 w 4546203"/>
                <a:gd name="connsiteY1854" fmla="*/ 796302 h 5092591"/>
                <a:gd name="connsiteX1855" fmla="*/ 2617330 w 4546203"/>
                <a:gd name="connsiteY1855" fmla="*/ 778792 h 5092591"/>
                <a:gd name="connsiteX1856" fmla="*/ 2869233 w 4546203"/>
                <a:gd name="connsiteY1856" fmla="*/ 777996 h 5092591"/>
                <a:gd name="connsiteX1857" fmla="*/ 2854907 w 4546203"/>
                <a:gd name="connsiteY1857" fmla="*/ 820577 h 5092591"/>
                <a:gd name="connsiteX1858" fmla="*/ 2933304 w 4546203"/>
                <a:gd name="connsiteY1858" fmla="*/ 848832 h 5092591"/>
                <a:gd name="connsiteX1859" fmla="*/ 2950018 w 4546203"/>
                <a:gd name="connsiteY1859" fmla="*/ 807047 h 5092591"/>
                <a:gd name="connsiteX1860" fmla="*/ 2869233 w 4546203"/>
                <a:gd name="connsiteY1860" fmla="*/ 777996 h 5092591"/>
                <a:gd name="connsiteX1861" fmla="*/ 1577879 w 4546203"/>
                <a:gd name="connsiteY1861" fmla="*/ 775210 h 5092591"/>
                <a:gd name="connsiteX1862" fmla="*/ 1533309 w 4546203"/>
                <a:gd name="connsiteY1862" fmla="*/ 793516 h 5092591"/>
                <a:gd name="connsiteX1863" fmla="*/ 1569920 w 4546203"/>
                <a:gd name="connsiteY1863" fmla="*/ 880668 h 5092591"/>
                <a:gd name="connsiteX1864" fmla="*/ 1612103 w 4546203"/>
                <a:gd name="connsiteY1864" fmla="*/ 862362 h 5092591"/>
                <a:gd name="connsiteX1865" fmla="*/ 1577879 w 4546203"/>
                <a:gd name="connsiteY1865" fmla="*/ 775210 h 5092591"/>
                <a:gd name="connsiteX1866" fmla="*/ 3010506 w 4546203"/>
                <a:gd name="connsiteY1866" fmla="*/ 761282 h 5092591"/>
                <a:gd name="connsiteX1867" fmla="*/ 2992997 w 4546203"/>
                <a:gd name="connsiteY1867" fmla="*/ 803067 h 5092591"/>
                <a:gd name="connsiteX1868" fmla="*/ 3072189 w 4546203"/>
                <a:gd name="connsiteY1868" fmla="*/ 838087 h 5092591"/>
                <a:gd name="connsiteX1869" fmla="*/ 3091689 w 4546203"/>
                <a:gd name="connsiteY1869" fmla="*/ 797496 h 5092591"/>
                <a:gd name="connsiteX1870" fmla="*/ 3010506 w 4546203"/>
                <a:gd name="connsiteY1870" fmla="*/ 761282 h 5092591"/>
                <a:gd name="connsiteX1871" fmla="*/ 1630807 w 4546203"/>
                <a:gd name="connsiteY1871" fmla="*/ 755313 h 5092591"/>
                <a:gd name="connsiteX1872" fmla="*/ 1585441 w 4546203"/>
                <a:gd name="connsiteY1872" fmla="*/ 772823 h 5092591"/>
                <a:gd name="connsiteX1873" fmla="*/ 1619664 w 4546203"/>
                <a:gd name="connsiteY1873" fmla="*/ 860372 h 5092591"/>
                <a:gd name="connsiteX1874" fmla="*/ 1662643 w 4546203"/>
                <a:gd name="connsiteY1874" fmla="*/ 844056 h 5092591"/>
                <a:gd name="connsiteX1875" fmla="*/ 1630807 w 4546203"/>
                <a:gd name="connsiteY1875" fmla="*/ 755313 h 5092591"/>
                <a:gd name="connsiteX1876" fmla="*/ 2750644 w 4546203"/>
                <a:gd name="connsiteY1876" fmla="*/ 742578 h 5092591"/>
                <a:gd name="connsiteX1877" fmla="*/ 2739103 w 4546203"/>
                <a:gd name="connsiteY1877" fmla="*/ 785955 h 5092591"/>
                <a:gd name="connsiteX1878" fmla="*/ 2819489 w 4546203"/>
                <a:gd name="connsiteY1878" fmla="*/ 809036 h 5092591"/>
                <a:gd name="connsiteX1879" fmla="*/ 2832622 w 4546203"/>
                <a:gd name="connsiteY1879" fmla="*/ 766058 h 5092591"/>
                <a:gd name="connsiteX1880" fmla="*/ 2750644 w 4546203"/>
                <a:gd name="connsiteY1880" fmla="*/ 742578 h 5092591"/>
                <a:gd name="connsiteX1881" fmla="*/ 2404824 w 4546203"/>
                <a:gd name="connsiteY1881" fmla="*/ 742180 h 5092591"/>
                <a:gd name="connsiteX1882" fmla="*/ 2400844 w 4546203"/>
                <a:gd name="connsiteY1882" fmla="*/ 805455 h 5092591"/>
                <a:gd name="connsiteX1883" fmla="*/ 2460935 w 4546203"/>
                <a:gd name="connsiteY1883" fmla="*/ 810628 h 5092591"/>
                <a:gd name="connsiteX1884" fmla="*/ 2467700 w 4546203"/>
                <a:gd name="connsiteY1884" fmla="*/ 747354 h 5092591"/>
                <a:gd name="connsiteX1885" fmla="*/ 2404824 w 4546203"/>
                <a:gd name="connsiteY1885" fmla="*/ 742180 h 5092591"/>
                <a:gd name="connsiteX1886" fmla="*/ 2313693 w 4546203"/>
                <a:gd name="connsiteY1886" fmla="*/ 739793 h 5092591"/>
                <a:gd name="connsiteX1887" fmla="*/ 2313693 w 4546203"/>
                <a:gd name="connsiteY1887" fmla="*/ 801077 h 5092591"/>
                <a:gd name="connsiteX1888" fmla="*/ 2372988 w 4546203"/>
                <a:gd name="connsiteY1888" fmla="*/ 801077 h 5092591"/>
                <a:gd name="connsiteX1889" fmla="*/ 2376569 w 4546203"/>
                <a:gd name="connsiteY1889" fmla="*/ 739793 h 5092591"/>
                <a:gd name="connsiteX1890" fmla="*/ 2313693 w 4546203"/>
                <a:gd name="connsiteY1890" fmla="*/ 739793 h 5092591"/>
                <a:gd name="connsiteX1891" fmla="*/ 2224153 w 4546203"/>
                <a:gd name="connsiteY1891" fmla="*/ 738997 h 5092591"/>
                <a:gd name="connsiteX1892" fmla="*/ 2224153 w 4546203"/>
                <a:gd name="connsiteY1892" fmla="*/ 799486 h 5092591"/>
                <a:gd name="connsiteX1893" fmla="*/ 2284642 w 4546203"/>
                <a:gd name="connsiteY1893" fmla="*/ 799486 h 5092591"/>
                <a:gd name="connsiteX1894" fmla="*/ 2284642 w 4546203"/>
                <a:gd name="connsiteY1894" fmla="*/ 738997 h 5092591"/>
                <a:gd name="connsiteX1895" fmla="*/ 2224153 w 4546203"/>
                <a:gd name="connsiteY1895" fmla="*/ 738997 h 5092591"/>
                <a:gd name="connsiteX1896" fmla="*/ 1684133 w 4546203"/>
                <a:gd name="connsiteY1896" fmla="*/ 737405 h 5092591"/>
                <a:gd name="connsiteX1897" fmla="*/ 1638766 w 4546203"/>
                <a:gd name="connsiteY1897" fmla="*/ 752925 h 5092591"/>
                <a:gd name="connsiteX1898" fmla="*/ 1669806 w 4546203"/>
                <a:gd name="connsiteY1898" fmla="*/ 841668 h 5092591"/>
                <a:gd name="connsiteX1899" fmla="*/ 1713183 w 4546203"/>
                <a:gd name="connsiteY1899" fmla="*/ 826546 h 5092591"/>
                <a:gd name="connsiteX1900" fmla="*/ 1684133 w 4546203"/>
                <a:gd name="connsiteY1900" fmla="*/ 737405 h 5092591"/>
                <a:gd name="connsiteX1901" fmla="*/ 1737856 w 4546203"/>
                <a:gd name="connsiteY1901" fmla="*/ 720691 h 5092591"/>
                <a:gd name="connsiteX1902" fmla="*/ 1691694 w 4546203"/>
                <a:gd name="connsiteY1902" fmla="*/ 734619 h 5092591"/>
                <a:gd name="connsiteX1903" fmla="*/ 1720744 w 4546203"/>
                <a:gd name="connsiteY1903" fmla="*/ 824556 h 5092591"/>
                <a:gd name="connsiteX1904" fmla="*/ 1764121 w 4546203"/>
                <a:gd name="connsiteY1904" fmla="*/ 810628 h 5092591"/>
                <a:gd name="connsiteX1905" fmla="*/ 1737856 w 4546203"/>
                <a:gd name="connsiteY1905" fmla="*/ 720691 h 5092591"/>
                <a:gd name="connsiteX1906" fmla="*/ 2630064 w 4546203"/>
                <a:gd name="connsiteY1906" fmla="*/ 714722 h 5092591"/>
                <a:gd name="connsiteX1907" fmla="*/ 2621708 w 4546203"/>
                <a:gd name="connsiteY1907" fmla="*/ 759292 h 5092591"/>
                <a:gd name="connsiteX1908" fmla="*/ 2703288 w 4546203"/>
                <a:gd name="connsiteY1908" fmla="*/ 776802 h 5092591"/>
                <a:gd name="connsiteX1909" fmla="*/ 2713634 w 4546203"/>
                <a:gd name="connsiteY1909" fmla="*/ 733028 h 5092591"/>
                <a:gd name="connsiteX1910" fmla="*/ 2630064 w 4546203"/>
                <a:gd name="connsiteY1910" fmla="*/ 714722 h 5092591"/>
                <a:gd name="connsiteX1911" fmla="*/ 1485953 w 4546203"/>
                <a:gd name="connsiteY1911" fmla="*/ 701987 h 5092591"/>
                <a:gd name="connsiteX1912" fmla="*/ 1439392 w 4546203"/>
                <a:gd name="connsiteY1912" fmla="*/ 722681 h 5092591"/>
                <a:gd name="connsiteX1913" fmla="*/ 1478789 w 4546203"/>
                <a:gd name="connsiteY1913" fmla="*/ 808638 h 5092591"/>
                <a:gd name="connsiteX1914" fmla="*/ 1522962 w 4546203"/>
                <a:gd name="connsiteY1914" fmla="*/ 788343 h 5092591"/>
                <a:gd name="connsiteX1915" fmla="*/ 1485953 w 4546203"/>
                <a:gd name="connsiteY1915" fmla="*/ 701987 h 5092591"/>
                <a:gd name="connsiteX1916" fmla="*/ 1540870 w 4546203"/>
                <a:gd name="connsiteY1916" fmla="*/ 680100 h 5092591"/>
                <a:gd name="connsiteX1917" fmla="*/ 1493514 w 4546203"/>
                <a:gd name="connsiteY1917" fmla="*/ 698804 h 5092591"/>
                <a:gd name="connsiteX1918" fmla="*/ 1530523 w 4546203"/>
                <a:gd name="connsiteY1918" fmla="*/ 785955 h 5092591"/>
                <a:gd name="connsiteX1919" fmla="*/ 1575094 w 4546203"/>
                <a:gd name="connsiteY1919" fmla="*/ 767251 h 5092591"/>
                <a:gd name="connsiteX1920" fmla="*/ 1540870 w 4546203"/>
                <a:gd name="connsiteY1920" fmla="*/ 680100 h 5092591"/>
                <a:gd name="connsiteX1921" fmla="*/ 1468841 w 4546203"/>
                <a:gd name="connsiteY1921" fmla="*/ 662590 h 5092591"/>
                <a:gd name="connsiteX1922" fmla="*/ 1421882 w 4546203"/>
                <a:gd name="connsiteY1922" fmla="*/ 684079 h 5092591"/>
                <a:gd name="connsiteX1923" fmla="*/ 1436607 w 4546203"/>
                <a:gd name="connsiteY1923" fmla="*/ 715916 h 5092591"/>
                <a:gd name="connsiteX1924" fmla="*/ 1483167 w 4546203"/>
                <a:gd name="connsiteY1924" fmla="*/ 694824 h 5092591"/>
                <a:gd name="connsiteX1925" fmla="*/ 1468841 w 4546203"/>
                <a:gd name="connsiteY1925" fmla="*/ 662590 h 5092591"/>
                <a:gd name="connsiteX1926" fmla="*/ 1596185 w 4546203"/>
                <a:gd name="connsiteY1926" fmla="*/ 659008 h 5092591"/>
                <a:gd name="connsiteX1927" fmla="*/ 1548829 w 4546203"/>
                <a:gd name="connsiteY1927" fmla="*/ 676916 h 5092591"/>
                <a:gd name="connsiteX1928" fmla="*/ 1582655 w 4546203"/>
                <a:gd name="connsiteY1928" fmla="*/ 764864 h 5092591"/>
                <a:gd name="connsiteX1929" fmla="*/ 1628021 w 4546203"/>
                <a:gd name="connsiteY1929" fmla="*/ 747354 h 5092591"/>
                <a:gd name="connsiteX1930" fmla="*/ 1596185 w 4546203"/>
                <a:gd name="connsiteY1930" fmla="*/ 659008 h 5092591"/>
                <a:gd name="connsiteX1931" fmla="*/ 2911018 w 4546203"/>
                <a:gd name="connsiteY1931" fmla="*/ 654233 h 5092591"/>
                <a:gd name="connsiteX1932" fmla="*/ 2897090 w 4546203"/>
                <a:gd name="connsiteY1932" fmla="*/ 696814 h 5092591"/>
                <a:gd name="connsiteX1933" fmla="*/ 2981058 w 4546203"/>
                <a:gd name="connsiteY1933" fmla="*/ 727854 h 5092591"/>
                <a:gd name="connsiteX1934" fmla="*/ 2997374 w 4546203"/>
                <a:gd name="connsiteY1934" fmla="*/ 685671 h 5092591"/>
                <a:gd name="connsiteX1935" fmla="*/ 2911018 w 4546203"/>
                <a:gd name="connsiteY1935" fmla="*/ 654233 h 5092591"/>
                <a:gd name="connsiteX1936" fmla="*/ 2191123 w 4546203"/>
                <a:gd name="connsiteY1936" fmla="*/ 646672 h 5092591"/>
                <a:gd name="connsiteX1937" fmla="*/ 2124268 w 4546203"/>
                <a:gd name="connsiteY1937" fmla="*/ 649856 h 5092591"/>
                <a:gd name="connsiteX1938" fmla="*/ 2128645 w 4546203"/>
                <a:gd name="connsiteY1938" fmla="*/ 713528 h 5092591"/>
                <a:gd name="connsiteX1939" fmla="*/ 2191123 w 4546203"/>
                <a:gd name="connsiteY1939" fmla="*/ 709946 h 5092591"/>
                <a:gd name="connsiteX1940" fmla="*/ 2191123 w 4546203"/>
                <a:gd name="connsiteY1940" fmla="*/ 646672 h 5092591"/>
                <a:gd name="connsiteX1941" fmla="*/ 2315682 w 4546203"/>
                <a:gd name="connsiteY1941" fmla="*/ 645080 h 5092591"/>
                <a:gd name="connsiteX1942" fmla="*/ 2315682 w 4546203"/>
                <a:gd name="connsiteY1942" fmla="*/ 708752 h 5092591"/>
                <a:gd name="connsiteX1943" fmla="*/ 2378161 w 4546203"/>
                <a:gd name="connsiteY1943" fmla="*/ 711538 h 5092591"/>
                <a:gd name="connsiteX1944" fmla="*/ 2381742 w 4546203"/>
                <a:gd name="connsiteY1944" fmla="*/ 647866 h 5092591"/>
                <a:gd name="connsiteX1945" fmla="*/ 2315682 w 4546203"/>
                <a:gd name="connsiteY1945" fmla="*/ 645080 h 5092591"/>
                <a:gd name="connsiteX1946" fmla="*/ 3060648 w 4546203"/>
                <a:gd name="connsiteY1946" fmla="*/ 640703 h 5092591"/>
                <a:gd name="connsiteX1947" fmla="*/ 3043138 w 4546203"/>
                <a:gd name="connsiteY1947" fmla="*/ 682090 h 5092591"/>
                <a:gd name="connsiteX1948" fmla="*/ 3127902 w 4546203"/>
                <a:gd name="connsiteY1948" fmla="*/ 719895 h 5092591"/>
                <a:gd name="connsiteX1949" fmla="*/ 3147004 w 4546203"/>
                <a:gd name="connsiteY1949" fmla="*/ 678906 h 5092591"/>
                <a:gd name="connsiteX1950" fmla="*/ 3060648 w 4546203"/>
                <a:gd name="connsiteY1950" fmla="*/ 640703 h 5092591"/>
                <a:gd name="connsiteX1951" fmla="*/ 1651899 w 4546203"/>
                <a:gd name="connsiteY1951" fmla="*/ 640305 h 5092591"/>
                <a:gd name="connsiteX1952" fmla="*/ 1604144 w 4546203"/>
                <a:gd name="connsiteY1952" fmla="*/ 656621 h 5092591"/>
                <a:gd name="connsiteX1953" fmla="*/ 1635583 w 4546203"/>
                <a:gd name="connsiteY1953" fmla="*/ 745364 h 5092591"/>
                <a:gd name="connsiteX1954" fmla="*/ 1681347 w 4546203"/>
                <a:gd name="connsiteY1954" fmla="*/ 729844 h 5092591"/>
                <a:gd name="connsiteX1955" fmla="*/ 1651899 w 4546203"/>
                <a:gd name="connsiteY1955" fmla="*/ 640305 h 5092591"/>
                <a:gd name="connsiteX1956" fmla="*/ 1524554 w 4546203"/>
                <a:gd name="connsiteY1956" fmla="*/ 639907 h 5092591"/>
                <a:gd name="connsiteX1957" fmla="*/ 1477198 w 4546203"/>
                <a:gd name="connsiteY1957" fmla="*/ 659804 h 5092591"/>
                <a:gd name="connsiteX1958" fmla="*/ 1491126 w 4546203"/>
                <a:gd name="connsiteY1958" fmla="*/ 691641 h 5092591"/>
                <a:gd name="connsiteX1959" fmla="*/ 1538482 w 4546203"/>
                <a:gd name="connsiteY1959" fmla="*/ 672539 h 5092591"/>
                <a:gd name="connsiteX1960" fmla="*/ 1524554 w 4546203"/>
                <a:gd name="connsiteY1960" fmla="*/ 639907 h 5092591"/>
                <a:gd name="connsiteX1961" fmla="*/ 1580665 w 4546203"/>
                <a:gd name="connsiteY1961" fmla="*/ 618019 h 5092591"/>
                <a:gd name="connsiteX1962" fmla="*/ 1532911 w 4546203"/>
                <a:gd name="connsiteY1962" fmla="*/ 636325 h 5092591"/>
                <a:gd name="connsiteX1963" fmla="*/ 1545645 w 4546203"/>
                <a:gd name="connsiteY1963" fmla="*/ 669355 h 5092591"/>
                <a:gd name="connsiteX1964" fmla="*/ 1593798 w 4546203"/>
                <a:gd name="connsiteY1964" fmla="*/ 651049 h 5092591"/>
                <a:gd name="connsiteX1965" fmla="*/ 1580665 w 4546203"/>
                <a:gd name="connsiteY1965" fmla="*/ 618019 h 5092591"/>
                <a:gd name="connsiteX1966" fmla="*/ 2784470 w 4546203"/>
                <a:gd name="connsiteY1966" fmla="*/ 616030 h 5092591"/>
                <a:gd name="connsiteX1967" fmla="*/ 2772531 w 4546203"/>
                <a:gd name="connsiteY1967" fmla="*/ 659008 h 5092591"/>
                <a:gd name="connsiteX1968" fmla="*/ 2858887 w 4546203"/>
                <a:gd name="connsiteY1968" fmla="*/ 684079 h 5092591"/>
                <a:gd name="connsiteX1969" fmla="*/ 2872417 w 4546203"/>
                <a:gd name="connsiteY1969" fmla="*/ 641499 h 5092591"/>
                <a:gd name="connsiteX1970" fmla="*/ 2784470 w 4546203"/>
                <a:gd name="connsiteY1970" fmla="*/ 616030 h 5092591"/>
                <a:gd name="connsiteX1971" fmla="*/ 1445759 w 4546203"/>
                <a:gd name="connsiteY1971" fmla="*/ 608071 h 5092591"/>
                <a:gd name="connsiteX1972" fmla="*/ 1396811 w 4546203"/>
                <a:gd name="connsiteY1972" fmla="*/ 630356 h 5092591"/>
                <a:gd name="connsiteX1973" fmla="*/ 1414321 w 4546203"/>
                <a:gd name="connsiteY1973" fmla="*/ 666172 h 5092591"/>
                <a:gd name="connsiteX1974" fmla="*/ 1461677 w 4546203"/>
                <a:gd name="connsiteY1974" fmla="*/ 645080 h 5092591"/>
                <a:gd name="connsiteX1975" fmla="*/ 1445759 w 4546203"/>
                <a:gd name="connsiteY1975" fmla="*/ 608071 h 5092591"/>
                <a:gd name="connsiteX1976" fmla="*/ 1639164 w 4546203"/>
                <a:gd name="connsiteY1976" fmla="*/ 598918 h 5092591"/>
                <a:gd name="connsiteX1977" fmla="*/ 1590216 w 4546203"/>
                <a:gd name="connsiteY1977" fmla="*/ 616030 h 5092591"/>
                <a:gd name="connsiteX1978" fmla="*/ 1602552 w 4546203"/>
                <a:gd name="connsiteY1978" fmla="*/ 649060 h 5092591"/>
                <a:gd name="connsiteX1979" fmla="*/ 1650307 w 4546203"/>
                <a:gd name="connsiteY1979" fmla="*/ 632744 h 5092591"/>
                <a:gd name="connsiteX1980" fmla="*/ 1639164 w 4546203"/>
                <a:gd name="connsiteY1980" fmla="*/ 598918 h 5092591"/>
                <a:gd name="connsiteX1981" fmla="*/ 2932110 w 4546203"/>
                <a:gd name="connsiteY1981" fmla="*/ 592551 h 5092591"/>
                <a:gd name="connsiteX1982" fmla="*/ 2917386 w 4546203"/>
                <a:gd name="connsiteY1982" fmla="*/ 635131 h 5092591"/>
                <a:gd name="connsiteX1983" fmla="*/ 3004935 w 4546203"/>
                <a:gd name="connsiteY1983" fmla="*/ 666968 h 5092591"/>
                <a:gd name="connsiteX1984" fmla="*/ 3020853 w 4546203"/>
                <a:gd name="connsiteY1984" fmla="*/ 625183 h 5092591"/>
                <a:gd name="connsiteX1985" fmla="*/ 2932110 w 4546203"/>
                <a:gd name="connsiteY1985" fmla="*/ 592551 h 5092591"/>
                <a:gd name="connsiteX1986" fmla="*/ 2654737 w 4546203"/>
                <a:gd name="connsiteY1986" fmla="*/ 586581 h 5092591"/>
                <a:gd name="connsiteX1987" fmla="*/ 2646778 w 4546203"/>
                <a:gd name="connsiteY1987" fmla="*/ 630754 h 5092591"/>
                <a:gd name="connsiteX1988" fmla="*/ 2733930 w 4546203"/>
                <a:gd name="connsiteY1988" fmla="*/ 649856 h 5092591"/>
                <a:gd name="connsiteX1989" fmla="*/ 2744675 w 4546203"/>
                <a:gd name="connsiteY1989" fmla="*/ 606081 h 5092591"/>
                <a:gd name="connsiteX1990" fmla="*/ 2654737 w 4546203"/>
                <a:gd name="connsiteY1990" fmla="*/ 586581 h 5092591"/>
                <a:gd name="connsiteX1991" fmla="*/ 1503860 w 4546203"/>
                <a:gd name="connsiteY1991" fmla="*/ 584989 h 5092591"/>
                <a:gd name="connsiteX1992" fmla="*/ 1454514 w 4546203"/>
                <a:gd name="connsiteY1992" fmla="*/ 605285 h 5092591"/>
                <a:gd name="connsiteX1993" fmla="*/ 1470034 w 4546203"/>
                <a:gd name="connsiteY1993" fmla="*/ 642295 h 5092591"/>
                <a:gd name="connsiteX1994" fmla="*/ 1518585 w 4546203"/>
                <a:gd name="connsiteY1994" fmla="*/ 622397 h 5092591"/>
                <a:gd name="connsiteX1995" fmla="*/ 1503860 w 4546203"/>
                <a:gd name="connsiteY1995" fmla="*/ 584989 h 5092591"/>
                <a:gd name="connsiteX1996" fmla="*/ 1696469 w 4546203"/>
                <a:gd name="connsiteY1996" fmla="*/ 581010 h 5092591"/>
                <a:gd name="connsiteX1997" fmla="*/ 1647123 w 4546203"/>
                <a:gd name="connsiteY1997" fmla="*/ 596132 h 5092591"/>
                <a:gd name="connsiteX1998" fmla="*/ 1658266 w 4546203"/>
                <a:gd name="connsiteY1998" fmla="*/ 629560 h 5092591"/>
                <a:gd name="connsiteX1999" fmla="*/ 1706816 w 4546203"/>
                <a:gd name="connsiteY1999" fmla="*/ 614836 h 5092591"/>
                <a:gd name="connsiteX2000" fmla="*/ 1696469 w 4546203"/>
                <a:gd name="connsiteY2000" fmla="*/ 581010 h 5092591"/>
                <a:gd name="connsiteX2001" fmla="*/ 1561563 w 4546203"/>
                <a:gd name="connsiteY2001" fmla="*/ 563102 h 5092591"/>
                <a:gd name="connsiteX2002" fmla="*/ 1511819 w 4546203"/>
                <a:gd name="connsiteY2002" fmla="*/ 582602 h 5092591"/>
                <a:gd name="connsiteX2003" fmla="*/ 1526942 w 4546203"/>
                <a:gd name="connsiteY2003" fmla="*/ 619611 h 5092591"/>
                <a:gd name="connsiteX2004" fmla="*/ 1575492 w 4546203"/>
                <a:gd name="connsiteY2004" fmla="*/ 600907 h 5092591"/>
                <a:gd name="connsiteX2005" fmla="*/ 1561563 w 4546203"/>
                <a:gd name="connsiteY2005" fmla="*/ 563102 h 5092591"/>
                <a:gd name="connsiteX2006" fmla="*/ 2418354 w 4546203"/>
                <a:gd name="connsiteY2006" fmla="*/ 557929 h 5092591"/>
                <a:gd name="connsiteX2007" fmla="*/ 2413977 w 4546203"/>
                <a:gd name="connsiteY2007" fmla="*/ 621203 h 5092591"/>
                <a:gd name="connsiteX2008" fmla="*/ 2480832 w 4546203"/>
                <a:gd name="connsiteY2008" fmla="*/ 627570 h 5092591"/>
                <a:gd name="connsiteX2009" fmla="*/ 2487200 w 4546203"/>
                <a:gd name="connsiteY2009" fmla="*/ 563898 h 5092591"/>
                <a:gd name="connsiteX2010" fmla="*/ 2418354 w 4546203"/>
                <a:gd name="connsiteY2010" fmla="*/ 557929 h 5092591"/>
                <a:gd name="connsiteX2011" fmla="*/ 2219378 w 4546203"/>
                <a:gd name="connsiteY2011" fmla="*/ 553551 h 5092591"/>
                <a:gd name="connsiteX2012" fmla="*/ 2219378 w 4546203"/>
                <a:gd name="connsiteY2012" fmla="*/ 614836 h 5092591"/>
                <a:gd name="connsiteX2013" fmla="*/ 2284642 w 4546203"/>
                <a:gd name="connsiteY2013" fmla="*/ 614836 h 5092591"/>
                <a:gd name="connsiteX2014" fmla="*/ 2284642 w 4546203"/>
                <a:gd name="connsiteY2014" fmla="*/ 553551 h 5092591"/>
                <a:gd name="connsiteX2015" fmla="*/ 2219378 w 4546203"/>
                <a:gd name="connsiteY2015" fmla="*/ 553551 h 5092591"/>
                <a:gd name="connsiteX2016" fmla="*/ 2318070 w 4546203"/>
                <a:gd name="connsiteY2016" fmla="*/ 552755 h 5092591"/>
                <a:gd name="connsiteX2017" fmla="*/ 2317672 w 4546203"/>
                <a:gd name="connsiteY2017" fmla="*/ 616030 h 5092591"/>
                <a:gd name="connsiteX2018" fmla="*/ 2383732 w 4546203"/>
                <a:gd name="connsiteY2018" fmla="*/ 619611 h 5092591"/>
                <a:gd name="connsiteX2019" fmla="*/ 2386916 w 4546203"/>
                <a:gd name="connsiteY2019" fmla="*/ 555939 h 5092591"/>
                <a:gd name="connsiteX2020" fmla="*/ 2318070 w 4546203"/>
                <a:gd name="connsiteY2020" fmla="*/ 552755 h 5092591"/>
                <a:gd name="connsiteX2021" fmla="*/ 1621256 w 4546203"/>
                <a:gd name="connsiteY2021" fmla="*/ 542807 h 5092591"/>
                <a:gd name="connsiteX2022" fmla="*/ 1570716 w 4546203"/>
                <a:gd name="connsiteY2022" fmla="*/ 560316 h 5092591"/>
                <a:gd name="connsiteX2023" fmla="*/ 1584247 w 4546203"/>
                <a:gd name="connsiteY2023" fmla="*/ 598122 h 5092591"/>
                <a:gd name="connsiteX2024" fmla="*/ 1633593 w 4546203"/>
                <a:gd name="connsiteY2024" fmla="*/ 581010 h 5092591"/>
                <a:gd name="connsiteX2025" fmla="*/ 1621256 w 4546203"/>
                <a:gd name="connsiteY2025" fmla="*/ 542807 h 5092591"/>
                <a:gd name="connsiteX2026" fmla="*/ 1680153 w 4546203"/>
                <a:gd name="connsiteY2026" fmla="*/ 524899 h 5092591"/>
                <a:gd name="connsiteX2027" fmla="*/ 1629215 w 4546203"/>
                <a:gd name="connsiteY2027" fmla="*/ 540021 h 5092591"/>
                <a:gd name="connsiteX2028" fmla="*/ 1641950 w 4546203"/>
                <a:gd name="connsiteY2028" fmla="*/ 578622 h 5092591"/>
                <a:gd name="connsiteX2029" fmla="*/ 1691694 w 4546203"/>
                <a:gd name="connsiteY2029" fmla="*/ 563102 h 5092591"/>
                <a:gd name="connsiteX2030" fmla="*/ 1680153 w 4546203"/>
                <a:gd name="connsiteY2030" fmla="*/ 524899 h 5092591"/>
                <a:gd name="connsiteX2031" fmla="*/ 2667472 w 4546203"/>
                <a:gd name="connsiteY2031" fmla="*/ 522113 h 5092591"/>
                <a:gd name="connsiteX2032" fmla="*/ 2659115 w 4546203"/>
                <a:gd name="connsiteY2032" fmla="*/ 566286 h 5092591"/>
                <a:gd name="connsiteX2033" fmla="*/ 2749450 w 4546203"/>
                <a:gd name="connsiteY2033" fmla="*/ 586183 h 5092591"/>
                <a:gd name="connsiteX2034" fmla="*/ 2760195 w 4546203"/>
                <a:gd name="connsiteY2034" fmla="*/ 542409 h 5092591"/>
                <a:gd name="connsiteX2035" fmla="*/ 2667472 w 4546203"/>
                <a:gd name="connsiteY2035" fmla="*/ 522113 h 5092591"/>
                <a:gd name="connsiteX2036" fmla="*/ 2425119 w 4546203"/>
                <a:gd name="connsiteY2036" fmla="*/ 465604 h 5092591"/>
                <a:gd name="connsiteX2037" fmla="*/ 2420742 w 4546203"/>
                <a:gd name="connsiteY2037" fmla="*/ 529276 h 5092591"/>
                <a:gd name="connsiteX2038" fmla="*/ 2490781 w 4546203"/>
                <a:gd name="connsiteY2038" fmla="*/ 535643 h 5092591"/>
                <a:gd name="connsiteX2039" fmla="*/ 2497148 w 4546203"/>
                <a:gd name="connsiteY2039" fmla="*/ 472369 h 5092591"/>
                <a:gd name="connsiteX2040" fmla="*/ 2425119 w 4546203"/>
                <a:gd name="connsiteY2040" fmla="*/ 465604 h 5092591"/>
                <a:gd name="connsiteX2041" fmla="*/ 2320060 w 4546203"/>
                <a:gd name="connsiteY2041" fmla="*/ 462818 h 5092591"/>
                <a:gd name="connsiteX2042" fmla="*/ 2319662 w 4546203"/>
                <a:gd name="connsiteY2042" fmla="*/ 523705 h 5092591"/>
                <a:gd name="connsiteX2043" fmla="*/ 2388508 w 4546203"/>
                <a:gd name="connsiteY2043" fmla="*/ 527286 h 5092591"/>
                <a:gd name="connsiteX2044" fmla="*/ 2392487 w 4546203"/>
                <a:gd name="connsiteY2044" fmla="*/ 462818 h 5092591"/>
                <a:gd name="connsiteX2045" fmla="*/ 2320060 w 4546203"/>
                <a:gd name="connsiteY2045" fmla="*/ 462818 h 5092591"/>
                <a:gd name="connsiteX2046" fmla="*/ 2181971 w 4546203"/>
                <a:gd name="connsiteY2046" fmla="*/ 461226 h 5092591"/>
                <a:gd name="connsiteX2047" fmla="*/ 2110339 w 4546203"/>
                <a:gd name="connsiteY2047" fmla="*/ 466002 h 5092591"/>
                <a:gd name="connsiteX2048" fmla="*/ 2115115 w 4546203"/>
                <a:gd name="connsiteY2048" fmla="*/ 528878 h 5092591"/>
                <a:gd name="connsiteX2049" fmla="*/ 2185950 w 4546203"/>
                <a:gd name="connsiteY2049" fmla="*/ 524899 h 5092591"/>
                <a:gd name="connsiteX2050" fmla="*/ 2181971 w 4546203"/>
                <a:gd name="connsiteY2050" fmla="*/ 461226 h 5092591"/>
                <a:gd name="connsiteX2051" fmla="*/ 1608523 w 4546203"/>
                <a:gd name="connsiteY2051" fmla="*/ 448890 h 5092591"/>
                <a:gd name="connsiteX2052" fmla="*/ 1620859 w 4546203"/>
                <a:gd name="connsiteY2052" fmla="*/ 481522 h 5092591"/>
                <a:gd name="connsiteX2053" fmla="*/ 1651900 w 4546203"/>
                <a:gd name="connsiteY2053" fmla="*/ 475155 h 5092591"/>
                <a:gd name="connsiteX2054" fmla="*/ 1658267 w 4546203"/>
                <a:gd name="connsiteY2054" fmla="*/ 498635 h 5092591"/>
                <a:gd name="connsiteX2055" fmla="*/ 1403576 w 4546203"/>
                <a:gd name="connsiteY2055" fmla="*/ 592950 h 5092591"/>
                <a:gd name="connsiteX2056" fmla="*/ 1391240 w 4546203"/>
                <a:gd name="connsiteY2056" fmla="*/ 566685 h 5092591"/>
                <a:gd name="connsiteX2057" fmla="*/ 1432627 w 4546203"/>
                <a:gd name="connsiteY2057" fmla="*/ 560318 h 5092591"/>
                <a:gd name="connsiteX2058" fmla="*/ 1445759 w 4546203"/>
                <a:gd name="connsiteY2058" fmla="*/ 556338 h 5092591"/>
                <a:gd name="connsiteX2059" fmla="*/ 1608125 w 4546203"/>
                <a:gd name="connsiteY2059" fmla="*/ 496247 h 5092591"/>
                <a:gd name="connsiteX2060" fmla="*/ 1622451 w 4546203"/>
                <a:gd name="connsiteY2060" fmla="*/ 489879 h 5092591"/>
                <a:gd name="connsiteX2061" fmla="*/ 1619267 w 4546203"/>
                <a:gd name="connsiteY2061" fmla="*/ 482318 h 5092591"/>
                <a:gd name="connsiteX2062" fmla="*/ 1427056 w 4546203"/>
                <a:gd name="connsiteY2062" fmla="*/ 552359 h 5092591"/>
                <a:gd name="connsiteX2063" fmla="*/ 1413525 w 4546203"/>
                <a:gd name="connsiteY2063" fmla="*/ 520920 h 5092591"/>
                <a:gd name="connsiteX2064" fmla="*/ 1608523 w 4546203"/>
                <a:gd name="connsiteY2064" fmla="*/ 448890 h 5092591"/>
                <a:gd name="connsiteX2065" fmla="*/ 2322448 w 4546203"/>
                <a:gd name="connsiteY2065" fmla="*/ 370891 h 5092591"/>
                <a:gd name="connsiteX2066" fmla="*/ 2322845 w 4546203"/>
                <a:gd name="connsiteY2066" fmla="*/ 432574 h 5092591"/>
                <a:gd name="connsiteX2067" fmla="*/ 2394875 w 4546203"/>
                <a:gd name="connsiteY2067" fmla="*/ 432574 h 5092591"/>
                <a:gd name="connsiteX2068" fmla="*/ 2398058 w 4546203"/>
                <a:gd name="connsiteY2068" fmla="*/ 370891 h 5092591"/>
                <a:gd name="connsiteX2069" fmla="*/ 2322448 w 4546203"/>
                <a:gd name="connsiteY2069" fmla="*/ 370891 h 5092591"/>
                <a:gd name="connsiteX2070" fmla="*/ 2215398 w 4546203"/>
                <a:gd name="connsiteY2070" fmla="*/ 369697 h 5092591"/>
                <a:gd name="connsiteX2071" fmla="*/ 2215398 w 4546203"/>
                <a:gd name="connsiteY2071" fmla="*/ 430982 h 5092591"/>
                <a:gd name="connsiteX2072" fmla="*/ 2287428 w 4546203"/>
                <a:gd name="connsiteY2072" fmla="*/ 430982 h 5092591"/>
                <a:gd name="connsiteX2073" fmla="*/ 2287428 w 4546203"/>
                <a:gd name="connsiteY2073" fmla="*/ 369697 h 5092591"/>
                <a:gd name="connsiteX2074" fmla="*/ 2215398 w 4546203"/>
                <a:gd name="connsiteY2074" fmla="*/ 369697 h 5092591"/>
                <a:gd name="connsiteX2075" fmla="*/ 2178787 w 4546203"/>
                <a:gd name="connsiteY2075" fmla="*/ 369299 h 5092591"/>
                <a:gd name="connsiteX2076" fmla="*/ 2103176 w 4546203"/>
                <a:gd name="connsiteY2076" fmla="*/ 374075 h 5092591"/>
                <a:gd name="connsiteX2077" fmla="*/ 2108350 w 4546203"/>
                <a:gd name="connsiteY2077" fmla="*/ 437747 h 5092591"/>
                <a:gd name="connsiteX2078" fmla="*/ 2182368 w 4546203"/>
                <a:gd name="connsiteY2078" fmla="*/ 432574 h 5092591"/>
                <a:gd name="connsiteX2079" fmla="*/ 2178787 w 4546203"/>
                <a:gd name="connsiteY2079" fmla="*/ 369299 h 5092591"/>
                <a:gd name="connsiteX2080" fmla="*/ 2438650 w 4546203"/>
                <a:gd name="connsiteY2080" fmla="*/ 281352 h 5092591"/>
                <a:gd name="connsiteX2081" fmla="*/ 2433874 w 4546203"/>
                <a:gd name="connsiteY2081" fmla="*/ 345024 h 5092591"/>
                <a:gd name="connsiteX2082" fmla="*/ 2510281 w 4546203"/>
                <a:gd name="connsiteY2082" fmla="*/ 351790 h 5092591"/>
                <a:gd name="connsiteX2083" fmla="*/ 2517444 w 4546203"/>
                <a:gd name="connsiteY2083" fmla="*/ 288515 h 5092591"/>
                <a:gd name="connsiteX2084" fmla="*/ 2438650 w 4546203"/>
                <a:gd name="connsiteY2084" fmla="*/ 281352 h 5092591"/>
                <a:gd name="connsiteX2085" fmla="*/ 2212215 w 4546203"/>
                <a:gd name="connsiteY2085" fmla="*/ 276975 h 5092591"/>
                <a:gd name="connsiteX2086" fmla="*/ 2212215 w 4546203"/>
                <a:gd name="connsiteY2086" fmla="*/ 337463 h 5092591"/>
                <a:gd name="connsiteX2087" fmla="*/ 2288622 w 4546203"/>
                <a:gd name="connsiteY2087" fmla="*/ 337463 h 5092591"/>
                <a:gd name="connsiteX2088" fmla="*/ 2288622 w 4546203"/>
                <a:gd name="connsiteY2088" fmla="*/ 276975 h 5092591"/>
                <a:gd name="connsiteX2089" fmla="*/ 2212215 w 4546203"/>
                <a:gd name="connsiteY2089" fmla="*/ 276975 h 5092591"/>
                <a:gd name="connsiteX2090" fmla="*/ 2445415 w 4546203"/>
                <a:gd name="connsiteY2090" fmla="*/ 189425 h 5092591"/>
                <a:gd name="connsiteX2091" fmla="*/ 2440639 w 4546203"/>
                <a:gd name="connsiteY2091" fmla="*/ 252700 h 5092591"/>
                <a:gd name="connsiteX2092" fmla="*/ 2520230 w 4546203"/>
                <a:gd name="connsiteY2092" fmla="*/ 259863 h 5092591"/>
                <a:gd name="connsiteX2093" fmla="*/ 2526995 w 4546203"/>
                <a:gd name="connsiteY2093" fmla="*/ 196588 h 5092591"/>
                <a:gd name="connsiteX2094" fmla="*/ 2445415 w 4546203"/>
                <a:gd name="connsiteY2094" fmla="*/ 189425 h 5092591"/>
                <a:gd name="connsiteX2095" fmla="*/ 2170828 w 4546203"/>
                <a:gd name="connsiteY2095" fmla="*/ 184650 h 5092591"/>
                <a:gd name="connsiteX2096" fmla="*/ 2089248 w 4546203"/>
                <a:gd name="connsiteY2096" fmla="*/ 189823 h 5092591"/>
                <a:gd name="connsiteX2097" fmla="*/ 2094421 w 4546203"/>
                <a:gd name="connsiteY2097" fmla="*/ 253097 h 5092591"/>
                <a:gd name="connsiteX2098" fmla="*/ 2174409 w 4546203"/>
                <a:gd name="connsiteY2098" fmla="*/ 248322 h 5092591"/>
                <a:gd name="connsiteX2099" fmla="*/ 2170828 w 4546203"/>
                <a:gd name="connsiteY2099" fmla="*/ 184650 h 5092591"/>
                <a:gd name="connsiteX2100" fmla="*/ 2210225 w 4546203"/>
                <a:gd name="connsiteY2100" fmla="*/ 184252 h 5092591"/>
                <a:gd name="connsiteX2101" fmla="*/ 2210225 w 4546203"/>
                <a:gd name="connsiteY2101" fmla="*/ 245536 h 5092591"/>
                <a:gd name="connsiteX2102" fmla="*/ 2289020 w 4546203"/>
                <a:gd name="connsiteY2102" fmla="*/ 245536 h 5092591"/>
                <a:gd name="connsiteX2103" fmla="*/ 2289020 w 4546203"/>
                <a:gd name="connsiteY2103" fmla="*/ 184252 h 5092591"/>
                <a:gd name="connsiteX2104" fmla="*/ 2210225 w 4546203"/>
                <a:gd name="connsiteY2104" fmla="*/ 184252 h 5092591"/>
                <a:gd name="connsiteX2105" fmla="*/ 2175205 w 4546203"/>
                <a:gd name="connsiteY2105" fmla="*/ 0 h 5092591"/>
                <a:gd name="connsiteX2106" fmla="*/ 2282652 w 4546203"/>
                <a:gd name="connsiteY2106" fmla="*/ 0 h 5092591"/>
                <a:gd name="connsiteX2107" fmla="*/ 2282652 w 4546203"/>
                <a:gd name="connsiteY2107" fmla="*/ 33030 h 5092591"/>
                <a:gd name="connsiteX2108" fmla="*/ 2342345 w 4546203"/>
                <a:gd name="connsiteY2108" fmla="*/ 33030 h 5092591"/>
                <a:gd name="connsiteX2109" fmla="*/ 2342345 w 4546203"/>
                <a:gd name="connsiteY2109" fmla="*/ 0 h 5092591"/>
                <a:gd name="connsiteX2110" fmla="*/ 2366222 w 4546203"/>
                <a:gd name="connsiteY2110" fmla="*/ 0 h 5092591"/>
                <a:gd name="connsiteX2111" fmla="*/ 2411589 w 4546203"/>
                <a:gd name="connsiteY2111" fmla="*/ 3980 h 5092591"/>
                <a:gd name="connsiteX2112" fmla="*/ 2530179 w 4546203"/>
                <a:gd name="connsiteY2112" fmla="*/ 12734 h 5092591"/>
                <a:gd name="connsiteX2113" fmla="*/ 2530179 w 4546203"/>
                <a:gd name="connsiteY2113" fmla="*/ 45367 h 5092591"/>
                <a:gd name="connsiteX2114" fmla="*/ 2545301 w 4546203"/>
                <a:gd name="connsiteY2114" fmla="*/ 50142 h 5092591"/>
                <a:gd name="connsiteX2115" fmla="*/ 2538535 w 4546203"/>
                <a:gd name="connsiteY2115" fmla="*/ 118590 h 5092591"/>
                <a:gd name="connsiteX2116" fmla="*/ 2571168 w 4546203"/>
                <a:gd name="connsiteY2116" fmla="*/ 125355 h 5092591"/>
                <a:gd name="connsiteX2117" fmla="*/ 2483618 w 4546203"/>
                <a:gd name="connsiteY2117" fmla="*/ 837689 h 5092591"/>
                <a:gd name="connsiteX2118" fmla="*/ 2567188 w 4546203"/>
                <a:gd name="connsiteY2118" fmla="*/ 849627 h 5092591"/>
                <a:gd name="connsiteX2119" fmla="*/ 2632054 w 4546203"/>
                <a:gd name="connsiteY2119" fmla="*/ 476746 h 5092591"/>
                <a:gd name="connsiteX2120" fmla="*/ 2664686 w 4546203"/>
                <a:gd name="connsiteY2120" fmla="*/ 480726 h 5092591"/>
                <a:gd name="connsiteX2121" fmla="*/ 2675033 w 4546203"/>
                <a:gd name="connsiteY2121" fmla="*/ 432972 h 5092591"/>
                <a:gd name="connsiteX2122" fmla="*/ 2706869 w 4546203"/>
                <a:gd name="connsiteY2122" fmla="*/ 437747 h 5092591"/>
                <a:gd name="connsiteX2123" fmla="*/ 2715624 w 4546203"/>
                <a:gd name="connsiteY2123" fmla="*/ 414666 h 5092591"/>
                <a:gd name="connsiteX2124" fmla="*/ 2904651 w 4546203"/>
                <a:gd name="connsiteY2124" fmla="*/ 463216 h 5092591"/>
                <a:gd name="connsiteX2125" fmla="*/ 2899478 w 4546203"/>
                <a:gd name="connsiteY2125" fmla="*/ 487491 h 5092591"/>
                <a:gd name="connsiteX2126" fmla="*/ 2976680 w 4546203"/>
                <a:gd name="connsiteY2126" fmla="*/ 512562 h 5092591"/>
                <a:gd name="connsiteX2127" fmla="*/ 2988221 w 4546203"/>
                <a:gd name="connsiteY2127" fmla="*/ 490675 h 5092591"/>
                <a:gd name="connsiteX2128" fmla="*/ 3170085 w 4546203"/>
                <a:gd name="connsiteY2128" fmla="*/ 563500 h 5092591"/>
                <a:gd name="connsiteX2129" fmla="*/ 3161330 w 4546203"/>
                <a:gd name="connsiteY2129" fmla="*/ 585387 h 5092591"/>
                <a:gd name="connsiteX2130" fmla="*/ 3177248 w 4546203"/>
                <a:gd name="connsiteY2130" fmla="*/ 596132 h 5092591"/>
                <a:gd name="connsiteX2131" fmla="*/ 3157351 w 4546203"/>
                <a:gd name="connsiteY2131" fmla="*/ 640305 h 5092591"/>
                <a:gd name="connsiteX2132" fmla="*/ 3190779 w 4546203"/>
                <a:gd name="connsiteY2132" fmla="*/ 657815 h 5092591"/>
                <a:gd name="connsiteX2133" fmla="*/ 2948028 w 4546203"/>
                <a:gd name="connsiteY2133" fmla="*/ 1156051 h 5092591"/>
                <a:gd name="connsiteX2134" fmla="*/ 2962752 w 4546203"/>
                <a:gd name="connsiteY2134" fmla="*/ 1161224 h 5092591"/>
                <a:gd name="connsiteX2135" fmla="*/ 2892713 w 4546203"/>
                <a:gd name="connsiteY2135" fmla="*/ 1303293 h 5092591"/>
                <a:gd name="connsiteX2136" fmla="*/ 2900672 w 4546203"/>
                <a:gd name="connsiteY2136" fmla="*/ 1307272 h 5092591"/>
                <a:gd name="connsiteX2137" fmla="*/ 2971905 w 4546203"/>
                <a:gd name="connsiteY2137" fmla="*/ 1167989 h 5092591"/>
                <a:gd name="connsiteX2138" fmla="*/ 2980660 w 4546203"/>
                <a:gd name="connsiteY2138" fmla="*/ 1185897 h 5092591"/>
                <a:gd name="connsiteX2139" fmla="*/ 2913406 w 4546203"/>
                <a:gd name="connsiteY2139" fmla="*/ 1314037 h 5092591"/>
                <a:gd name="connsiteX2140" fmla="*/ 2961558 w 4546203"/>
                <a:gd name="connsiteY2140" fmla="*/ 1339506 h 5092591"/>
                <a:gd name="connsiteX2141" fmla="*/ 2977476 w 4546203"/>
                <a:gd name="connsiteY2141" fmla="*/ 1300905 h 5092591"/>
                <a:gd name="connsiteX2142" fmla="*/ 2979864 w 4546203"/>
                <a:gd name="connsiteY2142" fmla="*/ 1290558 h 5092591"/>
                <a:gd name="connsiteX2143" fmla="*/ 2965936 w 4546203"/>
                <a:gd name="connsiteY2143" fmla="*/ 1281007 h 5092591"/>
                <a:gd name="connsiteX2144" fmla="*/ 2979864 w 4546203"/>
                <a:gd name="connsiteY2144" fmla="*/ 1256334 h 5092591"/>
                <a:gd name="connsiteX2145" fmla="*/ 3003741 w 4546203"/>
                <a:gd name="connsiteY2145" fmla="*/ 1260712 h 5092591"/>
                <a:gd name="connsiteX2146" fmla="*/ 3005333 w 4546203"/>
                <a:gd name="connsiteY2146" fmla="*/ 1254345 h 5092591"/>
                <a:gd name="connsiteX2147" fmla="*/ 2979068 w 4546203"/>
                <a:gd name="connsiteY2147" fmla="*/ 1236835 h 5092591"/>
                <a:gd name="connsiteX2148" fmla="*/ 2994190 w 4546203"/>
                <a:gd name="connsiteY2148" fmla="*/ 1210172 h 5092591"/>
                <a:gd name="connsiteX2149" fmla="*/ 3013690 w 4546203"/>
                <a:gd name="connsiteY2149" fmla="*/ 1220519 h 5092591"/>
                <a:gd name="connsiteX2150" fmla="*/ 3025231 w 4546203"/>
                <a:gd name="connsiteY2150" fmla="*/ 1220121 h 5092591"/>
                <a:gd name="connsiteX2151" fmla="*/ 3018863 w 4546203"/>
                <a:gd name="connsiteY2151" fmla="*/ 1210172 h 5092591"/>
                <a:gd name="connsiteX2152" fmla="*/ 2991007 w 4546203"/>
                <a:gd name="connsiteY2152" fmla="*/ 1193856 h 5092591"/>
                <a:gd name="connsiteX2153" fmla="*/ 3006129 w 4546203"/>
                <a:gd name="connsiteY2153" fmla="*/ 1166397 h 5092591"/>
                <a:gd name="connsiteX2154" fmla="*/ 3035975 w 4546203"/>
                <a:gd name="connsiteY2154" fmla="*/ 1182315 h 5092591"/>
                <a:gd name="connsiteX2155" fmla="*/ 3047118 w 4546203"/>
                <a:gd name="connsiteY2155" fmla="*/ 1181121 h 5092591"/>
                <a:gd name="connsiteX2156" fmla="*/ 3041945 w 4546203"/>
                <a:gd name="connsiteY2156" fmla="*/ 1172366 h 5092591"/>
                <a:gd name="connsiteX2157" fmla="*/ 3002547 w 4546203"/>
                <a:gd name="connsiteY2157" fmla="*/ 1149683 h 5092591"/>
                <a:gd name="connsiteX2158" fmla="*/ 3017670 w 4546203"/>
                <a:gd name="connsiteY2158" fmla="*/ 1122622 h 5092591"/>
                <a:gd name="connsiteX2159" fmla="*/ 3055077 w 4546203"/>
                <a:gd name="connsiteY2159" fmla="*/ 1142918 h 5092591"/>
                <a:gd name="connsiteX2160" fmla="*/ 3068607 w 4546203"/>
                <a:gd name="connsiteY2160" fmla="*/ 1143316 h 5092591"/>
                <a:gd name="connsiteX2161" fmla="*/ 3060250 w 4546203"/>
                <a:gd name="connsiteY2161" fmla="*/ 1132173 h 5092591"/>
                <a:gd name="connsiteX2162" fmla="*/ 3013690 w 4546203"/>
                <a:gd name="connsiteY2162" fmla="*/ 1105909 h 5092591"/>
                <a:gd name="connsiteX2163" fmla="*/ 3028414 w 4546203"/>
                <a:gd name="connsiteY2163" fmla="*/ 1078450 h 5092591"/>
                <a:gd name="connsiteX2164" fmla="*/ 3062240 w 4546203"/>
                <a:gd name="connsiteY2164" fmla="*/ 1096358 h 5092591"/>
                <a:gd name="connsiteX2165" fmla="*/ 3091689 w 4546203"/>
                <a:gd name="connsiteY2165" fmla="*/ 1099143 h 5092591"/>
                <a:gd name="connsiteX2166" fmla="*/ 3024435 w 4546203"/>
                <a:gd name="connsiteY2166" fmla="*/ 1061736 h 5092591"/>
                <a:gd name="connsiteX2167" fmla="*/ 3039159 w 4546203"/>
                <a:gd name="connsiteY2167" fmla="*/ 1033879 h 5092591"/>
                <a:gd name="connsiteX2168" fmla="*/ 3097658 w 4546203"/>
                <a:gd name="connsiteY2168" fmla="*/ 1065317 h 5092591"/>
                <a:gd name="connsiteX2169" fmla="*/ 3112382 w 4546203"/>
                <a:gd name="connsiteY2169" fmla="*/ 1065715 h 5092591"/>
                <a:gd name="connsiteX2170" fmla="*/ 3103627 w 4546203"/>
                <a:gd name="connsiteY2170" fmla="*/ 1054971 h 5092591"/>
                <a:gd name="connsiteX2171" fmla="*/ 3035179 w 4546203"/>
                <a:gd name="connsiteY2171" fmla="*/ 1017165 h 5092591"/>
                <a:gd name="connsiteX2172" fmla="*/ 3049108 w 4546203"/>
                <a:gd name="connsiteY2172" fmla="*/ 989309 h 5092591"/>
                <a:gd name="connsiteX2173" fmla="*/ 3104025 w 4546203"/>
                <a:gd name="connsiteY2173" fmla="*/ 1017961 h 5092591"/>
                <a:gd name="connsiteX2174" fmla="*/ 3157749 w 4546203"/>
                <a:gd name="connsiteY2174" fmla="*/ 1032685 h 5092591"/>
                <a:gd name="connsiteX2175" fmla="*/ 3189187 w 4546203"/>
                <a:gd name="connsiteY2175" fmla="*/ 982145 h 5092591"/>
                <a:gd name="connsiteX2176" fmla="*/ 3308572 w 4546203"/>
                <a:gd name="connsiteY2176" fmla="*/ 1058552 h 5092591"/>
                <a:gd name="connsiteX2177" fmla="*/ 3463376 w 4546203"/>
                <a:gd name="connsiteY2177" fmla="*/ 837689 h 5092591"/>
                <a:gd name="connsiteX2178" fmla="*/ 3498793 w 4546203"/>
                <a:gd name="connsiteY2178" fmla="*/ 861566 h 5092591"/>
                <a:gd name="connsiteX2179" fmla="*/ 3526650 w 4546203"/>
                <a:gd name="connsiteY2179" fmla="*/ 825750 h 5092591"/>
                <a:gd name="connsiteX2180" fmla="*/ 3559680 w 4546203"/>
                <a:gd name="connsiteY2180" fmla="*/ 849230 h 5092591"/>
                <a:gd name="connsiteX2181" fmla="*/ 3579578 w 4546203"/>
                <a:gd name="connsiteY2181" fmla="*/ 827740 h 5092591"/>
                <a:gd name="connsiteX2182" fmla="*/ 3757462 w 4546203"/>
                <a:gd name="connsiteY2182" fmla="*/ 979758 h 5092591"/>
                <a:gd name="connsiteX2183" fmla="*/ 3737565 w 4546203"/>
                <a:gd name="connsiteY2183" fmla="*/ 1004431 h 5092591"/>
                <a:gd name="connsiteX2184" fmla="*/ 3764625 w 4546203"/>
                <a:gd name="connsiteY2184" fmla="*/ 1023930 h 5092591"/>
                <a:gd name="connsiteX2185" fmla="*/ 3729208 w 4546203"/>
                <a:gd name="connsiteY2185" fmla="*/ 1062930 h 5092591"/>
                <a:gd name="connsiteX2186" fmla="*/ 3762238 w 4546203"/>
                <a:gd name="connsiteY2186" fmla="*/ 1087205 h 5092591"/>
                <a:gd name="connsiteX2187" fmla="*/ 3500385 w 4546203"/>
                <a:gd name="connsiteY2187" fmla="*/ 1343486 h 5092591"/>
                <a:gd name="connsiteX2188" fmla="*/ 3530232 w 4546203"/>
                <a:gd name="connsiteY2188" fmla="*/ 1376118 h 5092591"/>
                <a:gd name="connsiteX2189" fmla="*/ 3322899 w 4546203"/>
                <a:gd name="connsiteY2189" fmla="*/ 1569125 h 5092591"/>
                <a:gd name="connsiteX2190" fmla="*/ 3377816 w 4546203"/>
                <a:gd name="connsiteY2190" fmla="*/ 1606134 h 5092591"/>
                <a:gd name="connsiteX2191" fmla="*/ 3386969 w 4546203"/>
                <a:gd name="connsiteY2191" fmla="*/ 1596583 h 5092591"/>
                <a:gd name="connsiteX2192" fmla="*/ 3359510 w 4546203"/>
                <a:gd name="connsiteY2192" fmla="*/ 1563951 h 5092591"/>
                <a:gd name="connsiteX2193" fmla="*/ 3375826 w 4546203"/>
                <a:gd name="connsiteY2193" fmla="*/ 1549625 h 5092591"/>
                <a:gd name="connsiteX2194" fmla="*/ 3404081 w 4546203"/>
                <a:gd name="connsiteY2194" fmla="*/ 1580665 h 5092591"/>
                <a:gd name="connsiteX2195" fmla="*/ 3416815 w 4546203"/>
                <a:gd name="connsiteY2195" fmla="*/ 1568727 h 5092591"/>
                <a:gd name="connsiteX2196" fmla="*/ 3389755 w 4546203"/>
                <a:gd name="connsiteY2196" fmla="*/ 1536493 h 5092591"/>
                <a:gd name="connsiteX2197" fmla="*/ 3406071 w 4546203"/>
                <a:gd name="connsiteY2197" fmla="*/ 1522166 h 5092591"/>
                <a:gd name="connsiteX2198" fmla="*/ 3434723 w 4546203"/>
                <a:gd name="connsiteY2198" fmla="*/ 1553605 h 5092591"/>
                <a:gd name="connsiteX2199" fmla="*/ 3447856 w 4546203"/>
                <a:gd name="connsiteY2199" fmla="*/ 1542462 h 5092591"/>
                <a:gd name="connsiteX2200" fmla="*/ 3419601 w 4546203"/>
                <a:gd name="connsiteY2200" fmla="*/ 1509034 h 5092591"/>
                <a:gd name="connsiteX2201" fmla="*/ 3436315 w 4546203"/>
                <a:gd name="connsiteY2201" fmla="*/ 1494708 h 5092591"/>
                <a:gd name="connsiteX2202" fmla="*/ 3465763 w 4546203"/>
                <a:gd name="connsiteY2202" fmla="*/ 1527340 h 5092591"/>
                <a:gd name="connsiteX2203" fmla="*/ 3478896 w 4546203"/>
                <a:gd name="connsiteY2203" fmla="*/ 1515799 h 5092591"/>
                <a:gd name="connsiteX2204" fmla="*/ 3449845 w 4546203"/>
                <a:gd name="connsiteY2204" fmla="*/ 1481575 h 5092591"/>
                <a:gd name="connsiteX2205" fmla="*/ 3466559 w 4546203"/>
                <a:gd name="connsiteY2205" fmla="*/ 1467249 h 5092591"/>
                <a:gd name="connsiteX2206" fmla="*/ 3498793 w 4546203"/>
                <a:gd name="connsiteY2206" fmla="*/ 1502667 h 5092591"/>
                <a:gd name="connsiteX2207" fmla="*/ 3482079 w 4546203"/>
                <a:gd name="connsiteY2207" fmla="*/ 1452127 h 5092591"/>
                <a:gd name="connsiteX2208" fmla="*/ 3496406 w 4546203"/>
                <a:gd name="connsiteY2208" fmla="*/ 1439790 h 5092591"/>
                <a:gd name="connsiteX2209" fmla="*/ 3529834 w 4546203"/>
                <a:gd name="connsiteY2209" fmla="*/ 1475606 h 5092591"/>
                <a:gd name="connsiteX2210" fmla="*/ 3512722 w 4546203"/>
                <a:gd name="connsiteY2210" fmla="*/ 1424270 h 5092591"/>
                <a:gd name="connsiteX2211" fmla="*/ 3527048 w 4546203"/>
                <a:gd name="connsiteY2211" fmla="*/ 1411934 h 5092591"/>
                <a:gd name="connsiteX2212" fmla="*/ 3560874 w 4546203"/>
                <a:gd name="connsiteY2212" fmla="*/ 1448943 h 5092591"/>
                <a:gd name="connsiteX2213" fmla="*/ 3573210 w 4546203"/>
                <a:gd name="connsiteY2213" fmla="*/ 1436607 h 5092591"/>
                <a:gd name="connsiteX2214" fmla="*/ 3541374 w 4546203"/>
                <a:gd name="connsiteY2214" fmla="*/ 1398801 h 5092591"/>
                <a:gd name="connsiteX2215" fmla="*/ 3557292 w 4546203"/>
                <a:gd name="connsiteY2215" fmla="*/ 1384475 h 5092591"/>
                <a:gd name="connsiteX2216" fmla="*/ 3590322 w 4546203"/>
                <a:gd name="connsiteY2216" fmla="*/ 1420689 h 5092591"/>
                <a:gd name="connsiteX2217" fmla="*/ 3603057 w 4546203"/>
                <a:gd name="connsiteY2217" fmla="*/ 1409148 h 5092591"/>
                <a:gd name="connsiteX2218" fmla="*/ 3571221 w 4546203"/>
                <a:gd name="connsiteY2218" fmla="*/ 1371342 h 5092591"/>
                <a:gd name="connsiteX2219" fmla="*/ 3590322 w 4546203"/>
                <a:gd name="connsiteY2219" fmla="*/ 1354231 h 5092591"/>
                <a:gd name="connsiteX2220" fmla="*/ 3630118 w 4546203"/>
                <a:gd name="connsiteY2220" fmla="*/ 1398801 h 5092591"/>
                <a:gd name="connsiteX2221" fmla="*/ 3671903 w 4546203"/>
                <a:gd name="connsiteY2221" fmla="*/ 1364975 h 5092591"/>
                <a:gd name="connsiteX2222" fmla="*/ 3787707 w 4546203"/>
                <a:gd name="connsiteY2222" fmla="*/ 1517789 h 5092591"/>
                <a:gd name="connsiteX2223" fmla="*/ 3743932 w 4546203"/>
                <a:gd name="connsiteY2223" fmla="*/ 1548829 h 5092591"/>
                <a:gd name="connsiteX2224" fmla="*/ 3779350 w 4546203"/>
                <a:gd name="connsiteY2224" fmla="*/ 1604144 h 5092591"/>
                <a:gd name="connsiteX2225" fmla="*/ 3585547 w 4546203"/>
                <a:gd name="connsiteY2225" fmla="*/ 1725918 h 5092591"/>
                <a:gd name="connsiteX2226" fmla="*/ 3659964 w 4546203"/>
                <a:gd name="connsiteY2226" fmla="*/ 1858436 h 5092591"/>
                <a:gd name="connsiteX2227" fmla="*/ 3698565 w 4546203"/>
                <a:gd name="connsiteY2227" fmla="*/ 1834161 h 5092591"/>
                <a:gd name="connsiteX2228" fmla="*/ 3732789 w 4546203"/>
                <a:gd name="connsiteY2228" fmla="*/ 1807498 h 5092591"/>
                <a:gd name="connsiteX2229" fmla="*/ 3794870 w 4546203"/>
                <a:gd name="connsiteY2229" fmla="*/ 1944791 h 5092591"/>
                <a:gd name="connsiteX2230" fmla="*/ 3844216 w 4546203"/>
                <a:gd name="connsiteY2230" fmla="*/ 1926088 h 5092591"/>
                <a:gd name="connsiteX2231" fmla="*/ 3861726 w 4546203"/>
                <a:gd name="connsiteY2231" fmla="*/ 1968270 h 5092591"/>
                <a:gd name="connsiteX2232" fmla="*/ 3902317 w 4546203"/>
                <a:gd name="connsiteY2232" fmla="*/ 1954342 h 5092591"/>
                <a:gd name="connsiteX2233" fmla="*/ 3946091 w 4546203"/>
                <a:gd name="connsiteY2233" fmla="*/ 2094421 h 5092591"/>
                <a:gd name="connsiteX2234" fmla="*/ 3905102 w 4546203"/>
                <a:gd name="connsiteY2234" fmla="*/ 2106360 h 5092591"/>
                <a:gd name="connsiteX2235" fmla="*/ 3916643 w 4546203"/>
                <a:gd name="connsiteY2235" fmla="*/ 2155706 h 5092591"/>
                <a:gd name="connsiteX2236" fmla="*/ 3782135 w 4546203"/>
                <a:gd name="connsiteY2236" fmla="*/ 2187940 h 5092591"/>
                <a:gd name="connsiteX2237" fmla="*/ 3821533 w 4546203"/>
                <a:gd name="connsiteY2237" fmla="*/ 2467700 h 5092591"/>
                <a:gd name="connsiteX2238" fmla="*/ 3659964 w 4546203"/>
                <a:gd name="connsiteY2238" fmla="*/ 2476455 h 5092591"/>
                <a:gd name="connsiteX2239" fmla="*/ 3659964 w 4546203"/>
                <a:gd name="connsiteY2239" fmla="*/ 2634442 h 5092591"/>
                <a:gd name="connsiteX2240" fmla="*/ 3698565 w 4546203"/>
                <a:gd name="connsiteY2240" fmla="*/ 2637228 h 5092591"/>
                <a:gd name="connsiteX2241" fmla="*/ 3801635 w 4546203"/>
                <a:gd name="connsiteY2241" fmla="*/ 2643595 h 5092591"/>
                <a:gd name="connsiteX2242" fmla="*/ 3811584 w 4546203"/>
                <a:gd name="connsiteY2242" fmla="*/ 2659911 h 5092591"/>
                <a:gd name="connsiteX2243" fmla="*/ 3656780 w 4546203"/>
                <a:gd name="connsiteY2243" fmla="*/ 2649564 h 5092591"/>
                <a:gd name="connsiteX2244" fmla="*/ 3653995 w 4546203"/>
                <a:gd name="connsiteY2244" fmla="*/ 2694533 h 5092591"/>
                <a:gd name="connsiteX2245" fmla="*/ 3808002 w 4546203"/>
                <a:gd name="connsiteY2245" fmla="*/ 2726767 h 5092591"/>
                <a:gd name="connsiteX2246" fmla="*/ 3828696 w 4546203"/>
                <a:gd name="connsiteY2246" fmla="*/ 2761389 h 5092591"/>
                <a:gd name="connsiteX2247" fmla="*/ 3946887 w 4546203"/>
                <a:gd name="connsiteY2247" fmla="*/ 2863662 h 5092591"/>
                <a:gd name="connsiteX2248" fmla="*/ 4050753 w 4546203"/>
                <a:gd name="connsiteY2248" fmla="*/ 3351949 h 5092591"/>
                <a:gd name="connsiteX2249" fmla="*/ 3941316 w 4546203"/>
                <a:gd name="connsiteY2249" fmla="*/ 3603853 h 5092591"/>
                <a:gd name="connsiteX2250" fmla="*/ 3947683 w 4546203"/>
                <a:gd name="connsiteY2250" fmla="*/ 3623751 h 5092591"/>
                <a:gd name="connsiteX2251" fmla="*/ 4024886 w 4546203"/>
                <a:gd name="connsiteY2251" fmla="*/ 3494018 h 5092591"/>
                <a:gd name="connsiteX2252" fmla="*/ 4094130 w 4546203"/>
                <a:gd name="connsiteY2252" fmla="*/ 3531824 h 5092591"/>
                <a:gd name="connsiteX2253" fmla="*/ 4009366 w 4546203"/>
                <a:gd name="connsiteY2253" fmla="*/ 3674688 h 5092591"/>
                <a:gd name="connsiteX2254" fmla="*/ 4028069 w 4546203"/>
                <a:gd name="connsiteY2254" fmla="*/ 3687025 h 5092591"/>
                <a:gd name="connsiteX2255" fmla="*/ 4110446 w 4546203"/>
                <a:gd name="connsiteY2255" fmla="*/ 3549732 h 5092591"/>
                <a:gd name="connsiteX2256" fmla="*/ 4177700 w 4546203"/>
                <a:gd name="connsiteY2256" fmla="*/ 3586741 h 5092591"/>
                <a:gd name="connsiteX2257" fmla="*/ 4089752 w 4546203"/>
                <a:gd name="connsiteY2257" fmla="*/ 3734381 h 5092591"/>
                <a:gd name="connsiteX2258" fmla="*/ 4109650 w 4546203"/>
                <a:gd name="connsiteY2258" fmla="*/ 3748309 h 5092591"/>
                <a:gd name="connsiteX2259" fmla="*/ 4195608 w 4546203"/>
                <a:gd name="connsiteY2259" fmla="*/ 3605445 h 5092591"/>
                <a:gd name="connsiteX2260" fmla="*/ 4261270 w 4546203"/>
                <a:gd name="connsiteY2260" fmla="*/ 3641658 h 5092591"/>
                <a:gd name="connsiteX2261" fmla="*/ 4169343 w 4546203"/>
                <a:gd name="connsiteY2261" fmla="*/ 3794472 h 5092591"/>
                <a:gd name="connsiteX2262" fmla="*/ 4190434 w 4546203"/>
                <a:gd name="connsiteY2262" fmla="*/ 3810390 h 5092591"/>
                <a:gd name="connsiteX2263" fmla="*/ 4280769 w 4546203"/>
                <a:gd name="connsiteY2263" fmla="*/ 3661954 h 5092591"/>
                <a:gd name="connsiteX2264" fmla="*/ 4344442 w 4546203"/>
                <a:gd name="connsiteY2264" fmla="*/ 3697372 h 5092591"/>
                <a:gd name="connsiteX2265" fmla="*/ 4247739 w 4546203"/>
                <a:gd name="connsiteY2265" fmla="*/ 3856155 h 5092591"/>
                <a:gd name="connsiteX2266" fmla="*/ 4270422 w 4546203"/>
                <a:gd name="connsiteY2266" fmla="*/ 3874460 h 5092591"/>
                <a:gd name="connsiteX2267" fmla="*/ 4283157 w 4546203"/>
                <a:gd name="connsiteY2267" fmla="*/ 3858542 h 5092591"/>
                <a:gd name="connsiteX2268" fmla="*/ 4376278 w 4546203"/>
                <a:gd name="connsiteY2268" fmla="*/ 3752289 h 5092591"/>
                <a:gd name="connsiteX2269" fmla="*/ 4418461 w 4546203"/>
                <a:gd name="connsiteY2269" fmla="*/ 3723239 h 5092591"/>
                <a:gd name="connsiteX2270" fmla="*/ 4443531 w 4546203"/>
                <a:gd name="connsiteY2270" fmla="*/ 3737963 h 5092591"/>
                <a:gd name="connsiteX2271" fmla="*/ 4439950 w 4546203"/>
                <a:gd name="connsiteY2271" fmla="*/ 3780942 h 5092591"/>
                <a:gd name="connsiteX2272" fmla="*/ 4384635 w 4546203"/>
                <a:gd name="connsiteY2272" fmla="*/ 3923408 h 5092591"/>
                <a:gd name="connsiteX2273" fmla="*/ 4394186 w 4546203"/>
                <a:gd name="connsiteY2273" fmla="*/ 3976336 h 5092591"/>
                <a:gd name="connsiteX2274" fmla="*/ 4527897 w 4546203"/>
                <a:gd name="connsiteY2274" fmla="*/ 4092140 h 5092591"/>
                <a:gd name="connsiteX2275" fmla="*/ 4546203 w 4546203"/>
                <a:gd name="connsiteY2275" fmla="*/ 4104079 h 5092591"/>
                <a:gd name="connsiteX2276" fmla="*/ 4546203 w 4546203"/>
                <a:gd name="connsiteY2276" fmla="*/ 4112038 h 5092591"/>
                <a:gd name="connsiteX2277" fmla="*/ 4531479 w 4546203"/>
                <a:gd name="connsiteY2277" fmla="*/ 4123181 h 5092591"/>
                <a:gd name="connsiteX2278" fmla="*/ 4330513 w 4546203"/>
                <a:gd name="connsiteY2278" fmla="*/ 4014142 h 5092591"/>
                <a:gd name="connsiteX2279" fmla="*/ 4317381 w 4546203"/>
                <a:gd name="connsiteY2279" fmla="*/ 4029662 h 5092591"/>
                <a:gd name="connsiteX2280" fmla="*/ 4198393 w 4546203"/>
                <a:gd name="connsiteY2280" fmla="*/ 4143078 h 5092591"/>
                <a:gd name="connsiteX2281" fmla="*/ 4140690 w 4546203"/>
                <a:gd name="connsiteY2281" fmla="*/ 4156608 h 5092591"/>
                <a:gd name="connsiteX2282" fmla="*/ 4142282 w 4546203"/>
                <a:gd name="connsiteY2282" fmla="*/ 4099303 h 5092591"/>
                <a:gd name="connsiteX2283" fmla="*/ 4201577 w 4546203"/>
                <a:gd name="connsiteY2283" fmla="*/ 3984693 h 5092591"/>
                <a:gd name="connsiteX2284" fmla="*/ 4222668 w 4546203"/>
                <a:gd name="connsiteY2284" fmla="*/ 3950867 h 5092591"/>
                <a:gd name="connsiteX2285" fmla="*/ 4197597 w 4546203"/>
                <a:gd name="connsiteY2285" fmla="*/ 3935745 h 5092591"/>
                <a:gd name="connsiteX2286" fmla="*/ 4084579 w 4546203"/>
                <a:gd name="connsiteY2286" fmla="*/ 4079406 h 5092591"/>
                <a:gd name="connsiteX2287" fmla="*/ 4028865 w 4546203"/>
                <a:gd name="connsiteY2287" fmla="*/ 4032447 h 5092591"/>
                <a:gd name="connsiteX2288" fmla="*/ 4134323 w 4546203"/>
                <a:gd name="connsiteY2288" fmla="*/ 3897940 h 5092591"/>
                <a:gd name="connsiteX2289" fmla="*/ 4112037 w 4546203"/>
                <a:gd name="connsiteY2289" fmla="*/ 3884011 h 5092591"/>
                <a:gd name="connsiteX2290" fmla="*/ 4002999 w 4546203"/>
                <a:gd name="connsiteY2290" fmla="*/ 4021703 h 5092591"/>
                <a:gd name="connsiteX2291" fmla="*/ 3946091 w 4546203"/>
                <a:gd name="connsiteY2291" fmla="*/ 3973152 h 5092591"/>
                <a:gd name="connsiteX2292" fmla="*/ 4047967 w 4546203"/>
                <a:gd name="connsiteY2292" fmla="*/ 3844216 h 5092591"/>
                <a:gd name="connsiteX2293" fmla="*/ 4027274 w 4546203"/>
                <a:gd name="connsiteY2293" fmla="*/ 3831482 h 5092591"/>
                <a:gd name="connsiteX2294" fmla="*/ 3921816 w 4546203"/>
                <a:gd name="connsiteY2294" fmla="*/ 3963204 h 5092591"/>
                <a:gd name="connsiteX2295" fmla="*/ 3863715 w 4546203"/>
                <a:gd name="connsiteY2295" fmla="*/ 3913062 h 5092591"/>
                <a:gd name="connsiteX2296" fmla="*/ 3962010 w 4546203"/>
                <a:gd name="connsiteY2296" fmla="*/ 3788901 h 5092591"/>
                <a:gd name="connsiteX2297" fmla="*/ 3943306 w 4546203"/>
                <a:gd name="connsiteY2297" fmla="*/ 3776962 h 5092591"/>
                <a:gd name="connsiteX2298" fmla="*/ 3841430 w 4546203"/>
                <a:gd name="connsiteY2298" fmla="*/ 3903909 h 5092591"/>
                <a:gd name="connsiteX2299" fmla="*/ 3781737 w 4546203"/>
                <a:gd name="connsiteY2299" fmla="*/ 3852175 h 5092591"/>
                <a:gd name="connsiteX2300" fmla="*/ 3876450 w 4546203"/>
                <a:gd name="connsiteY2300" fmla="*/ 3733585 h 5092591"/>
                <a:gd name="connsiteX2301" fmla="*/ 3858940 w 4546203"/>
                <a:gd name="connsiteY2301" fmla="*/ 3723239 h 5092591"/>
                <a:gd name="connsiteX2302" fmla="*/ 3761044 w 4546203"/>
                <a:gd name="connsiteY2302" fmla="*/ 3843818 h 5092591"/>
                <a:gd name="connsiteX2303" fmla="*/ 3731993 w 4546203"/>
                <a:gd name="connsiteY2303" fmla="*/ 3819145 h 5092591"/>
                <a:gd name="connsiteX2304" fmla="*/ 3718463 w 4546203"/>
                <a:gd name="connsiteY2304" fmla="*/ 3815166 h 5092591"/>
                <a:gd name="connsiteX2305" fmla="*/ 3647229 w 4546203"/>
                <a:gd name="connsiteY2305" fmla="*/ 3850981 h 5092591"/>
                <a:gd name="connsiteX2306" fmla="*/ 3770197 w 4546203"/>
                <a:gd name="connsiteY2306" fmla="*/ 3967979 h 5092591"/>
                <a:gd name="connsiteX2307" fmla="*/ 3714086 w 4546203"/>
                <a:gd name="connsiteY2307" fmla="*/ 4010560 h 5092591"/>
                <a:gd name="connsiteX2308" fmla="*/ 3734381 w 4546203"/>
                <a:gd name="connsiteY2308" fmla="*/ 4029662 h 5092591"/>
                <a:gd name="connsiteX2309" fmla="*/ 3783329 w 4546203"/>
                <a:gd name="connsiteY2309" fmla="*/ 3980316 h 5092591"/>
                <a:gd name="connsiteX2310" fmla="*/ 3802431 w 4546203"/>
                <a:gd name="connsiteY2310" fmla="*/ 4001009 h 5092591"/>
                <a:gd name="connsiteX2311" fmla="*/ 3774574 w 4546203"/>
                <a:gd name="connsiteY2311" fmla="*/ 4031651 h 5092591"/>
                <a:gd name="connsiteX2312" fmla="*/ 3806410 w 4546203"/>
                <a:gd name="connsiteY2312" fmla="*/ 4051549 h 5092591"/>
                <a:gd name="connsiteX2313" fmla="*/ 3770197 w 4546203"/>
                <a:gd name="connsiteY2313" fmla="*/ 4089355 h 5092591"/>
                <a:gd name="connsiteX2314" fmla="*/ 3840236 w 4546203"/>
                <a:gd name="connsiteY2314" fmla="*/ 4149445 h 5092591"/>
                <a:gd name="connsiteX2315" fmla="*/ 3804819 w 4546203"/>
                <a:gd name="connsiteY2315" fmla="*/ 4180087 h 5092591"/>
                <a:gd name="connsiteX2316" fmla="*/ 3884011 w 4546203"/>
                <a:gd name="connsiteY2316" fmla="*/ 4264851 h 5092591"/>
                <a:gd name="connsiteX2317" fmla="*/ 3816359 w 4546203"/>
                <a:gd name="connsiteY2317" fmla="*/ 4326136 h 5092591"/>
                <a:gd name="connsiteX2318" fmla="*/ 3741146 w 4546203"/>
                <a:gd name="connsiteY2318" fmla="*/ 4239382 h 5092591"/>
                <a:gd name="connsiteX2319" fmla="*/ 3706127 w 4546203"/>
                <a:gd name="connsiteY2319" fmla="*/ 4267637 h 5092591"/>
                <a:gd name="connsiteX2320" fmla="*/ 3648025 w 4546203"/>
                <a:gd name="connsiteY2320" fmla="*/ 4199189 h 5092591"/>
                <a:gd name="connsiteX2321" fmla="*/ 3619373 w 4546203"/>
                <a:gd name="connsiteY2321" fmla="*/ 4220679 h 5092591"/>
                <a:gd name="connsiteX2322" fmla="*/ 3595098 w 4546203"/>
                <a:gd name="connsiteY2322" fmla="*/ 4193220 h 5092591"/>
                <a:gd name="connsiteX2323" fmla="*/ 3566445 w 4546203"/>
                <a:gd name="connsiteY2323" fmla="*/ 4214311 h 5092591"/>
                <a:gd name="connsiteX2324" fmla="*/ 3351551 w 4546203"/>
                <a:gd name="connsiteY2324" fmla="*/ 3937735 h 5092591"/>
                <a:gd name="connsiteX2325" fmla="*/ 3297828 w 4546203"/>
                <a:gd name="connsiteY2325" fmla="*/ 3978326 h 5092591"/>
                <a:gd name="connsiteX2326" fmla="*/ 3314940 w 4546203"/>
                <a:gd name="connsiteY2326" fmla="*/ 4004591 h 5092591"/>
                <a:gd name="connsiteX2327" fmla="*/ 3278726 w 4546203"/>
                <a:gd name="connsiteY2327" fmla="*/ 4031651 h 5092591"/>
                <a:gd name="connsiteX2328" fmla="*/ 3307379 w 4546203"/>
                <a:gd name="connsiteY2328" fmla="*/ 4075824 h 5092591"/>
                <a:gd name="connsiteX2329" fmla="*/ 3182422 w 4546203"/>
                <a:gd name="connsiteY2329" fmla="*/ 4153425 h 5092591"/>
                <a:gd name="connsiteX2330" fmla="*/ 3155759 w 4546203"/>
                <a:gd name="connsiteY2330" fmla="*/ 4107660 h 5092591"/>
                <a:gd name="connsiteX2331" fmla="*/ 3111188 w 4546203"/>
                <a:gd name="connsiteY2331" fmla="*/ 4131140 h 5092591"/>
                <a:gd name="connsiteX2332" fmla="*/ 3043537 w 4546203"/>
                <a:gd name="connsiteY2332" fmla="*/ 4004193 h 5092591"/>
                <a:gd name="connsiteX2333" fmla="*/ 2986629 w 4546203"/>
                <a:gd name="connsiteY2333" fmla="*/ 4033641 h 5092591"/>
                <a:gd name="connsiteX2334" fmla="*/ 3196350 w 4546203"/>
                <a:gd name="connsiteY2334" fmla="*/ 4470990 h 5092591"/>
                <a:gd name="connsiteX2335" fmla="*/ 3162524 w 4546203"/>
                <a:gd name="connsiteY2335" fmla="*/ 4486908 h 5092591"/>
                <a:gd name="connsiteX2336" fmla="*/ 3151779 w 4546203"/>
                <a:gd name="connsiteY2336" fmla="*/ 4487307 h 5092591"/>
                <a:gd name="connsiteX2337" fmla="*/ 3131882 w 4546203"/>
                <a:gd name="connsiteY2337" fmla="*/ 4486113 h 5092591"/>
                <a:gd name="connsiteX2338" fmla="*/ 2883958 w 4546203"/>
                <a:gd name="connsiteY2338" fmla="*/ 4577244 h 5092591"/>
                <a:gd name="connsiteX2339" fmla="*/ 2870029 w 4546203"/>
                <a:gd name="connsiteY2339" fmla="*/ 4583213 h 5092591"/>
                <a:gd name="connsiteX2340" fmla="*/ 2831428 w 4546203"/>
                <a:gd name="connsiteY2340" fmla="*/ 4607488 h 5092591"/>
                <a:gd name="connsiteX2341" fmla="*/ 2739103 w 4546203"/>
                <a:gd name="connsiteY2341" fmla="*/ 4264851 h 5092591"/>
                <a:gd name="connsiteX2342" fmla="*/ 2715624 w 4546203"/>
                <a:gd name="connsiteY2342" fmla="*/ 4271616 h 5092591"/>
                <a:gd name="connsiteX2343" fmla="*/ 2727563 w 4546203"/>
                <a:gd name="connsiteY2343" fmla="*/ 4323748 h 5092591"/>
                <a:gd name="connsiteX2344" fmla="*/ 2539729 w 4546203"/>
                <a:gd name="connsiteY2344" fmla="*/ 4360758 h 5092591"/>
                <a:gd name="connsiteX2345" fmla="*/ 2530576 w 4546203"/>
                <a:gd name="connsiteY2345" fmla="*/ 4308228 h 5092591"/>
                <a:gd name="connsiteX2346" fmla="*/ 2465710 w 4546203"/>
                <a:gd name="connsiteY2346" fmla="*/ 4314993 h 5092591"/>
                <a:gd name="connsiteX2347" fmla="*/ 2462129 w 4546203"/>
                <a:gd name="connsiteY2347" fmla="*/ 4289524 h 5092591"/>
                <a:gd name="connsiteX2348" fmla="*/ 2433476 w 4546203"/>
                <a:gd name="connsiteY2348" fmla="*/ 4018519 h 5092591"/>
                <a:gd name="connsiteX2349" fmla="*/ 2413181 w 4546203"/>
                <a:gd name="connsiteY2349" fmla="*/ 4009366 h 5092591"/>
                <a:gd name="connsiteX2350" fmla="*/ 2503118 w 4546203"/>
                <a:gd name="connsiteY2350" fmla="*/ 4975594 h 5092591"/>
                <a:gd name="connsiteX2351" fmla="*/ 2474465 w 4546203"/>
                <a:gd name="connsiteY2351" fmla="*/ 4980767 h 5092591"/>
                <a:gd name="connsiteX2352" fmla="*/ 2479241 w 4546203"/>
                <a:gd name="connsiteY2352" fmla="*/ 5049612 h 5092591"/>
                <a:gd name="connsiteX2353" fmla="*/ 2449792 w 4546203"/>
                <a:gd name="connsiteY2353" fmla="*/ 5054388 h 5092591"/>
                <a:gd name="connsiteX2354" fmla="*/ 2449792 w 4546203"/>
                <a:gd name="connsiteY2354" fmla="*/ 5085428 h 5092591"/>
                <a:gd name="connsiteX2355" fmla="*/ 2370202 w 4546203"/>
                <a:gd name="connsiteY2355" fmla="*/ 5092591 h 5092591"/>
                <a:gd name="connsiteX2356" fmla="*/ 2262755 w 4546203"/>
                <a:gd name="connsiteY2356" fmla="*/ 5092591 h 5092591"/>
                <a:gd name="connsiteX2357" fmla="*/ 2262755 w 4546203"/>
                <a:gd name="connsiteY2357" fmla="*/ 5059561 h 5092591"/>
                <a:gd name="connsiteX2358" fmla="*/ 2203062 w 4546203"/>
                <a:gd name="connsiteY2358" fmla="*/ 5059561 h 5092591"/>
                <a:gd name="connsiteX2359" fmla="*/ 2203062 w 4546203"/>
                <a:gd name="connsiteY2359" fmla="*/ 5092591 h 5092591"/>
                <a:gd name="connsiteX2360" fmla="*/ 2179185 w 4546203"/>
                <a:gd name="connsiteY2360" fmla="*/ 5092591 h 5092591"/>
                <a:gd name="connsiteX2361" fmla="*/ 2149736 w 4546203"/>
                <a:gd name="connsiteY2361" fmla="*/ 5089408 h 5092591"/>
                <a:gd name="connsiteX2362" fmla="*/ 2016422 w 4546203"/>
                <a:gd name="connsiteY2362" fmla="*/ 5079857 h 5092591"/>
                <a:gd name="connsiteX2363" fmla="*/ 2000504 w 4546203"/>
                <a:gd name="connsiteY2363" fmla="*/ 5042847 h 5092591"/>
                <a:gd name="connsiteX2364" fmla="*/ 2007270 w 4546203"/>
                <a:gd name="connsiteY2364" fmla="*/ 4974399 h 5092591"/>
                <a:gd name="connsiteX2365" fmla="*/ 1974637 w 4546203"/>
                <a:gd name="connsiteY2365" fmla="*/ 4967634 h 5092591"/>
                <a:gd name="connsiteX2366" fmla="*/ 2062187 w 4546203"/>
                <a:gd name="connsiteY2366" fmla="*/ 4255300 h 5092591"/>
                <a:gd name="connsiteX2367" fmla="*/ 1978219 w 4546203"/>
                <a:gd name="connsiteY2367" fmla="*/ 4243362 h 5092591"/>
                <a:gd name="connsiteX2368" fmla="*/ 1913353 w 4546203"/>
                <a:gd name="connsiteY2368" fmla="*/ 4615845 h 5092591"/>
                <a:gd name="connsiteX2369" fmla="*/ 1880721 w 4546203"/>
                <a:gd name="connsiteY2369" fmla="*/ 4611467 h 5092591"/>
                <a:gd name="connsiteX2370" fmla="*/ 1870374 w 4546203"/>
                <a:gd name="connsiteY2370" fmla="*/ 4659620 h 5092591"/>
                <a:gd name="connsiteX2371" fmla="*/ 1838538 w 4546203"/>
                <a:gd name="connsiteY2371" fmla="*/ 4655242 h 5092591"/>
                <a:gd name="connsiteX2372" fmla="*/ 1829783 w 4546203"/>
                <a:gd name="connsiteY2372" fmla="*/ 4677925 h 5092591"/>
                <a:gd name="connsiteX2373" fmla="*/ 1640756 w 4546203"/>
                <a:gd name="connsiteY2373" fmla="*/ 4629375 h 5092591"/>
                <a:gd name="connsiteX2374" fmla="*/ 1645929 w 4546203"/>
                <a:gd name="connsiteY2374" fmla="*/ 4605498 h 5092591"/>
                <a:gd name="connsiteX2375" fmla="*/ 1568329 w 4546203"/>
                <a:gd name="connsiteY2375" fmla="*/ 4580029 h 5092591"/>
                <a:gd name="connsiteX2376" fmla="*/ 1558380 w 4546203"/>
                <a:gd name="connsiteY2376" fmla="*/ 4602713 h 5092591"/>
                <a:gd name="connsiteX2377" fmla="*/ 1375720 w 4546203"/>
                <a:gd name="connsiteY2377" fmla="*/ 4529887 h 5092591"/>
                <a:gd name="connsiteX2378" fmla="*/ 1384475 w 4546203"/>
                <a:gd name="connsiteY2378" fmla="*/ 4508000 h 5092591"/>
                <a:gd name="connsiteX2379" fmla="*/ 1368557 w 4546203"/>
                <a:gd name="connsiteY2379" fmla="*/ 4497255 h 5092591"/>
                <a:gd name="connsiteX2380" fmla="*/ 1388454 w 4546203"/>
                <a:gd name="connsiteY2380" fmla="*/ 4453082 h 5092591"/>
                <a:gd name="connsiteX2381" fmla="*/ 1354628 w 4546203"/>
                <a:gd name="connsiteY2381" fmla="*/ 4435573 h 5092591"/>
                <a:gd name="connsiteX2382" fmla="*/ 1595389 w 4546203"/>
                <a:gd name="connsiteY2382" fmla="*/ 3941714 h 5092591"/>
                <a:gd name="connsiteX2383" fmla="*/ 1583849 w 4546203"/>
                <a:gd name="connsiteY2383" fmla="*/ 3929378 h 5092591"/>
                <a:gd name="connsiteX2384" fmla="*/ 1652694 w 4546203"/>
                <a:gd name="connsiteY2384" fmla="*/ 3790493 h 5092591"/>
                <a:gd name="connsiteX2385" fmla="*/ 1644337 w 4546203"/>
                <a:gd name="connsiteY2385" fmla="*/ 3786513 h 5092591"/>
                <a:gd name="connsiteX2386" fmla="*/ 1573104 w 4546203"/>
                <a:gd name="connsiteY2386" fmla="*/ 3925398 h 5092591"/>
                <a:gd name="connsiteX2387" fmla="*/ 1564349 w 4546203"/>
                <a:gd name="connsiteY2387" fmla="*/ 3907092 h 5092591"/>
                <a:gd name="connsiteX2388" fmla="*/ 1631205 w 4546203"/>
                <a:gd name="connsiteY2388" fmla="*/ 3779350 h 5092591"/>
                <a:gd name="connsiteX2389" fmla="*/ 1582655 w 4546203"/>
                <a:gd name="connsiteY2389" fmla="*/ 3753483 h 5092591"/>
                <a:gd name="connsiteX2390" fmla="*/ 1567135 w 4546203"/>
                <a:gd name="connsiteY2390" fmla="*/ 3792482 h 5092591"/>
                <a:gd name="connsiteX2391" fmla="*/ 1564349 w 4546203"/>
                <a:gd name="connsiteY2391" fmla="*/ 3802829 h 5092591"/>
                <a:gd name="connsiteX2392" fmla="*/ 1578277 w 4546203"/>
                <a:gd name="connsiteY2392" fmla="*/ 3812380 h 5092591"/>
                <a:gd name="connsiteX2393" fmla="*/ 1564349 w 4546203"/>
                <a:gd name="connsiteY2393" fmla="*/ 3837053 h 5092591"/>
                <a:gd name="connsiteX2394" fmla="*/ 1540472 w 4546203"/>
                <a:gd name="connsiteY2394" fmla="*/ 3832277 h 5092591"/>
                <a:gd name="connsiteX2395" fmla="*/ 1538880 w 4546203"/>
                <a:gd name="connsiteY2395" fmla="*/ 3838645 h 5092591"/>
                <a:gd name="connsiteX2396" fmla="*/ 1565145 w 4546203"/>
                <a:gd name="connsiteY2396" fmla="*/ 3856155 h 5092591"/>
                <a:gd name="connsiteX2397" fmla="*/ 1550421 w 4546203"/>
                <a:gd name="connsiteY2397" fmla="*/ 3882419 h 5092591"/>
                <a:gd name="connsiteX2398" fmla="*/ 1529329 w 4546203"/>
                <a:gd name="connsiteY2398" fmla="*/ 3871277 h 5092591"/>
                <a:gd name="connsiteX2399" fmla="*/ 1519380 w 4546203"/>
                <a:gd name="connsiteY2399" fmla="*/ 3872471 h 5092591"/>
                <a:gd name="connsiteX2400" fmla="*/ 1523758 w 4546203"/>
                <a:gd name="connsiteY2400" fmla="*/ 3881623 h 5092591"/>
                <a:gd name="connsiteX2401" fmla="*/ 1553604 w 4546203"/>
                <a:gd name="connsiteY2401" fmla="*/ 3898736 h 5092591"/>
                <a:gd name="connsiteX2402" fmla="*/ 1538482 w 4546203"/>
                <a:gd name="connsiteY2402" fmla="*/ 3926592 h 5092591"/>
                <a:gd name="connsiteX2403" fmla="*/ 1512217 w 4546203"/>
                <a:gd name="connsiteY2403" fmla="*/ 3912664 h 5092591"/>
                <a:gd name="connsiteX2404" fmla="*/ 1497493 w 4546203"/>
                <a:gd name="connsiteY2404" fmla="*/ 3911868 h 5092591"/>
                <a:gd name="connsiteX2405" fmla="*/ 1505850 w 4546203"/>
                <a:gd name="connsiteY2405" fmla="*/ 3922613 h 5092591"/>
                <a:gd name="connsiteX2406" fmla="*/ 1541666 w 4546203"/>
                <a:gd name="connsiteY2406" fmla="*/ 3943306 h 5092591"/>
                <a:gd name="connsiteX2407" fmla="*/ 1526544 w 4546203"/>
                <a:gd name="connsiteY2407" fmla="*/ 3970765 h 5092591"/>
                <a:gd name="connsiteX2408" fmla="*/ 1487544 w 4546203"/>
                <a:gd name="connsiteY2408" fmla="*/ 3949673 h 5092591"/>
                <a:gd name="connsiteX2409" fmla="*/ 1475606 w 4546203"/>
                <a:gd name="connsiteY2409" fmla="*/ 3950071 h 5092591"/>
                <a:gd name="connsiteX2410" fmla="*/ 1481973 w 4546203"/>
                <a:gd name="connsiteY2410" fmla="*/ 3960020 h 5092591"/>
                <a:gd name="connsiteX2411" fmla="*/ 1530125 w 4546203"/>
                <a:gd name="connsiteY2411" fmla="*/ 3987081 h 5092591"/>
                <a:gd name="connsiteX2412" fmla="*/ 1515799 w 4546203"/>
                <a:gd name="connsiteY2412" fmla="*/ 4014142 h 5092591"/>
                <a:gd name="connsiteX2413" fmla="*/ 1451729 w 4546203"/>
                <a:gd name="connsiteY2413" fmla="*/ 3994244 h 5092591"/>
                <a:gd name="connsiteX2414" fmla="*/ 1519380 w 4546203"/>
                <a:gd name="connsiteY2414" fmla="*/ 4031651 h 5092591"/>
                <a:gd name="connsiteX2415" fmla="*/ 1504656 w 4546203"/>
                <a:gd name="connsiteY2415" fmla="*/ 4059508 h 5092591"/>
                <a:gd name="connsiteX2416" fmla="*/ 1446157 w 4546203"/>
                <a:gd name="connsiteY2416" fmla="*/ 4028468 h 5092591"/>
                <a:gd name="connsiteX2417" fmla="*/ 1431433 w 4546203"/>
                <a:gd name="connsiteY2417" fmla="*/ 4027672 h 5092591"/>
                <a:gd name="connsiteX2418" fmla="*/ 1440188 w 4546203"/>
                <a:gd name="connsiteY2418" fmla="*/ 4038417 h 5092591"/>
                <a:gd name="connsiteX2419" fmla="*/ 1509034 w 4546203"/>
                <a:gd name="connsiteY2419" fmla="*/ 4076222 h 5092591"/>
                <a:gd name="connsiteX2420" fmla="*/ 1495503 w 4546203"/>
                <a:gd name="connsiteY2420" fmla="*/ 4103283 h 5092591"/>
                <a:gd name="connsiteX2421" fmla="*/ 1384475 w 4546203"/>
                <a:gd name="connsiteY2421" fmla="*/ 4064681 h 5092591"/>
                <a:gd name="connsiteX2422" fmla="*/ 1355424 w 4546203"/>
                <a:gd name="connsiteY2422" fmla="*/ 4111640 h 5092591"/>
                <a:gd name="connsiteX2423" fmla="*/ 1235641 w 4546203"/>
                <a:gd name="connsiteY2423" fmla="*/ 4034835 h 5092591"/>
                <a:gd name="connsiteX2424" fmla="*/ 1080838 w 4546203"/>
                <a:gd name="connsiteY2424" fmla="*/ 4255698 h 5092591"/>
                <a:gd name="connsiteX2425" fmla="*/ 1045420 w 4546203"/>
                <a:gd name="connsiteY2425" fmla="*/ 4231821 h 5092591"/>
                <a:gd name="connsiteX2426" fmla="*/ 1017563 w 4546203"/>
                <a:gd name="connsiteY2426" fmla="*/ 4268035 h 5092591"/>
                <a:gd name="connsiteX2427" fmla="*/ 984533 w 4546203"/>
                <a:gd name="connsiteY2427" fmla="*/ 4244556 h 5092591"/>
                <a:gd name="connsiteX2428" fmla="*/ 964636 w 4546203"/>
                <a:gd name="connsiteY2428" fmla="*/ 4266045 h 5092591"/>
                <a:gd name="connsiteX2429" fmla="*/ 786353 w 4546203"/>
                <a:gd name="connsiteY2429" fmla="*/ 4114425 h 5092591"/>
                <a:gd name="connsiteX2430" fmla="*/ 804261 w 4546203"/>
                <a:gd name="connsiteY2430" fmla="*/ 4092140 h 5092591"/>
                <a:gd name="connsiteX2431" fmla="*/ 781180 w 4546203"/>
                <a:gd name="connsiteY2431" fmla="*/ 4067467 h 5092591"/>
                <a:gd name="connsiteX2432" fmla="*/ 812220 w 4546203"/>
                <a:gd name="connsiteY2432" fmla="*/ 4034835 h 5092591"/>
                <a:gd name="connsiteX2433" fmla="*/ 783965 w 4546203"/>
                <a:gd name="connsiteY2433" fmla="*/ 4004988 h 5092591"/>
                <a:gd name="connsiteX2434" fmla="*/ 1043430 w 4546203"/>
                <a:gd name="connsiteY2434" fmla="*/ 3750697 h 5092591"/>
                <a:gd name="connsiteX2435" fmla="*/ 1013584 w 4546203"/>
                <a:gd name="connsiteY2435" fmla="*/ 3718065 h 5092591"/>
                <a:gd name="connsiteX2436" fmla="*/ 1220917 w 4546203"/>
                <a:gd name="connsiteY2436" fmla="*/ 3525059 h 5092591"/>
                <a:gd name="connsiteX2437" fmla="*/ 1167989 w 4546203"/>
                <a:gd name="connsiteY2437" fmla="*/ 3489243 h 5092591"/>
                <a:gd name="connsiteX2438" fmla="*/ 1158040 w 4546203"/>
                <a:gd name="connsiteY2438" fmla="*/ 3498396 h 5092591"/>
                <a:gd name="connsiteX2439" fmla="*/ 1184305 w 4546203"/>
                <a:gd name="connsiteY2439" fmla="*/ 3529834 h 5092591"/>
                <a:gd name="connsiteX2440" fmla="*/ 1167989 w 4546203"/>
                <a:gd name="connsiteY2440" fmla="*/ 3543762 h 5092591"/>
                <a:gd name="connsiteX2441" fmla="*/ 1139734 w 4546203"/>
                <a:gd name="connsiteY2441" fmla="*/ 3513120 h 5092591"/>
                <a:gd name="connsiteX2442" fmla="*/ 1127000 w 4546203"/>
                <a:gd name="connsiteY2442" fmla="*/ 3525059 h 5092591"/>
                <a:gd name="connsiteX2443" fmla="*/ 1154061 w 4546203"/>
                <a:gd name="connsiteY2443" fmla="*/ 3557293 h 5092591"/>
                <a:gd name="connsiteX2444" fmla="*/ 1137745 w 4546203"/>
                <a:gd name="connsiteY2444" fmla="*/ 3571221 h 5092591"/>
                <a:gd name="connsiteX2445" fmla="*/ 1107898 w 4546203"/>
                <a:gd name="connsiteY2445" fmla="*/ 3539783 h 5092591"/>
                <a:gd name="connsiteX2446" fmla="*/ 1095562 w 4546203"/>
                <a:gd name="connsiteY2446" fmla="*/ 3551721 h 5092591"/>
                <a:gd name="connsiteX2447" fmla="*/ 1123418 w 4546203"/>
                <a:gd name="connsiteY2447" fmla="*/ 3584751 h 5092591"/>
                <a:gd name="connsiteX2448" fmla="*/ 1107102 w 4546203"/>
                <a:gd name="connsiteY2448" fmla="*/ 3598680 h 5092591"/>
                <a:gd name="connsiteX2449" fmla="*/ 1075266 w 4546203"/>
                <a:gd name="connsiteY2449" fmla="*/ 3564854 h 5092591"/>
                <a:gd name="connsiteX2450" fmla="*/ 1062930 w 4546203"/>
                <a:gd name="connsiteY2450" fmla="*/ 3576792 h 5092591"/>
                <a:gd name="connsiteX2451" fmla="*/ 1093174 w 4546203"/>
                <a:gd name="connsiteY2451" fmla="*/ 3612210 h 5092591"/>
                <a:gd name="connsiteX2452" fmla="*/ 1076858 w 4546203"/>
                <a:gd name="connsiteY2452" fmla="*/ 3626536 h 5092591"/>
                <a:gd name="connsiteX2453" fmla="*/ 1044624 w 4546203"/>
                <a:gd name="connsiteY2453" fmla="*/ 3591118 h 5092591"/>
                <a:gd name="connsiteX2454" fmla="*/ 1061338 w 4546203"/>
                <a:gd name="connsiteY2454" fmla="*/ 3641658 h 5092591"/>
                <a:gd name="connsiteX2455" fmla="*/ 1046614 w 4546203"/>
                <a:gd name="connsiteY2455" fmla="*/ 3653995 h 5092591"/>
                <a:gd name="connsiteX2456" fmla="*/ 1014379 w 4546203"/>
                <a:gd name="connsiteY2456" fmla="*/ 3619373 h 5092591"/>
                <a:gd name="connsiteX2457" fmla="*/ 1001247 w 4546203"/>
                <a:gd name="connsiteY2457" fmla="*/ 3630118 h 5092591"/>
                <a:gd name="connsiteX2458" fmla="*/ 1032685 w 4546203"/>
                <a:gd name="connsiteY2458" fmla="*/ 3667923 h 5092591"/>
                <a:gd name="connsiteX2459" fmla="*/ 1016767 w 4546203"/>
                <a:gd name="connsiteY2459" fmla="*/ 3681056 h 5092591"/>
                <a:gd name="connsiteX2460" fmla="*/ 972197 w 4546203"/>
                <a:gd name="connsiteY2460" fmla="*/ 3659566 h 5092591"/>
                <a:gd name="connsiteX2461" fmla="*/ 1002043 w 4546203"/>
                <a:gd name="connsiteY2461" fmla="*/ 3694984 h 5092591"/>
                <a:gd name="connsiteX2462" fmla="*/ 986125 w 4546203"/>
                <a:gd name="connsiteY2462" fmla="*/ 3709708 h 5092591"/>
                <a:gd name="connsiteX2463" fmla="*/ 952697 w 4546203"/>
                <a:gd name="connsiteY2463" fmla="*/ 3673495 h 5092591"/>
                <a:gd name="connsiteX2464" fmla="*/ 939565 w 4546203"/>
                <a:gd name="connsiteY2464" fmla="*/ 3685035 h 5092591"/>
                <a:gd name="connsiteX2465" fmla="*/ 971401 w 4546203"/>
                <a:gd name="connsiteY2465" fmla="*/ 3722841 h 5092591"/>
                <a:gd name="connsiteX2466" fmla="*/ 952299 w 4546203"/>
                <a:gd name="connsiteY2466" fmla="*/ 3739953 h 5092591"/>
                <a:gd name="connsiteX2467" fmla="*/ 912504 w 4546203"/>
                <a:gd name="connsiteY2467" fmla="*/ 3694984 h 5092591"/>
                <a:gd name="connsiteX2468" fmla="*/ 871117 w 4546203"/>
                <a:gd name="connsiteY2468" fmla="*/ 3729208 h 5092591"/>
                <a:gd name="connsiteX2469" fmla="*/ 754915 w 4546203"/>
                <a:gd name="connsiteY2469" fmla="*/ 3575996 h 5092591"/>
                <a:gd name="connsiteX2470" fmla="*/ 798690 w 4546203"/>
                <a:gd name="connsiteY2470" fmla="*/ 3544956 h 5092591"/>
                <a:gd name="connsiteX2471" fmla="*/ 763272 w 4546203"/>
                <a:gd name="connsiteY2471" fmla="*/ 3489243 h 5092591"/>
                <a:gd name="connsiteX2472" fmla="*/ 957472 w 4546203"/>
                <a:gd name="connsiteY2472" fmla="*/ 3367470 h 5092591"/>
                <a:gd name="connsiteX2473" fmla="*/ 882259 w 4546203"/>
                <a:gd name="connsiteY2473" fmla="*/ 3233758 h 5092591"/>
                <a:gd name="connsiteX2474" fmla="*/ 844852 w 4546203"/>
                <a:gd name="connsiteY2474" fmla="*/ 3259227 h 5092591"/>
                <a:gd name="connsiteX2475" fmla="*/ 810628 w 4546203"/>
                <a:gd name="connsiteY2475" fmla="*/ 3286287 h 5092591"/>
                <a:gd name="connsiteX2476" fmla="*/ 748150 w 4546203"/>
                <a:gd name="connsiteY2476" fmla="*/ 3148596 h 5092591"/>
                <a:gd name="connsiteX2477" fmla="*/ 698804 w 4546203"/>
                <a:gd name="connsiteY2477" fmla="*/ 3167698 h 5092591"/>
                <a:gd name="connsiteX2478" fmla="*/ 681294 w 4546203"/>
                <a:gd name="connsiteY2478" fmla="*/ 3125515 h 5092591"/>
                <a:gd name="connsiteX2479" fmla="*/ 640703 w 4546203"/>
                <a:gd name="connsiteY2479" fmla="*/ 3139045 h 5092591"/>
                <a:gd name="connsiteX2480" fmla="*/ 596928 w 4546203"/>
                <a:gd name="connsiteY2480" fmla="*/ 2999364 h 5092591"/>
                <a:gd name="connsiteX2481" fmla="*/ 637917 w 4546203"/>
                <a:gd name="connsiteY2481" fmla="*/ 2987027 h 5092591"/>
                <a:gd name="connsiteX2482" fmla="*/ 626774 w 4546203"/>
                <a:gd name="connsiteY2482" fmla="*/ 2938079 h 5092591"/>
                <a:gd name="connsiteX2483" fmla="*/ 765262 w 4546203"/>
                <a:gd name="connsiteY2483" fmla="*/ 2904651 h 5092591"/>
                <a:gd name="connsiteX2484" fmla="*/ 726262 w 4546203"/>
                <a:gd name="connsiteY2484" fmla="*/ 2625289 h 5092591"/>
                <a:gd name="connsiteX2485" fmla="*/ 883851 w 4546203"/>
                <a:gd name="connsiteY2485" fmla="*/ 2616932 h 5092591"/>
                <a:gd name="connsiteX2486" fmla="*/ 883851 w 4546203"/>
                <a:gd name="connsiteY2486" fmla="*/ 2459343 h 5092591"/>
                <a:gd name="connsiteX2487" fmla="*/ 850025 w 4546203"/>
                <a:gd name="connsiteY2487" fmla="*/ 2456558 h 5092591"/>
                <a:gd name="connsiteX2488" fmla="*/ 742976 w 4546203"/>
                <a:gd name="connsiteY2488" fmla="*/ 2450190 h 5092591"/>
                <a:gd name="connsiteX2489" fmla="*/ 731834 w 4546203"/>
                <a:gd name="connsiteY2489" fmla="*/ 2433476 h 5092591"/>
                <a:gd name="connsiteX2490" fmla="*/ 887035 w 4546203"/>
                <a:gd name="connsiteY2490" fmla="*/ 2444221 h 5092591"/>
                <a:gd name="connsiteX2491" fmla="*/ 889821 w 4546203"/>
                <a:gd name="connsiteY2491" fmla="*/ 2399252 h 5092591"/>
                <a:gd name="connsiteX2492" fmla="*/ 734619 w 4546203"/>
                <a:gd name="connsiteY2492" fmla="*/ 2366620 h 5092591"/>
                <a:gd name="connsiteX2493" fmla="*/ 718303 w 4546203"/>
                <a:gd name="connsiteY2493" fmla="*/ 2333590 h 5092591"/>
                <a:gd name="connsiteX2494" fmla="*/ 622397 w 4546203"/>
                <a:gd name="connsiteY2494" fmla="*/ 2256786 h 5092591"/>
                <a:gd name="connsiteX2495" fmla="*/ 485103 w 4546203"/>
                <a:gd name="connsiteY2495" fmla="*/ 1785610 h 5092591"/>
                <a:gd name="connsiteX2496" fmla="*/ 602101 w 4546203"/>
                <a:gd name="connsiteY2496" fmla="*/ 1490728 h 5092591"/>
                <a:gd name="connsiteX2497" fmla="*/ 596530 w 4546203"/>
                <a:gd name="connsiteY2497" fmla="*/ 1469637 h 5092591"/>
                <a:gd name="connsiteX2498" fmla="*/ 518929 w 4546203"/>
                <a:gd name="connsiteY2498" fmla="*/ 1599767 h 5092591"/>
                <a:gd name="connsiteX2499" fmla="*/ 449288 w 4546203"/>
                <a:gd name="connsiteY2499" fmla="*/ 1562359 h 5092591"/>
                <a:gd name="connsiteX2500" fmla="*/ 534052 w 4546203"/>
                <a:gd name="connsiteY2500" fmla="*/ 1419893 h 5092591"/>
                <a:gd name="connsiteX2501" fmla="*/ 515746 w 4546203"/>
                <a:gd name="connsiteY2501" fmla="*/ 1406760 h 5092591"/>
                <a:gd name="connsiteX2502" fmla="*/ 432972 w 4546203"/>
                <a:gd name="connsiteY2502" fmla="*/ 1544452 h 5092591"/>
                <a:gd name="connsiteX2503" fmla="*/ 365320 w 4546203"/>
                <a:gd name="connsiteY2503" fmla="*/ 1507442 h 5092591"/>
                <a:gd name="connsiteX2504" fmla="*/ 453665 w 4546203"/>
                <a:gd name="connsiteY2504" fmla="*/ 1359802 h 5092591"/>
                <a:gd name="connsiteX2505" fmla="*/ 433768 w 4546203"/>
                <a:gd name="connsiteY2505" fmla="*/ 1345476 h 5092591"/>
                <a:gd name="connsiteX2506" fmla="*/ 347412 w 4546203"/>
                <a:gd name="connsiteY2506" fmla="*/ 1488340 h 5092591"/>
                <a:gd name="connsiteX2507" fmla="*/ 281750 w 4546203"/>
                <a:gd name="connsiteY2507" fmla="*/ 1452127 h 5092591"/>
                <a:gd name="connsiteX2508" fmla="*/ 373677 w 4546203"/>
                <a:gd name="connsiteY2508" fmla="*/ 1299313 h 5092591"/>
                <a:gd name="connsiteX2509" fmla="*/ 352585 w 4546203"/>
                <a:gd name="connsiteY2509" fmla="*/ 1283395 h 5092591"/>
                <a:gd name="connsiteX2510" fmla="*/ 262250 w 4546203"/>
                <a:gd name="connsiteY2510" fmla="*/ 1431831 h 5092591"/>
                <a:gd name="connsiteX2511" fmla="*/ 198578 w 4546203"/>
                <a:gd name="connsiteY2511" fmla="*/ 1396413 h 5092591"/>
                <a:gd name="connsiteX2512" fmla="*/ 294882 w 4546203"/>
                <a:gd name="connsiteY2512" fmla="*/ 1237631 h 5092591"/>
                <a:gd name="connsiteX2513" fmla="*/ 272597 w 4546203"/>
                <a:gd name="connsiteY2513" fmla="*/ 1220121 h 5092591"/>
                <a:gd name="connsiteX2514" fmla="*/ 196190 w 4546203"/>
                <a:gd name="connsiteY2514" fmla="*/ 1310854 h 5092591"/>
                <a:gd name="connsiteX2515" fmla="*/ 132120 w 4546203"/>
                <a:gd name="connsiteY2515" fmla="*/ 1366567 h 5092591"/>
                <a:gd name="connsiteX2516" fmla="*/ 97100 w 4546203"/>
                <a:gd name="connsiteY2516" fmla="*/ 1345476 h 5092591"/>
                <a:gd name="connsiteX2517" fmla="*/ 98692 w 4546203"/>
                <a:gd name="connsiteY2517" fmla="*/ 1331547 h 5092591"/>
                <a:gd name="connsiteX2518" fmla="*/ 158385 w 4546203"/>
                <a:gd name="connsiteY2518" fmla="*/ 1167989 h 5092591"/>
                <a:gd name="connsiteX2519" fmla="*/ 149630 w 4546203"/>
                <a:gd name="connsiteY2519" fmla="*/ 1118245 h 5092591"/>
                <a:gd name="connsiteX2520" fmla="*/ 63672 w 4546203"/>
                <a:gd name="connsiteY2520" fmla="*/ 1044226 h 5092591"/>
                <a:gd name="connsiteX2521" fmla="*/ 0 w 4546203"/>
                <a:gd name="connsiteY2521" fmla="*/ 990900 h 5092591"/>
                <a:gd name="connsiteX2522" fmla="*/ 0 w 4546203"/>
                <a:gd name="connsiteY2522" fmla="*/ 982941 h 5092591"/>
                <a:gd name="connsiteX2523" fmla="*/ 14724 w 4546203"/>
                <a:gd name="connsiteY2523" fmla="*/ 971401 h 5092591"/>
                <a:gd name="connsiteX2524" fmla="*/ 215292 w 4546203"/>
                <a:gd name="connsiteY2524" fmla="*/ 1080440 h 5092591"/>
                <a:gd name="connsiteX2525" fmla="*/ 228424 w 4546203"/>
                <a:gd name="connsiteY2525" fmla="*/ 1064919 h 5092591"/>
                <a:gd name="connsiteX2526" fmla="*/ 344228 w 4546203"/>
                <a:gd name="connsiteY2526" fmla="*/ 953891 h 5092591"/>
                <a:gd name="connsiteX2527" fmla="*/ 386809 w 4546203"/>
                <a:gd name="connsiteY2527" fmla="*/ 933993 h 5092591"/>
                <a:gd name="connsiteX2528" fmla="*/ 411880 w 4546203"/>
                <a:gd name="connsiteY2528" fmla="*/ 955085 h 5092591"/>
                <a:gd name="connsiteX2529" fmla="*/ 402727 w 4546203"/>
                <a:gd name="connsiteY2529" fmla="*/ 995278 h 5092591"/>
                <a:gd name="connsiteX2530" fmla="*/ 333882 w 4546203"/>
                <a:gd name="connsiteY2530" fmla="*/ 1125010 h 5092591"/>
                <a:gd name="connsiteX2531" fmla="*/ 322739 w 4546203"/>
                <a:gd name="connsiteY2531" fmla="*/ 1143714 h 5092591"/>
                <a:gd name="connsiteX2532" fmla="*/ 347810 w 4546203"/>
                <a:gd name="connsiteY2532" fmla="*/ 1158438 h 5092591"/>
                <a:gd name="connsiteX2533" fmla="*/ 460828 w 4546203"/>
                <a:gd name="connsiteY2533" fmla="*/ 1014777 h 5092591"/>
                <a:gd name="connsiteX2534" fmla="*/ 516144 w 4546203"/>
                <a:gd name="connsiteY2534" fmla="*/ 1061736 h 5092591"/>
                <a:gd name="connsiteX2535" fmla="*/ 410686 w 4546203"/>
                <a:gd name="connsiteY2535" fmla="*/ 1196642 h 5092591"/>
                <a:gd name="connsiteX2536" fmla="*/ 433370 w 4546203"/>
                <a:gd name="connsiteY2536" fmla="*/ 1210172 h 5092591"/>
                <a:gd name="connsiteX2537" fmla="*/ 542408 w 4546203"/>
                <a:gd name="connsiteY2537" fmla="*/ 1072481 h 5092591"/>
                <a:gd name="connsiteX2538" fmla="*/ 599316 w 4546203"/>
                <a:gd name="connsiteY2538" fmla="*/ 1121031 h 5092591"/>
                <a:gd name="connsiteX2539" fmla="*/ 497838 w 4546203"/>
                <a:gd name="connsiteY2539" fmla="*/ 1249967 h 5092591"/>
                <a:gd name="connsiteX2540" fmla="*/ 518133 w 4546203"/>
                <a:gd name="connsiteY2540" fmla="*/ 1263100 h 5092591"/>
                <a:gd name="connsiteX2541" fmla="*/ 623591 w 4546203"/>
                <a:gd name="connsiteY2541" fmla="*/ 1130979 h 5092591"/>
                <a:gd name="connsiteX2542" fmla="*/ 681692 w 4546203"/>
                <a:gd name="connsiteY2542" fmla="*/ 1181121 h 5092591"/>
                <a:gd name="connsiteX2543" fmla="*/ 583398 w 4546203"/>
                <a:gd name="connsiteY2543" fmla="*/ 1305283 h 5092591"/>
                <a:gd name="connsiteX2544" fmla="*/ 602499 w 4546203"/>
                <a:gd name="connsiteY2544" fmla="*/ 1316823 h 5092591"/>
                <a:gd name="connsiteX2545" fmla="*/ 704375 w 4546203"/>
                <a:gd name="connsiteY2545" fmla="*/ 1190274 h 5092591"/>
                <a:gd name="connsiteX2546" fmla="*/ 764068 w 4546203"/>
                <a:gd name="connsiteY2546" fmla="*/ 1242008 h 5092591"/>
                <a:gd name="connsiteX2547" fmla="*/ 669355 w 4546203"/>
                <a:gd name="connsiteY2547" fmla="*/ 1360598 h 5092591"/>
                <a:gd name="connsiteX2548" fmla="*/ 686865 w 4546203"/>
                <a:gd name="connsiteY2548" fmla="*/ 1370547 h 5092591"/>
                <a:gd name="connsiteX2549" fmla="*/ 784363 w 4546203"/>
                <a:gd name="connsiteY2549" fmla="*/ 1250365 h 5092591"/>
                <a:gd name="connsiteX2550" fmla="*/ 814210 w 4546203"/>
                <a:gd name="connsiteY2550" fmla="*/ 1275436 h 5092591"/>
                <a:gd name="connsiteX2551" fmla="*/ 829332 w 4546203"/>
                <a:gd name="connsiteY2551" fmla="*/ 1277426 h 5092591"/>
                <a:gd name="connsiteX2552" fmla="*/ 898178 w 4546203"/>
                <a:gd name="connsiteY2552" fmla="*/ 1243202 h 5092591"/>
                <a:gd name="connsiteX2553" fmla="*/ 777598 w 4546203"/>
                <a:gd name="connsiteY2553" fmla="*/ 1127796 h 5092591"/>
                <a:gd name="connsiteX2554" fmla="*/ 829730 w 4546203"/>
                <a:gd name="connsiteY2554" fmla="*/ 1082031 h 5092591"/>
                <a:gd name="connsiteX2555" fmla="*/ 809434 w 4546203"/>
                <a:gd name="connsiteY2555" fmla="*/ 1062930 h 5092591"/>
                <a:gd name="connsiteX2556" fmla="*/ 762078 w 4546203"/>
                <a:gd name="connsiteY2556" fmla="*/ 1111878 h 5092591"/>
                <a:gd name="connsiteX2557" fmla="*/ 740589 w 4546203"/>
                <a:gd name="connsiteY2557" fmla="*/ 1094368 h 5092591"/>
                <a:gd name="connsiteX2558" fmla="*/ 768843 w 4546203"/>
                <a:gd name="connsiteY2558" fmla="*/ 1064124 h 5092591"/>
                <a:gd name="connsiteX2559" fmla="*/ 734619 w 4546203"/>
                <a:gd name="connsiteY2559" fmla="*/ 1037859 h 5092591"/>
                <a:gd name="connsiteX2560" fmla="*/ 778394 w 4546203"/>
                <a:gd name="connsiteY2560" fmla="*/ 1009604 h 5092591"/>
                <a:gd name="connsiteX2561" fmla="*/ 703181 w 4546203"/>
                <a:gd name="connsiteY2561" fmla="*/ 943544 h 5092591"/>
                <a:gd name="connsiteX2562" fmla="*/ 740589 w 4546203"/>
                <a:gd name="connsiteY2562" fmla="*/ 914096 h 5092591"/>
                <a:gd name="connsiteX2563" fmla="*/ 660998 w 4546203"/>
                <a:gd name="connsiteY2563" fmla="*/ 828934 h 5092591"/>
                <a:gd name="connsiteX2564" fmla="*/ 728650 w 4546203"/>
                <a:gd name="connsiteY2564" fmla="*/ 767649 h 5092591"/>
                <a:gd name="connsiteX2565" fmla="*/ 804261 w 4546203"/>
                <a:gd name="connsiteY2565" fmla="*/ 854801 h 5092591"/>
                <a:gd name="connsiteX2566" fmla="*/ 839281 w 4546203"/>
                <a:gd name="connsiteY2566" fmla="*/ 826148 h 5092591"/>
                <a:gd name="connsiteX2567" fmla="*/ 896984 w 4546203"/>
                <a:gd name="connsiteY2567" fmla="*/ 894994 h 5092591"/>
                <a:gd name="connsiteX2568" fmla="*/ 926034 w 4546203"/>
                <a:gd name="connsiteY2568" fmla="*/ 873107 h 5092591"/>
                <a:gd name="connsiteX2569" fmla="*/ 949911 w 4546203"/>
                <a:gd name="connsiteY2569" fmla="*/ 900963 h 5092591"/>
                <a:gd name="connsiteX2570" fmla="*/ 978962 w 4546203"/>
                <a:gd name="connsiteY2570" fmla="*/ 879872 h 5092591"/>
                <a:gd name="connsiteX2571" fmla="*/ 1193458 w 4546203"/>
                <a:gd name="connsiteY2571" fmla="*/ 1156051 h 5092591"/>
                <a:gd name="connsiteX2572" fmla="*/ 1247181 w 4546203"/>
                <a:gd name="connsiteY2572" fmla="*/ 1115857 h 5092591"/>
                <a:gd name="connsiteX2573" fmla="*/ 1230070 w 4546203"/>
                <a:gd name="connsiteY2573" fmla="*/ 1089195 h 5092591"/>
                <a:gd name="connsiteX2574" fmla="*/ 1266283 w 4546203"/>
                <a:gd name="connsiteY2574" fmla="*/ 1062532 h 5092591"/>
                <a:gd name="connsiteX2575" fmla="*/ 1237631 w 4546203"/>
                <a:gd name="connsiteY2575" fmla="*/ 1017961 h 5092591"/>
                <a:gd name="connsiteX2576" fmla="*/ 1362587 w 4546203"/>
                <a:gd name="connsiteY2576" fmla="*/ 940758 h 5092591"/>
                <a:gd name="connsiteX2577" fmla="*/ 1389250 w 4546203"/>
                <a:gd name="connsiteY2577" fmla="*/ 986125 h 5092591"/>
                <a:gd name="connsiteX2578" fmla="*/ 1433821 w 4546203"/>
                <a:gd name="connsiteY2578" fmla="*/ 962646 h 5092591"/>
                <a:gd name="connsiteX2579" fmla="*/ 1501473 w 4546203"/>
                <a:gd name="connsiteY2579" fmla="*/ 1089195 h 5092591"/>
                <a:gd name="connsiteX2580" fmla="*/ 1558380 w 4546203"/>
                <a:gd name="connsiteY2580" fmla="*/ 1059746 h 5092591"/>
                <a:gd name="connsiteX2581" fmla="*/ 1348659 w 4546203"/>
                <a:gd name="connsiteY2581" fmla="*/ 622397 h 5092591"/>
                <a:gd name="connsiteX2582" fmla="*/ 1384077 w 4546203"/>
                <a:gd name="connsiteY2582" fmla="*/ 605683 h 5092591"/>
                <a:gd name="connsiteX2583" fmla="*/ 1392832 w 4546203"/>
                <a:gd name="connsiteY2583" fmla="*/ 605683 h 5092591"/>
                <a:gd name="connsiteX2584" fmla="*/ 1414719 w 4546203"/>
                <a:gd name="connsiteY2584" fmla="*/ 606877 h 5092591"/>
                <a:gd name="connsiteX2585" fmla="*/ 1660653 w 4546203"/>
                <a:gd name="connsiteY2585" fmla="*/ 516144 h 5092591"/>
                <a:gd name="connsiteX2586" fmla="*/ 1674980 w 4546203"/>
                <a:gd name="connsiteY2586" fmla="*/ 510572 h 5092591"/>
                <a:gd name="connsiteX2587" fmla="*/ 1713979 w 4546203"/>
                <a:gd name="connsiteY2587" fmla="*/ 485899 h 5092591"/>
                <a:gd name="connsiteX2588" fmla="*/ 1806702 w 4546203"/>
                <a:gd name="connsiteY2588" fmla="*/ 828536 h 5092591"/>
                <a:gd name="connsiteX2589" fmla="*/ 1829783 w 4546203"/>
                <a:gd name="connsiteY2589" fmla="*/ 820975 h 5092591"/>
                <a:gd name="connsiteX2590" fmla="*/ 1818242 w 4546203"/>
                <a:gd name="connsiteY2590" fmla="*/ 769241 h 5092591"/>
                <a:gd name="connsiteX2591" fmla="*/ 2005678 w 4546203"/>
                <a:gd name="connsiteY2591" fmla="*/ 732232 h 5092591"/>
                <a:gd name="connsiteX2592" fmla="*/ 2014831 w 4546203"/>
                <a:gd name="connsiteY2592" fmla="*/ 784761 h 5092591"/>
                <a:gd name="connsiteX2593" fmla="*/ 2080095 w 4546203"/>
                <a:gd name="connsiteY2593" fmla="*/ 777598 h 5092591"/>
                <a:gd name="connsiteX2594" fmla="*/ 2113125 w 4546203"/>
                <a:gd name="connsiteY2594" fmla="*/ 1086807 h 5092591"/>
                <a:gd name="connsiteX2595" fmla="*/ 2130635 w 4546203"/>
                <a:gd name="connsiteY2595" fmla="*/ 1070093 h 5092591"/>
                <a:gd name="connsiteX2596" fmla="*/ 2097605 w 4546203"/>
                <a:gd name="connsiteY2596" fmla="*/ 715518 h 5092591"/>
                <a:gd name="connsiteX2597" fmla="*/ 2043881 w 4546203"/>
                <a:gd name="connsiteY2597" fmla="*/ 137293 h 5092591"/>
                <a:gd name="connsiteX2598" fmla="*/ 2043881 w 4546203"/>
                <a:gd name="connsiteY2598" fmla="*/ 116600 h 5092591"/>
                <a:gd name="connsiteX2599" fmla="*/ 2070942 w 4546203"/>
                <a:gd name="connsiteY2599" fmla="*/ 111824 h 5092591"/>
                <a:gd name="connsiteX2600" fmla="*/ 2066166 w 4546203"/>
                <a:gd name="connsiteY2600" fmla="*/ 42979 h 5092591"/>
                <a:gd name="connsiteX2601" fmla="*/ 2095615 w 4546203"/>
                <a:gd name="connsiteY2601" fmla="*/ 38203 h 5092591"/>
                <a:gd name="connsiteX2602" fmla="*/ 2095615 w 4546203"/>
                <a:gd name="connsiteY2602" fmla="*/ 7163 h 5092591"/>
                <a:gd name="connsiteX2603" fmla="*/ 2175205 w 4546203"/>
                <a:gd name="connsiteY2603" fmla="*/ 0 h 5092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Lst>
              <a:rect l="l" t="t" r="r" b="b"/>
              <a:pathLst>
                <a:path w="4546203" h="5092591">
                  <a:moveTo>
                    <a:pt x="2251214" y="4846657"/>
                  </a:moveTo>
                  <a:cubicBezTo>
                    <a:pt x="2251214" y="4868146"/>
                    <a:pt x="2251214" y="4887646"/>
                    <a:pt x="2251214" y="4907544"/>
                  </a:cubicBezTo>
                  <a:cubicBezTo>
                    <a:pt x="2278673" y="4907544"/>
                    <a:pt x="2304540" y="4907544"/>
                    <a:pt x="2330407" y="4907544"/>
                  </a:cubicBezTo>
                  <a:cubicBezTo>
                    <a:pt x="2330407" y="4886452"/>
                    <a:pt x="2330407" y="4866952"/>
                    <a:pt x="2330407" y="4846657"/>
                  </a:cubicBezTo>
                  <a:cubicBezTo>
                    <a:pt x="2301754" y="4846657"/>
                    <a:pt x="2276683" y="4846657"/>
                    <a:pt x="2251214" y="4846657"/>
                  </a:cubicBezTo>
                  <a:close/>
                  <a:moveTo>
                    <a:pt x="2445813" y="4838698"/>
                  </a:moveTo>
                  <a:cubicBezTo>
                    <a:pt x="2417956" y="4840290"/>
                    <a:pt x="2392885" y="4841882"/>
                    <a:pt x="2365824" y="4843474"/>
                  </a:cubicBezTo>
                  <a:cubicBezTo>
                    <a:pt x="2367018" y="4864963"/>
                    <a:pt x="2367814" y="4884860"/>
                    <a:pt x="2369008" y="4907146"/>
                  </a:cubicBezTo>
                  <a:cubicBezTo>
                    <a:pt x="2397263" y="4905554"/>
                    <a:pt x="2423129" y="4903962"/>
                    <a:pt x="2450588" y="4902370"/>
                  </a:cubicBezTo>
                  <a:cubicBezTo>
                    <a:pt x="2448598" y="4880085"/>
                    <a:pt x="2447404" y="4860585"/>
                    <a:pt x="2445813" y="4838698"/>
                  </a:cubicBezTo>
                  <a:close/>
                  <a:moveTo>
                    <a:pt x="2019208" y="4832729"/>
                  </a:moveTo>
                  <a:cubicBezTo>
                    <a:pt x="2016820" y="4855014"/>
                    <a:pt x="2014831" y="4874514"/>
                    <a:pt x="2012841" y="4895605"/>
                  </a:cubicBezTo>
                  <a:cubicBezTo>
                    <a:pt x="2041095" y="4897993"/>
                    <a:pt x="2067360" y="4900381"/>
                    <a:pt x="2094421" y="4902768"/>
                  </a:cubicBezTo>
                  <a:cubicBezTo>
                    <a:pt x="2096013" y="4880483"/>
                    <a:pt x="2097605" y="4860983"/>
                    <a:pt x="2099196" y="4839494"/>
                  </a:cubicBezTo>
                  <a:cubicBezTo>
                    <a:pt x="2070942" y="4837106"/>
                    <a:pt x="2045473" y="4835116"/>
                    <a:pt x="2019208" y="4832729"/>
                  </a:cubicBezTo>
                  <a:close/>
                  <a:moveTo>
                    <a:pt x="2251612" y="4753934"/>
                  </a:moveTo>
                  <a:cubicBezTo>
                    <a:pt x="2251612" y="4775026"/>
                    <a:pt x="2251612" y="4795321"/>
                    <a:pt x="2251612" y="4814821"/>
                  </a:cubicBezTo>
                  <a:cubicBezTo>
                    <a:pt x="2278275" y="4814821"/>
                    <a:pt x="2303346" y="4814821"/>
                    <a:pt x="2328019" y="4814821"/>
                  </a:cubicBezTo>
                  <a:cubicBezTo>
                    <a:pt x="2328019" y="4793730"/>
                    <a:pt x="2328019" y="4774628"/>
                    <a:pt x="2328019" y="4753934"/>
                  </a:cubicBezTo>
                  <a:cubicBezTo>
                    <a:pt x="2301356" y="4753934"/>
                    <a:pt x="2277081" y="4753934"/>
                    <a:pt x="2251612" y="4753934"/>
                  </a:cubicBezTo>
                  <a:close/>
                  <a:moveTo>
                    <a:pt x="2029157" y="4740404"/>
                  </a:moveTo>
                  <a:cubicBezTo>
                    <a:pt x="2027167" y="4761894"/>
                    <a:pt x="2024779" y="4781791"/>
                    <a:pt x="2022392" y="4803678"/>
                  </a:cubicBezTo>
                  <a:cubicBezTo>
                    <a:pt x="2049452" y="4806066"/>
                    <a:pt x="2074125" y="4808454"/>
                    <a:pt x="2101186" y="4811239"/>
                  </a:cubicBezTo>
                  <a:cubicBezTo>
                    <a:pt x="2102778" y="4788158"/>
                    <a:pt x="2104370" y="4768659"/>
                    <a:pt x="2105564" y="4747965"/>
                  </a:cubicBezTo>
                  <a:cubicBezTo>
                    <a:pt x="2079697" y="4745577"/>
                    <a:pt x="2055422" y="4743189"/>
                    <a:pt x="2029157" y="4740404"/>
                  </a:cubicBezTo>
                  <a:close/>
                  <a:moveTo>
                    <a:pt x="2252408" y="4661609"/>
                  </a:moveTo>
                  <a:cubicBezTo>
                    <a:pt x="2252408" y="4682701"/>
                    <a:pt x="2252408" y="4702201"/>
                    <a:pt x="2252408" y="4722894"/>
                  </a:cubicBezTo>
                  <a:cubicBezTo>
                    <a:pt x="2277081" y="4722894"/>
                    <a:pt x="2300560" y="4722894"/>
                    <a:pt x="2324835" y="4722894"/>
                  </a:cubicBezTo>
                  <a:cubicBezTo>
                    <a:pt x="2324835" y="4701007"/>
                    <a:pt x="2324835" y="4681507"/>
                    <a:pt x="2324835" y="4661609"/>
                  </a:cubicBezTo>
                  <a:cubicBezTo>
                    <a:pt x="2299764" y="4661609"/>
                    <a:pt x="2276683" y="4661609"/>
                    <a:pt x="2252408" y="4661609"/>
                  </a:cubicBezTo>
                  <a:close/>
                  <a:moveTo>
                    <a:pt x="2144961" y="4660017"/>
                  </a:moveTo>
                  <a:cubicBezTo>
                    <a:pt x="2143767" y="4679915"/>
                    <a:pt x="2142971" y="4699415"/>
                    <a:pt x="2141777" y="4721302"/>
                  </a:cubicBezTo>
                  <a:cubicBezTo>
                    <a:pt x="2168042" y="4721302"/>
                    <a:pt x="2192317" y="4721302"/>
                    <a:pt x="2217388" y="4721302"/>
                  </a:cubicBezTo>
                  <a:cubicBezTo>
                    <a:pt x="2217388" y="4701405"/>
                    <a:pt x="2217388" y="4681507"/>
                    <a:pt x="2217388" y="4660017"/>
                  </a:cubicBezTo>
                  <a:cubicBezTo>
                    <a:pt x="2193113" y="4660017"/>
                    <a:pt x="2170032" y="4660017"/>
                    <a:pt x="2144961" y="4660017"/>
                  </a:cubicBezTo>
                  <a:close/>
                  <a:moveTo>
                    <a:pt x="2431088" y="4654844"/>
                  </a:moveTo>
                  <a:cubicBezTo>
                    <a:pt x="2406018" y="4656834"/>
                    <a:pt x="2382538" y="4658426"/>
                    <a:pt x="2357467" y="4660017"/>
                  </a:cubicBezTo>
                  <a:cubicBezTo>
                    <a:pt x="2358661" y="4681507"/>
                    <a:pt x="2359855" y="4701007"/>
                    <a:pt x="2361049" y="4723292"/>
                  </a:cubicBezTo>
                  <a:cubicBezTo>
                    <a:pt x="2387712" y="4721302"/>
                    <a:pt x="2411191" y="4719710"/>
                    <a:pt x="2436660" y="4718119"/>
                  </a:cubicBezTo>
                  <a:cubicBezTo>
                    <a:pt x="2435068" y="4696231"/>
                    <a:pt x="2433476" y="4676334"/>
                    <a:pt x="2431088" y="4654844"/>
                  </a:cubicBezTo>
                  <a:close/>
                  <a:moveTo>
                    <a:pt x="2150930" y="4567295"/>
                  </a:moveTo>
                  <a:cubicBezTo>
                    <a:pt x="2149736" y="4587193"/>
                    <a:pt x="2148543" y="4605896"/>
                    <a:pt x="2146951" y="4628580"/>
                  </a:cubicBezTo>
                  <a:cubicBezTo>
                    <a:pt x="2171624" y="4629375"/>
                    <a:pt x="2194705" y="4630569"/>
                    <a:pt x="2219378" y="4631763"/>
                  </a:cubicBezTo>
                  <a:cubicBezTo>
                    <a:pt x="2219378" y="4609876"/>
                    <a:pt x="2219378" y="4589978"/>
                    <a:pt x="2219378" y="4567295"/>
                  </a:cubicBezTo>
                  <a:cubicBezTo>
                    <a:pt x="2196695" y="4567295"/>
                    <a:pt x="2174012" y="4567295"/>
                    <a:pt x="2150930" y="4567295"/>
                  </a:cubicBezTo>
                  <a:close/>
                  <a:moveTo>
                    <a:pt x="2424323" y="4562918"/>
                  </a:moveTo>
                  <a:cubicBezTo>
                    <a:pt x="2400048" y="4564509"/>
                    <a:pt x="2377365" y="4565703"/>
                    <a:pt x="2353488" y="4567295"/>
                  </a:cubicBezTo>
                  <a:cubicBezTo>
                    <a:pt x="2355080" y="4590376"/>
                    <a:pt x="2356274" y="4610273"/>
                    <a:pt x="2357467" y="4630967"/>
                  </a:cubicBezTo>
                  <a:cubicBezTo>
                    <a:pt x="2382936" y="4629375"/>
                    <a:pt x="2404824" y="4627783"/>
                    <a:pt x="2429497" y="4626192"/>
                  </a:cubicBezTo>
                  <a:cubicBezTo>
                    <a:pt x="2427905" y="4605100"/>
                    <a:pt x="2426711" y="4585601"/>
                    <a:pt x="2424323" y="4562918"/>
                  </a:cubicBezTo>
                  <a:close/>
                  <a:moveTo>
                    <a:pt x="2049452" y="4556550"/>
                  </a:moveTo>
                  <a:cubicBezTo>
                    <a:pt x="2047065" y="4578039"/>
                    <a:pt x="2045075" y="4597937"/>
                    <a:pt x="2042687" y="4619427"/>
                  </a:cubicBezTo>
                  <a:cubicBezTo>
                    <a:pt x="2067360" y="4621814"/>
                    <a:pt x="2090044" y="4624202"/>
                    <a:pt x="2114717" y="4626590"/>
                  </a:cubicBezTo>
                  <a:cubicBezTo>
                    <a:pt x="2116309" y="4605100"/>
                    <a:pt x="2117900" y="4584805"/>
                    <a:pt x="2119492" y="4563315"/>
                  </a:cubicBezTo>
                  <a:cubicBezTo>
                    <a:pt x="2095615" y="4560928"/>
                    <a:pt x="2073330" y="4558938"/>
                    <a:pt x="2049452" y="4556550"/>
                  </a:cubicBezTo>
                  <a:close/>
                  <a:moveTo>
                    <a:pt x="2897488" y="4513571"/>
                  </a:moveTo>
                  <a:cubicBezTo>
                    <a:pt x="2880376" y="4518744"/>
                    <a:pt x="2864856" y="4523520"/>
                    <a:pt x="2847744" y="4528693"/>
                  </a:cubicBezTo>
                  <a:cubicBezTo>
                    <a:pt x="2852122" y="4542622"/>
                    <a:pt x="2855703" y="4554560"/>
                    <a:pt x="2859683" y="4567295"/>
                  </a:cubicBezTo>
                  <a:cubicBezTo>
                    <a:pt x="2877988" y="4562121"/>
                    <a:pt x="2893509" y="4557346"/>
                    <a:pt x="2910223" y="4551775"/>
                  </a:cubicBezTo>
                  <a:cubicBezTo>
                    <a:pt x="2905845" y="4538244"/>
                    <a:pt x="2901866" y="4526704"/>
                    <a:pt x="2897488" y="4513571"/>
                  </a:cubicBezTo>
                  <a:close/>
                  <a:moveTo>
                    <a:pt x="1790386" y="4506408"/>
                  </a:moveTo>
                  <a:cubicBezTo>
                    <a:pt x="1786406" y="4521928"/>
                    <a:pt x="1783223" y="4535061"/>
                    <a:pt x="1779641" y="4549785"/>
                  </a:cubicBezTo>
                  <a:cubicBezTo>
                    <a:pt x="1811079" y="4556550"/>
                    <a:pt x="1840130" y="4562918"/>
                    <a:pt x="1872364" y="4570080"/>
                  </a:cubicBezTo>
                  <a:cubicBezTo>
                    <a:pt x="1875547" y="4553764"/>
                    <a:pt x="1877935" y="4540632"/>
                    <a:pt x="1881119" y="4525908"/>
                  </a:cubicBezTo>
                  <a:cubicBezTo>
                    <a:pt x="1850079" y="4519143"/>
                    <a:pt x="1820630" y="4512775"/>
                    <a:pt x="1790386" y="4506408"/>
                  </a:cubicBezTo>
                  <a:close/>
                  <a:moveTo>
                    <a:pt x="3136658" y="4499245"/>
                  </a:moveTo>
                  <a:cubicBezTo>
                    <a:pt x="3139842" y="4505612"/>
                    <a:pt x="3143423" y="4513173"/>
                    <a:pt x="3148995" y="4525908"/>
                  </a:cubicBezTo>
                  <a:cubicBezTo>
                    <a:pt x="3132679" y="4528295"/>
                    <a:pt x="3119546" y="4529887"/>
                    <a:pt x="3106414" y="4531877"/>
                  </a:cubicBezTo>
                  <a:cubicBezTo>
                    <a:pt x="3103230" y="4532275"/>
                    <a:pt x="3100046" y="4533469"/>
                    <a:pt x="3096863" y="4534662"/>
                  </a:cubicBezTo>
                  <a:cubicBezTo>
                    <a:pt x="3039956" y="4555357"/>
                    <a:pt x="2983446" y="4576050"/>
                    <a:pt x="2926936" y="4597142"/>
                  </a:cubicBezTo>
                  <a:cubicBezTo>
                    <a:pt x="2923355" y="4598336"/>
                    <a:pt x="2920569" y="4600724"/>
                    <a:pt x="2917784" y="4602714"/>
                  </a:cubicBezTo>
                  <a:cubicBezTo>
                    <a:pt x="2918579" y="4604703"/>
                    <a:pt x="2919773" y="4607091"/>
                    <a:pt x="2920569" y="4609479"/>
                  </a:cubicBezTo>
                  <a:cubicBezTo>
                    <a:pt x="2984242" y="4585999"/>
                    <a:pt x="3047517" y="4562918"/>
                    <a:pt x="3112383" y="4539439"/>
                  </a:cubicBezTo>
                  <a:cubicBezTo>
                    <a:pt x="3116760" y="4548990"/>
                    <a:pt x="3120740" y="4558540"/>
                    <a:pt x="3126311" y="4570877"/>
                  </a:cubicBezTo>
                  <a:cubicBezTo>
                    <a:pt x="3061445" y="4594754"/>
                    <a:pt x="2997374" y="4618632"/>
                    <a:pt x="2931314" y="4642907"/>
                  </a:cubicBezTo>
                  <a:cubicBezTo>
                    <a:pt x="2926539" y="4630172"/>
                    <a:pt x="2922957" y="4621019"/>
                    <a:pt x="2918977" y="4609876"/>
                  </a:cubicBezTo>
                  <a:cubicBezTo>
                    <a:pt x="2909427" y="4611866"/>
                    <a:pt x="2899876" y="4614254"/>
                    <a:pt x="2888335" y="4617040"/>
                  </a:cubicBezTo>
                  <a:cubicBezTo>
                    <a:pt x="2885947" y="4608683"/>
                    <a:pt x="2883958" y="4601122"/>
                    <a:pt x="2881570" y="4593560"/>
                  </a:cubicBezTo>
                  <a:cubicBezTo>
                    <a:pt x="2967130" y="4561724"/>
                    <a:pt x="3051098" y="4530683"/>
                    <a:pt x="3136658" y="4499245"/>
                  </a:cubicBezTo>
                  <a:close/>
                  <a:moveTo>
                    <a:pt x="2955987" y="4494470"/>
                  </a:moveTo>
                  <a:cubicBezTo>
                    <a:pt x="2938477" y="4500439"/>
                    <a:pt x="2922957" y="4505612"/>
                    <a:pt x="2905845" y="4511184"/>
                  </a:cubicBezTo>
                  <a:cubicBezTo>
                    <a:pt x="2910621" y="4524714"/>
                    <a:pt x="2914998" y="4536652"/>
                    <a:pt x="2919376" y="4549387"/>
                  </a:cubicBezTo>
                  <a:cubicBezTo>
                    <a:pt x="2936885" y="4543020"/>
                    <a:pt x="2952405" y="4537846"/>
                    <a:pt x="2969119" y="4532275"/>
                  </a:cubicBezTo>
                  <a:cubicBezTo>
                    <a:pt x="2964344" y="4518744"/>
                    <a:pt x="2960365" y="4507204"/>
                    <a:pt x="2955987" y="4494470"/>
                  </a:cubicBezTo>
                  <a:close/>
                  <a:moveTo>
                    <a:pt x="2254398" y="4476562"/>
                  </a:moveTo>
                  <a:cubicBezTo>
                    <a:pt x="2254398" y="4498449"/>
                    <a:pt x="2254398" y="4517949"/>
                    <a:pt x="2254398" y="4538244"/>
                  </a:cubicBezTo>
                  <a:cubicBezTo>
                    <a:pt x="2277081" y="4538244"/>
                    <a:pt x="2298172" y="4538244"/>
                    <a:pt x="2320060" y="4538244"/>
                  </a:cubicBezTo>
                  <a:cubicBezTo>
                    <a:pt x="2320060" y="4517153"/>
                    <a:pt x="2320060" y="4496857"/>
                    <a:pt x="2320060" y="4476562"/>
                  </a:cubicBezTo>
                  <a:cubicBezTo>
                    <a:pt x="2297775" y="4476562"/>
                    <a:pt x="2276683" y="4476562"/>
                    <a:pt x="2254398" y="4476562"/>
                  </a:cubicBezTo>
                  <a:close/>
                  <a:moveTo>
                    <a:pt x="3013292" y="4472980"/>
                  </a:moveTo>
                  <a:cubicBezTo>
                    <a:pt x="2996180" y="4479348"/>
                    <a:pt x="2981058" y="4484919"/>
                    <a:pt x="2964344" y="4491286"/>
                  </a:cubicBezTo>
                  <a:cubicBezTo>
                    <a:pt x="2969119" y="4504816"/>
                    <a:pt x="2973099" y="4516357"/>
                    <a:pt x="2977874" y="4529489"/>
                  </a:cubicBezTo>
                  <a:cubicBezTo>
                    <a:pt x="2995384" y="4522724"/>
                    <a:pt x="3010904" y="4516755"/>
                    <a:pt x="3028016" y="4510388"/>
                  </a:cubicBezTo>
                  <a:cubicBezTo>
                    <a:pt x="3022843" y="4497255"/>
                    <a:pt x="3018465" y="4486510"/>
                    <a:pt x="3013292" y="4472980"/>
                  </a:cubicBezTo>
                  <a:close/>
                  <a:moveTo>
                    <a:pt x="2156104" y="4472582"/>
                  </a:moveTo>
                  <a:cubicBezTo>
                    <a:pt x="2154910" y="4494867"/>
                    <a:pt x="2154114" y="4514765"/>
                    <a:pt x="2152920" y="4537051"/>
                  </a:cubicBezTo>
                  <a:cubicBezTo>
                    <a:pt x="2177195" y="4537051"/>
                    <a:pt x="2199083" y="4537051"/>
                    <a:pt x="2222164" y="4537051"/>
                  </a:cubicBezTo>
                  <a:cubicBezTo>
                    <a:pt x="2222164" y="4516755"/>
                    <a:pt x="2222164" y="4497653"/>
                    <a:pt x="2222164" y="4475766"/>
                  </a:cubicBezTo>
                  <a:cubicBezTo>
                    <a:pt x="2199878" y="4474970"/>
                    <a:pt x="2179185" y="4473776"/>
                    <a:pt x="2156104" y="4472582"/>
                  </a:cubicBezTo>
                  <a:close/>
                  <a:moveTo>
                    <a:pt x="2059401" y="4465021"/>
                  </a:moveTo>
                  <a:cubicBezTo>
                    <a:pt x="2057014" y="4486510"/>
                    <a:pt x="2055024" y="4506408"/>
                    <a:pt x="2052636" y="4528295"/>
                  </a:cubicBezTo>
                  <a:cubicBezTo>
                    <a:pt x="2076513" y="4530285"/>
                    <a:pt x="2098401" y="4532275"/>
                    <a:pt x="2121482" y="4534265"/>
                  </a:cubicBezTo>
                  <a:cubicBezTo>
                    <a:pt x="2123074" y="4511979"/>
                    <a:pt x="2124665" y="4492480"/>
                    <a:pt x="2126257" y="4470990"/>
                  </a:cubicBezTo>
                  <a:cubicBezTo>
                    <a:pt x="2103574" y="4469000"/>
                    <a:pt x="2082483" y="4467011"/>
                    <a:pt x="2059401" y="4465021"/>
                  </a:cubicBezTo>
                  <a:close/>
                  <a:moveTo>
                    <a:pt x="2881172" y="4462236"/>
                  </a:moveTo>
                  <a:cubicBezTo>
                    <a:pt x="2864060" y="4467409"/>
                    <a:pt x="2849336" y="4472184"/>
                    <a:pt x="2833020" y="4477358"/>
                  </a:cubicBezTo>
                  <a:cubicBezTo>
                    <a:pt x="2836602" y="4488898"/>
                    <a:pt x="2839387" y="4498847"/>
                    <a:pt x="2842571" y="4511184"/>
                  </a:cubicBezTo>
                  <a:cubicBezTo>
                    <a:pt x="2860479" y="4505612"/>
                    <a:pt x="2875203" y="4501235"/>
                    <a:pt x="2891917" y="4496061"/>
                  </a:cubicBezTo>
                  <a:cubicBezTo>
                    <a:pt x="2887937" y="4483725"/>
                    <a:pt x="2884754" y="4473378"/>
                    <a:pt x="2881172" y="4462236"/>
                  </a:cubicBezTo>
                  <a:close/>
                  <a:moveTo>
                    <a:pt x="3070199" y="4449899"/>
                  </a:moveTo>
                  <a:cubicBezTo>
                    <a:pt x="3052291" y="4457460"/>
                    <a:pt x="3037169" y="4463827"/>
                    <a:pt x="3021649" y="4470195"/>
                  </a:cubicBezTo>
                  <a:cubicBezTo>
                    <a:pt x="3026823" y="4483725"/>
                    <a:pt x="3031598" y="4494867"/>
                    <a:pt x="3036373" y="4507602"/>
                  </a:cubicBezTo>
                  <a:cubicBezTo>
                    <a:pt x="3053883" y="4500041"/>
                    <a:pt x="3069403" y="4493674"/>
                    <a:pt x="3085719" y="4486908"/>
                  </a:cubicBezTo>
                  <a:cubicBezTo>
                    <a:pt x="3080148" y="4473776"/>
                    <a:pt x="3075771" y="4463031"/>
                    <a:pt x="3070199" y="4449899"/>
                  </a:cubicBezTo>
                  <a:close/>
                  <a:moveTo>
                    <a:pt x="2937283" y="4443134"/>
                  </a:moveTo>
                  <a:cubicBezTo>
                    <a:pt x="2920171" y="4449103"/>
                    <a:pt x="2905049" y="4454674"/>
                    <a:pt x="2889131" y="4460644"/>
                  </a:cubicBezTo>
                  <a:cubicBezTo>
                    <a:pt x="2893509" y="4472582"/>
                    <a:pt x="2896692" y="4482531"/>
                    <a:pt x="2900672" y="4493276"/>
                  </a:cubicBezTo>
                  <a:cubicBezTo>
                    <a:pt x="2917386" y="4487705"/>
                    <a:pt x="2932110" y="4482531"/>
                    <a:pt x="2949620" y="4476562"/>
                  </a:cubicBezTo>
                  <a:cubicBezTo>
                    <a:pt x="2945242" y="4464225"/>
                    <a:pt x="2941263" y="4454276"/>
                    <a:pt x="2937283" y="4443134"/>
                  </a:cubicBezTo>
                  <a:close/>
                  <a:moveTo>
                    <a:pt x="1805906" y="4442736"/>
                  </a:moveTo>
                  <a:cubicBezTo>
                    <a:pt x="1802324" y="4457460"/>
                    <a:pt x="1799141" y="4470990"/>
                    <a:pt x="1795161" y="4486510"/>
                  </a:cubicBezTo>
                  <a:cubicBezTo>
                    <a:pt x="1826599" y="4493276"/>
                    <a:pt x="1854854" y="4499245"/>
                    <a:pt x="1885098" y="4506010"/>
                  </a:cubicBezTo>
                  <a:cubicBezTo>
                    <a:pt x="1887884" y="4489694"/>
                    <a:pt x="1890670" y="4476164"/>
                    <a:pt x="1893455" y="4461838"/>
                  </a:cubicBezTo>
                  <a:cubicBezTo>
                    <a:pt x="1862813" y="4455072"/>
                    <a:pt x="1834956" y="4449103"/>
                    <a:pt x="1805906" y="4442736"/>
                  </a:cubicBezTo>
                  <a:close/>
                  <a:moveTo>
                    <a:pt x="3125515" y="4426022"/>
                  </a:moveTo>
                  <a:cubicBezTo>
                    <a:pt x="3108403" y="4433583"/>
                    <a:pt x="3093678" y="4440348"/>
                    <a:pt x="3078158" y="4447113"/>
                  </a:cubicBezTo>
                  <a:cubicBezTo>
                    <a:pt x="3083332" y="4459848"/>
                    <a:pt x="3088107" y="4470592"/>
                    <a:pt x="3093678" y="4484123"/>
                  </a:cubicBezTo>
                  <a:cubicBezTo>
                    <a:pt x="3110790" y="4476164"/>
                    <a:pt x="3126311" y="4469399"/>
                    <a:pt x="3142626" y="4461838"/>
                  </a:cubicBezTo>
                  <a:cubicBezTo>
                    <a:pt x="3136259" y="4448705"/>
                    <a:pt x="3131086" y="4437563"/>
                    <a:pt x="3125515" y="4426022"/>
                  </a:cubicBezTo>
                  <a:close/>
                  <a:moveTo>
                    <a:pt x="1534503" y="4425226"/>
                  </a:moveTo>
                  <a:cubicBezTo>
                    <a:pt x="1528931" y="4439552"/>
                    <a:pt x="1524156" y="4452287"/>
                    <a:pt x="1518187" y="4467011"/>
                  </a:cubicBezTo>
                  <a:cubicBezTo>
                    <a:pt x="1548431" y="4478154"/>
                    <a:pt x="1577481" y="4488500"/>
                    <a:pt x="1607328" y="4499643"/>
                  </a:cubicBezTo>
                  <a:cubicBezTo>
                    <a:pt x="1612501" y="4484521"/>
                    <a:pt x="1617277" y="4471786"/>
                    <a:pt x="1621654" y="4457062"/>
                  </a:cubicBezTo>
                  <a:cubicBezTo>
                    <a:pt x="1592206" y="4446317"/>
                    <a:pt x="1563951" y="4435971"/>
                    <a:pt x="1534503" y="4425226"/>
                  </a:cubicBezTo>
                  <a:close/>
                  <a:moveTo>
                    <a:pt x="2993394" y="4422440"/>
                  </a:moveTo>
                  <a:cubicBezTo>
                    <a:pt x="2976680" y="4428807"/>
                    <a:pt x="2961558" y="4434777"/>
                    <a:pt x="2945640" y="4440746"/>
                  </a:cubicBezTo>
                  <a:cubicBezTo>
                    <a:pt x="2950416" y="4452685"/>
                    <a:pt x="2954395" y="4463031"/>
                    <a:pt x="2958375" y="4473378"/>
                  </a:cubicBezTo>
                  <a:cubicBezTo>
                    <a:pt x="2975089" y="4467011"/>
                    <a:pt x="2989813" y="4461440"/>
                    <a:pt x="3006527" y="4455072"/>
                  </a:cubicBezTo>
                  <a:cubicBezTo>
                    <a:pt x="3001752" y="4443134"/>
                    <a:pt x="2997772" y="4433583"/>
                    <a:pt x="2993394" y="4422440"/>
                  </a:cubicBezTo>
                  <a:close/>
                  <a:moveTo>
                    <a:pt x="1680949" y="4407318"/>
                  </a:moveTo>
                  <a:cubicBezTo>
                    <a:pt x="1676174" y="4422838"/>
                    <a:pt x="1672194" y="4435573"/>
                    <a:pt x="1667817" y="4450297"/>
                  </a:cubicBezTo>
                  <a:cubicBezTo>
                    <a:pt x="1698061" y="4459052"/>
                    <a:pt x="1726315" y="4467409"/>
                    <a:pt x="1755764" y="4475766"/>
                  </a:cubicBezTo>
                  <a:cubicBezTo>
                    <a:pt x="1759743" y="4460644"/>
                    <a:pt x="1763325" y="4447511"/>
                    <a:pt x="1767305" y="4431991"/>
                  </a:cubicBezTo>
                  <a:cubicBezTo>
                    <a:pt x="1737856" y="4423634"/>
                    <a:pt x="1709999" y="4415675"/>
                    <a:pt x="1680949" y="4407318"/>
                  </a:cubicBezTo>
                  <a:close/>
                  <a:moveTo>
                    <a:pt x="3048710" y="4400155"/>
                  </a:moveTo>
                  <a:cubicBezTo>
                    <a:pt x="3031996" y="4407318"/>
                    <a:pt x="3017272" y="4413686"/>
                    <a:pt x="3001752" y="4420451"/>
                  </a:cubicBezTo>
                  <a:cubicBezTo>
                    <a:pt x="3006527" y="4431991"/>
                    <a:pt x="3010506" y="4441542"/>
                    <a:pt x="3014884" y="4452685"/>
                  </a:cubicBezTo>
                  <a:cubicBezTo>
                    <a:pt x="3031200" y="4445920"/>
                    <a:pt x="3046322" y="4439950"/>
                    <a:pt x="3062638" y="4433185"/>
                  </a:cubicBezTo>
                  <a:cubicBezTo>
                    <a:pt x="3057863" y="4421645"/>
                    <a:pt x="3053883" y="4412094"/>
                    <a:pt x="3048710" y="4400155"/>
                  </a:cubicBezTo>
                  <a:close/>
                  <a:moveTo>
                    <a:pt x="2161277" y="4383043"/>
                  </a:moveTo>
                  <a:cubicBezTo>
                    <a:pt x="2160481" y="4402941"/>
                    <a:pt x="2159287" y="4422440"/>
                    <a:pt x="2158094" y="4444328"/>
                  </a:cubicBezTo>
                  <a:cubicBezTo>
                    <a:pt x="2181175" y="4444328"/>
                    <a:pt x="2201868" y="4444328"/>
                    <a:pt x="2224153" y="4444328"/>
                  </a:cubicBezTo>
                  <a:cubicBezTo>
                    <a:pt x="2224153" y="4424828"/>
                    <a:pt x="2224153" y="4404930"/>
                    <a:pt x="2224153" y="4383043"/>
                  </a:cubicBezTo>
                  <a:cubicBezTo>
                    <a:pt x="2203858" y="4383043"/>
                    <a:pt x="2183164" y="4383043"/>
                    <a:pt x="2161277" y="4383043"/>
                  </a:cubicBezTo>
                  <a:close/>
                  <a:moveTo>
                    <a:pt x="2411191" y="4378666"/>
                  </a:moveTo>
                  <a:cubicBezTo>
                    <a:pt x="2388508" y="4379860"/>
                    <a:pt x="2368610" y="4381053"/>
                    <a:pt x="2346723" y="4382247"/>
                  </a:cubicBezTo>
                  <a:cubicBezTo>
                    <a:pt x="2347916" y="4404532"/>
                    <a:pt x="2348712" y="4424430"/>
                    <a:pt x="2349906" y="4445920"/>
                  </a:cubicBezTo>
                  <a:cubicBezTo>
                    <a:pt x="2372988" y="4444328"/>
                    <a:pt x="2393681" y="4443134"/>
                    <a:pt x="2415170" y="4441940"/>
                  </a:cubicBezTo>
                  <a:cubicBezTo>
                    <a:pt x="2413977" y="4419655"/>
                    <a:pt x="2412783" y="4400553"/>
                    <a:pt x="2411191" y="4378666"/>
                  </a:cubicBezTo>
                  <a:close/>
                  <a:moveTo>
                    <a:pt x="3103229" y="4376676"/>
                  </a:moveTo>
                  <a:cubicBezTo>
                    <a:pt x="3086913" y="4383839"/>
                    <a:pt x="3072189" y="4390604"/>
                    <a:pt x="3056669" y="4397369"/>
                  </a:cubicBezTo>
                  <a:cubicBezTo>
                    <a:pt x="3061842" y="4409308"/>
                    <a:pt x="3066220" y="4418859"/>
                    <a:pt x="3070995" y="4430001"/>
                  </a:cubicBezTo>
                  <a:cubicBezTo>
                    <a:pt x="3087709" y="4422440"/>
                    <a:pt x="3102831" y="4415675"/>
                    <a:pt x="3118351" y="4408512"/>
                  </a:cubicBezTo>
                  <a:cubicBezTo>
                    <a:pt x="3112780" y="4396573"/>
                    <a:pt x="3108403" y="4387022"/>
                    <a:pt x="3103229" y="4376676"/>
                  </a:cubicBezTo>
                  <a:close/>
                  <a:moveTo>
                    <a:pt x="1411933" y="4372696"/>
                  </a:moveTo>
                  <a:cubicBezTo>
                    <a:pt x="1405566" y="4386227"/>
                    <a:pt x="1399597" y="4398961"/>
                    <a:pt x="1392832" y="4413287"/>
                  </a:cubicBezTo>
                  <a:cubicBezTo>
                    <a:pt x="1422280" y="4426420"/>
                    <a:pt x="1449739" y="4438358"/>
                    <a:pt x="1479187" y="4451491"/>
                  </a:cubicBezTo>
                  <a:cubicBezTo>
                    <a:pt x="1485555" y="4436369"/>
                    <a:pt x="1490728" y="4423634"/>
                    <a:pt x="1496697" y="4410104"/>
                  </a:cubicBezTo>
                  <a:cubicBezTo>
                    <a:pt x="1467647" y="4397369"/>
                    <a:pt x="1440586" y="4385431"/>
                    <a:pt x="1411933" y="4372696"/>
                  </a:cubicBezTo>
                  <a:close/>
                  <a:moveTo>
                    <a:pt x="1558778" y="4364339"/>
                  </a:moveTo>
                  <a:cubicBezTo>
                    <a:pt x="1553206" y="4379063"/>
                    <a:pt x="1548033" y="4392196"/>
                    <a:pt x="1542462" y="4406522"/>
                  </a:cubicBezTo>
                  <a:cubicBezTo>
                    <a:pt x="1572308" y="4417665"/>
                    <a:pt x="1600165" y="4427614"/>
                    <a:pt x="1628817" y="4437961"/>
                  </a:cubicBezTo>
                  <a:cubicBezTo>
                    <a:pt x="1633991" y="4422440"/>
                    <a:pt x="1637970" y="4409308"/>
                    <a:pt x="1642746" y="4394982"/>
                  </a:cubicBezTo>
                  <a:cubicBezTo>
                    <a:pt x="1614093" y="4384635"/>
                    <a:pt x="1587032" y="4374686"/>
                    <a:pt x="1558778" y="4364339"/>
                  </a:cubicBezTo>
                  <a:close/>
                  <a:moveTo>
                    <a:pt x="2904253" y="4347227"/>
                  </a:moveTo>
                  <a:cubicBezTo>
                    <a:pt x="2888335" y="4352401"/>
                    <a:pt x="2874009" y="4357176"/>
                    <a:pt x="2858489" y="4362350"/>
                  </a:cubicBezTo>
                  <a:cubicBezTo>
                    <a:pt x="2868040" y="4392594"/>
                    <a:pt x="2877591" y="4421246"/>
                    <a:pt x="2887539" y="4452287"/>
                  </a:cubicBezTo>
                  <a:cubicBezTo>
                    <a:pt x="2905049" y="4446317"/>
                    <a:pt x="2919773" y="4441144"/>
                    <a:pt x="2935691" y="4435573"/>
                  </a:cubicBezTo>
                  <a:cubicBezTo>
                    <a:pt x="2924947" y="4405328"/>
                    <a:pt x="2914998" y="4377074"/>
                    <a:pt x="2904253" y="4347227"/>
                  </a:cubicBezTo>
                  <a:close/>
                  <a:moveTo>
                    <a:pt x="2956783" y="4327330"/>
                  </a:moveTo>
                  <a:cubicBezTo>
                    <a:pt x="2940865" y="4333299"/>
                    <a:pt x="2927335" y="4338473"/>
                    <a:pt x="2911416" y="4344442"/>
                  </a:cubicBezTo>
                  <a:cubicBezTo>
                    <a:pt x="2922559" y="4375482"/>
                    <a:pt x="2932906" y="4403737"/>
                    <a:pt x="2943253" y="4433185"/>
                  </a:cubicBezTo>
                  <a:cubicBezTo>
                    <a:pt x="2959967" y="4426818"/>
                    <a:pt x="2974691" y="4421246"/>
                    <a:pt x="2991007" y="4415277"/>
                  </a:cubicBezTo>
                  <a:cubicBezTo>
                    <a:pt x="2979466" y="4385033"/>
                    <a:pt x="2968324" y="4356778"/>
                    <a:pt x="2956783" y="4327330"/>
                  </a:cubicBezTo>
                  <a:close/>
                  <a:moveTo>
                    <a:pt x="1836150" y="4315789"/>
                  </a:moveTo>
                  <a:cubicBezTo>
                    <a:pt x="1832569" y="4331707"/>
                    <a:pt x="1829783" y="4344840"/>
                    <a:pt x="1826599" y="4359564"/>
                  </a:cubicBezTo>
                  <a:cubicBezTo>
                    <a:pt x="1854854" y="4365931"/>
                    <a:pt x="1881119" y="4371502"/>
                    <a:pt x="1909771" y="4377870"/>
                  </a:cubicBezTo>
                  <a:cubicBezTo>
                    <a:pt x="1912955" y="4361553"/>
                    <a:pt x="1915343" y="4348421"/>
                    <a:pt x="1918128" y="4333299"/>
                  </a:cubicBezTo>
                  <a:cubicBezTo>
                    <a:pt x="1890272" y="4327330"/>
                    <a:pt x="1863609" y="4321758"/>
                    <a:pt x="1836150" y="4315789"/>
                  </a:cubicBezTo>
                  <a:close/>
                  <a:moveTo>
                    <a:pt x="3009313" y="4306239"/>
                  </a:moveTo>
                  <a:cubicBezTo>
                    <a:pt x="2993394" y="4312606"/>
                    <a:pt x="2979864" y="4318177"/>
                    <a:pt x="2964344" y="4324544"/>
                  </a:cubicBezTo>
                  <a:cubicBezTo>
                    <a:pt x="2976283" y="4354788"/>
                    <a:pt x="2987425" y="4383441"/>
                    <a:pt x="2998966" y="4412094"/>
                  </a:cubicBezTo>
                  <a:cubicBezTo>
                    <a:pt x="3015680" y="4405328"/>
                    <a:pt x="3029608" y="4399757"/>
                    <a:pt x="3045924" y="4392992"/>
                  </a:cubicBezTo>
                  <a:cubicBezTo>
                    <a:pt x="3033190" y="4363145"/>
                    <a:pt x="3021649" y="4335289"/>
                    <a:pt x="3009313" y="4306239"/>
                  </a:cubicBezTo>
                  <a:close/>
                  <a:moveTo>
                    <a:pt x="2166848" y="4291116"/>
                  </a:moveTo>
                  <a:cubicBezTo>
                    <a:pt x="2165654" y="4311014"/>
                    <a:pt x="2164461" y="4330514"/>
                    <a:pt x="2163267" y="4352003"/>
                  </a:cubicBezTo>
                  <a:cubicBezTo>
                    <a:pt x="2184756" y="4352003"/>
                    <a:pt x="2204654" y="4352003"/>
                    <a:pt x="2226143" y="4352003"/>
                  </a:cubicBezTo>
                  <a:cubicBezTo>
                    <a:pt x="2226143" y="4332105"/>
                    <a:pt x="2226143" y="4312606"/>
                    <a:pt x="2225745" y="4291116"/>
                  </a:cubicBezTo>
                  <a:cubicBezTo>
                    <a:pt x="2206246" y="4291116"/>
                    <a:pt x="2187144" y="4291116"/>
                    <a:pt x="2166848" y="4291116"/>
                  </a:cubicBezTo>
                  <a:close/>
                  <a:moveTo>
                    <a:pt x="2297619" y="4290519"/>
                  </a:moveTo>
                  <a:cubicBezTo>
                    <a:pt x="2288995" y="4290868"/>
                    <a:pt x="2276683" y="4292012"/>
                    <a:pt x="2259173" y="4292310"/>
                  </a:cubicBezTo>
                  <a:cubicBezTo>
                    <a:pt x="2258377" y="4292310"/>
                    <a:pt x="2257979" y="4292708"/>
                    <a:pt x="2255592" y="4293902"/>
                  </a:cubicBezTo>
                  <a:cubicBezTo>
                    <a:pt x="2255592" y="4313799"/>
                    <a:pt x="2255592" y="4333299"/>
                    <a:pt x="2255592" y="4353197"/>
                  </a:cubicBezTo>
                  <a:cubicBezTo>
                    <a:pt x="2276683" y="4353197"/>
                    <a:pt x="2296581" y="4353197"/>
                    <a:pt x="2316478" y="4353197"/>
                  </a:cubicBezTo>
                  <a:cubicBezTo>
                    <a:pt x="2316179" y="4295594"/>
                    <a:pt x="2323492" y="4289475"/>
                    <a:pt x="2297619" y="4290519"/>
                  </a:cubicBezTo>
                  <a:close/>
                  <a:moveTo>
                    <a:pt x="3061046" y="4283555"/>
                  </a:moveTo>
                  <a:cubicBezTo>
                    <a:pt x="3045526" y="4290320"/>
                    <a:pt x="3031996" y="4296688"/>
                    <a:pt x="3016874" y="4303453"/>
                  </a:cubicBezTo>
                  <a:cubicBezTo>
                    <a:pt x="3029608" y="4332901"/>
                    <a:pt x="3041547" y="4361156"/>
                    <a:pt x="3053883" y="4390206"/>
                  </a:cubicBezTo>
                  <a:cubicBezTo>
                    <a:pt x="3070597" y="4382645"/>
                    <a:pt x="3084526" y="4376278"/>
                    <a:pt x="3100046" y="4369115"/>
                  </a:cubicBezTo>
                  <a:cubicBezTo>
                    <a:pt x="3086913" y="4340064"/>
                    <a:pt x="3074577" y="4313401"/>
                    <a:pt x="3061046" y="4283555"/>
                  </a:cubicBezTo>
                  <a:close/>
                  <a:moveTo>
                    <a:pt x="1719948" y="4283157"/>
                  </a:moveTo>
                  <a:cubicBezTo>
                    <a:pt x="1715571" y="4298677"/>
                    <a:pt x="1711591" y="4311809"/>
                    <a:pt x="1706816" y="4326136"/>
                  </a:cubicBezTo>
                  <a:cubicBezTo>
                    <a:pt x="1734673" y="4334493"/>
                    <a:pt x="1760539" y="4341656"/>
                    <a:pt x="1788794" y="4350013"/>
                  </a:cubicBezTo>
                  <a:cubicBezTo>
                    <a:pt x="1793171" y="4334493"/>
                    <a:pt x="1796753" y="4321360"/>
                    <a:pt x="1800733" y="4306239"/>
                  </a:cubicBezTo>
                  <a:cubicBezTo>
                    <a:pt x="1773274" y="4298279"/>
                    <a:pt x="1747407" y="4290718"/>
                    <a:pt x="1719948" y="4283157"/>
                  </a:cubicBezTo>
                  <a:close/>
                  <a:moveTo>
                    <a:pt x="2079299" y="4281167"/>
                  </a:moveTo>
                  <a:cubicBezTo>
                    <a:pt x="2076911" y="4303055"/>
                    <a:pt x="2074921" y="4322952"/>
                    <a:pt x="2072534" y="4344442"/>
                  </a:cubicBezTo>
                  <a:cubicBezTo>
                    <a:pt x="2094023" y="4346432"/>
                    <a:pt x="2113523" y="4348023"/>
                    <a:pt x="2135012" y="4350013"/>
                  </a:cubicBezTo>
                  <a:cubicBezTo>
                    <a:pt x="2136604" y="4327728"/>
                    <a:pt x="2138196" y="4307830"/>
                    <a:pt x="2139390" y="4287137"/>
                  </a:cubicBezTo>
                  <a:cubicBezTo>
                    <a:pt x="2118696" y="4285147"/>
                    <a:pt x="2100390" y="4283157"/>
                    <a:pt x="2079299" y="4281167"/>
                  </a:cubicBezTo>
                  <a:close/>
                  <a:moveTo>
                    <a:pt x="2819489" y="4267637"/>
                  </a:moveTo>
                  <a:cubicBezTo>
                    <a:pt x="2803969" y="4272413"/>
                    <a:pt x="2790439" y="4276790"/>
                    <a:pt x="2775715" y="4281167"/>
                  </a:cubicBezTo>
                  <a:cubicBezTo>
                    <a:pt x="2784868" y="4312208"/>
                    <a:pt x="2793225" y="4340860"/>
                    <a:pt x="2801980" y="4371104"/>
                  </a:cubicBezTo>
                  <a:cubicBezTo>
                    <a:pt x="2817898" y="4366329"/>
                    <a:pt x="2831826" y="4362350"/>
                    <a:pt x="2848142" y="4357574"/>
                  </a:cubicBezTo>
                  <a:cubicBezTo>
                    <a:pt x="2838193" y="4326534"/>
                    <a:pt x="2829040" y="4297881"/>
                    <a:pt x="2819489" y="4267637"/>
                  </a:cubicBezTo>
                  <a:close/>
                  <a:moveTo>
                    <a:pt x="1467647" y="4254106"/>
                  </a:moveTo>
                  <a:cubicBezTo>
                    <a:pt x="1460882" y="4268035"/>
                    <a:pt x="1454912" y="4280372"/>
                    <a:pt x="1448545" y="4295096"/>
                  </a:cubicBezTo>
                  <a:cubicBezTo>
                    <a:pt x="1476004" y="4307034"/>
                    <a:pt x="1502269" y="4318575"/>
                    <a:pt x="1529727" y="4330911"/>
                  </a:cubicBezTo>
                  <a:cubicBezTo>
                    <a:pt x="1535697" y="4316187"/>
                    <a:pt x="1540870" y="4303453"/>
                    <a:pt x="1546839" y="4289524"/>
                  </a:cubicBezTo>
                  <a:cubicBezTo>
                    <a:pt x="1520574" y="4277586"/>
                    <a:pt x="1495503" y="4266443"/>
                    <a:pt x="1467647" y="4254106"/>
                  </a:cubicBezTo>
                  <a:close/>
                  <a:moveTo>
                    <a:pt x="1851670" y="4251719"/>
                  </a:moveTo>
                  <a:cubicBezTo>
                    <a:pt x="1848487" y="4267637"/>
                    <a:pt x="1845303" y="4280770"/>
                    <a:pt x="1842120" y="4295494"/>
                  </a:cubicBezTo>
                  <a:cubicBezTo>
                    <a:pt x="1869578" y="4301861"/>
                    <a:pt x="1895047" y="4307432"/>
                    <a:pt x="1922108" y="4313401"/>
                  </a:cubicBezTo>
                  <a:cubicBezTo>
                    <a:pt x="1925291" y="4298677"/>
                    <a:pt x="1928077" y="4285147"/>
                    <a:pt x="1930863" y="4268831"/>
                  </a:cubicBezTo>
                  <a:cubicBezTo>
                    <a:pt x="1903404" y="4262862"/>
                    <a:pt x="1877935" y="4257290"/>
                    <a:pt x="1851670" y="4251719"/>
                  </a:cubicBezTo>
                  <a:close/>
                  <a:moveTo>
                    <a:pt x="2870029" y="4250525"/>
                  </a:moveTo>
                  <a:cubicBezTo>
                    <a:pt x="2854907" y="4255698"/>
                    <a:pt x="2841775" y="4260474"/>
                    <a:pt x="2826653" y="4265647"/>
                  </a:cubicBezTo>
                  <a:cubicBezTo>
                    <a:pt x="2836999" y="4296688"/>
                    <a:pt x="2846152" y="4325340"/>
                    <a:pt x="2856101" y="4355186"/>
                  </a:cubicBezTo>
                  <a:cubicBezTo>
                    <a:pt x="2872417" y="4349217"/>
                    <a:pt x="2886346" y="4344442"/>
                    <a:pt x="2901468" y="4338870"/>
                  </a:cubicBezTo>
                  <a:cubicBezTo>
                    <a:pt x="2890325" y="4307830"/>
                    <a:pt x="2880376" y="4279575"/>
                    <a:pt x="2870029" y="4250525"/>
                  </a:cubicBezTo>
                  <a:close/>
                  <a:moveTo>
                    <a:pt x="1606134" y="4242964"/>
                  </a:moveTo>
                  <a:cubicBezTo>
                    <a:pt x="1600563" y="4257290"/>
                    <a:pt x="1595787" y="4270025"/>
                    <a:pt x="1589818" y="4284749"/>
                  </a:cubicBezTo>
                  <a:cubicBezTo>
                    <a:pt x="1617277" y="4294698"/>
                    <a:pt x="1643144" y="4304249"/>
                    <a:pt x="1670204" y="4314198"/>
                  </a:cubicBezTo>
                  <a:cubicBezTo>
                    <a:pt x="1675378" y="4299075"/>
                    <a:pt x="1679755" y="4286739"/>
                    <a:pt x="1684929" y="4271616"/>
                  </a:cubicBezTo>
                  <a:cubicBezTo>
                    <a:pt x="1658266" y="4261668"/>
                    <a:pt x="1633195" y="4252515"/>
                    <a:pt x="1606134" y="4242964"/>
                  </a:cubicBezTo>
                  <a:close/>
                  <a:moveTo>
                    <a:pt x="2919773" y="4232219"/>
                  </a:moveTo>
                  <a:cubicBezTo>
                    <a:pt x="2904651" y="4237791"/>
                    <a:pt x="2891917" y="4242566"/>
                    <a:pt x="2877192" y="4248137"/>
                  </a:cubicBezTo>
                  <a:cubicBezTo>
                    <a:pt x="2887937" y="4277984"/>
                    <a:pt x="2898284" y="4307034"/>
                    <a:pt x="2909029" y="4336881"/>
                  </a:cubicBezTo>
                  <a:cubicBezTo>
                    <a:pt x="2925345" y="4330911"/>
                    <a:pt x="2939273" y="4325738"/>
                    <a:pt x="2953997" y="4320167"/>
                  </a:cubicBezTo>
                  <a:cubicBezTo>
                    <a:pt x="2942059" y="4289922"/>
                    <a:pt x="2931314" y="4261270"/>
                    <a:pt x="2919773" y="4232219"/>
                  </a:cubicBezTo>
                  <a:close/>
                  <a:moveTo>
                    <a:pt x="1739846" y="4221077"/>
                  </a:moveTo>
                  <a:cubicBezTo>
                    <a:pt x="1735070" y="4235801"/>
                    <a:pt x="1731091" y="4248137"/>
                    <a:pt x="1726315" y="4264055"/>
                  </a:cubicBezTo>
                  <a:cubicBezTo>
                    <a:pt x="1754172" y="4271616"/>
                    <a:pt x="1779641" y="4278780"/>
                    <a:pt x="1806304" y="4286341"/>
                  </a:cubicBezTo>
                  <a:cubicBezTo>
                    <a:pt x="1810283" y="4270423"/>
                    <a:pt x="1813865" y="4257290"/>
                    <a:pt x="1817446" y="4242964"/>
                  </a:cubicBezTo>
                  <a:cubicBezTo>
                    <a:pt x="1790386" y="4235403"/>
                    <a:pt x="1765713" y="4228240"/>
                    <a:pt x="1739846" y="4221077"/>
                  </a:cubicBezTo>
                  <a:close/>
                  <a:moveTo>
                    <a:pt x="2969915" y="4211924"/>
                  </a:moveTo>
                  <a:cubicBezTo>
                    <a:pt x="2955191" y="4218291"/>
                    <a:pt x="2942059" y="4223862"/>
                    <a:pt x="2927732" y="4229831"/>
                  </a:cubicBezTo>
                  <a:cubicBezTo>
                    <a:pt x="2939273" y="4260076"/>
                    <a:pt x="2950416" y="4288331"/>
                    <a:pt x="2961956" y="4317381"/>
                  </a:cubicBezTo>
                  <a:cubicBezTo>
                    <a:pt x="2978272" y="4310616"/>
                    <a:pt x="2992201" y="4304647"/>
                    <a:pt x="3006527" y="4298677"/>
                  </a:cubicBezTo>
                  <a:cubicBezTo>
                    <a:pt x="2994190" y="4269229"/>
                    <a:pt x="2982650" y="4241770"/>
                    <a:pt x="2969915" y="4211924"/>
                  </a:cubicBezTo>
                  <a:close/>
                  <a:moveTo>
                    <a:pt x="2171624" y="4197995"/>
                  </a:moveTo>
                  <a:cubicBezTo>
                    <a:pt x="2170828" y="4218291"/>
                    <a:pt x="2170032" y="4238188"/>
                    <a:pt x="2168838" y="4259678"/>
                  </a:cubicBezTo>
                  <a:cubicBezTo>
                    <a:pt x="2189532" y="4259678"/>
                    <a:pt x="2208235" y="4259678"/>
                    <a:pt x="2228133" y="4259678"/>
                  </a:cubicBezTo>
                  <a:cubicBezTo>
                    <a:pt x="2228133" y="4239382"/>
                    <a:pt x="2228133" y="4219485"/>
                    <a:pt x="2227735" y="4197995"/>
                  </a:cubicBezTo>
                  <a:cubicBezTo>
                    <a:pt x="2208633" y="4197995"/>
                    <a:pt x="2191123" y="4197995"/>
                    <a:pt x="2171624" y="4197995"/>
                  </a:cubicBezTo>
                  <a:close/>
                  <a:moveTo>
                    <a:pt x="2396069" y="4194016"/>
                  </a:moveTo>
                  <a:cubicBezTo>
                    <a:pt x="2376171" y="4195608"/>
                    <a:pt x="2358661" y="4196802"/>
                    <a:pt x="2341947" y="4197995"/>
                  </a:cubicBezTo>
                  <a:cubicBezTo>
                    <a:pt x="2341947" y="4219485"/>
                    <a:pt x="2341947" y="4239382"/>
                    <a:pt x="2341549" y="4261270"/>
                  </a:cubicBezTo>
                  <a:cubicBezTo>
                    <a:pt x="2362243" y="4260076"/>
                    <a:pt x="2380549" y="4258882"/>
                    <a:pt x="2401640" y="4257688"/>
                  </a:cubicBezTo>
                  <a:cubicBezTo>
                    <a:pt x="2399650" y="4235005"/>
                    <a:pt x="2398058" y="4214710"/>
                    <a:pt x="2396069" y="4194016"/>
                  </a:cubicBezTo>
                  <a:close/>
                  <a:moveTo>
                    <a:pt x="2089248" y="4189638"/>
                  </a:moveTo>
                  <a:cubicBezTo>
                    <a:pt x="2087258" y="4210730"/>
                    <a:pt x="2084870" y="4230229"/>
                    <a:pt x="2082483" y="4252515"/>
                  </a:cubicBezTo>
                  <a:cubicBezTo>
                    <a:pt x="2103574" y="4254505"/>
                    <a:pt x="2122278" y="4256096"/>
                    <a:pt x="2141777" y="4258086"/>
                  </a:cubicBezTo>
                  <a:cubicBezTo>
                    <a:pt x="2143369" y="4235403"/>
                    <a:pt x="2144563" y="4215505"/>
                    <a:pt x="2146155" y="4194812"/>
                  </a:cubicBezTo>
                  <a:cubicBezTo>
                    <a:pt x="2125859" y="4192822"/>
                    <a:pt x="2108350" y="4191230"/>
                    <a:pt x="2089248" y="4189638"/>
                  </a:cubicBezTo>
                  <a:close/>
                  <a:moveTo>
                    <a:pt x="2687767" y="4183669"/>
                  </a:moveTo>
                  <a:cubicBezTo>
                    <a:pt x="2673839" y="4187251"/>
                    <a:pt x="2662697" y="4190434"/>
                    <a:pt x="2649962" y="4193618"/>
                  </a:cubicBezTo>
                  <a:cubicBezTo>
                    <a:pt x="2653544" y="4207944"/>
                    <a:pt x="2656727" y="4220281"/>
                    <a:pt x="2659911" y="4233811"/>
                  </a:cubicBezTo>
                  <a:cubicBezTo>
                    <a:pt x="2673441" y="4230628"/>
                    <a:pt x="2684982" y="4227444"/>
                    <a:pt x="2697716" y="4224260"/>
                  </a:cubicBezTo>
                  <a:cubicBezTo>
                    <a:pt x="2694135" y="4210730"/>
                    <a:pt x="2691349" y="4198393"/>
                    <a:pt x="2687767" y="4183669"/>
                  </a:cubicBezTo>
                  <a:close/>
                  <a:moveTo>
                    <a:pt x="1630011" y="4182077"/>
                  </a:moveTo>
                  <a:cubicBezTo>
                    <a:pt x="1624440" y="4196403"/>
                    <a:pt x="1619664" y="4209536"/>
                    <a:pt x="1614093" y="4223862"/>
                  </a:cubicBezTo>
                  <a:cubicBezTo>
                    <a:pt x="1640358" y="4233413"/>
                    <a:pt x="1665429" y="4242566"/>
                    <a:pt x="1691296" y="4252515"/>
                  </a:cubicBezTo>
                  <a:cubicBezTo>
                    <a:pt x="1696469" y="4237393"/>
                    <a:pt x="1700847" y="4225056"/>
                    <a:pt x="1706020" y="4209934"/>
                  </a:cubicBezTo>
                  <a:cubicBezTo>
                    <a:pt x="1679755" y="4200383"/>
                    <a:pt x="1655480" y="4191230"/>
                    <a:pt x="1630011" y="4182077"/>
                  </a:cubicBezTo>
                  <a:close/>
                  <a:moveTo>
                    <a:pt x="2788449" y="4170139"/>
                  </a:moveTo>
                  <a:cubicBezTo>
                    <a:pt x="2773327" y="4174914"/>
                    <a:pt x="2760991" y="4178894"/>
                    <a:pt x="2747062" y="4183271"/>
                  </a:cubicBezTo>
                  <a:cubicBezTo>
                    <a:pt x="2756215" y="4213913"/>
                    <a:pt x="2764970" y="4243362"/>
                    <a:pt x="2773725" y="4273208"/>
                  </a:cubicBezTo>
                  <a:cubicBezTo>
                    <a:pt x="2789245" y="4268433"/>
                    <a:pt x="2802378" y="4264454"/>
                    <a:pt x="2817102" y="4259678"/>
                  </a:cubicBezTo>
                  <a:cubicBezTo>
                    <a:pt x="2807153" y="4229036"/>
                    <a:pt x="2798000" y="4199985"/>
                    <a:pt x="2788449" y="4170139"/>
                  </a:cubicBezTo>
                  <a:close/>
                  <a:moveTo>
                    <a:pt x="2836203" y="4154220"/>
                  </a:moveTo>
                  <a:cubicBezTo>
                    <a:pt x="2821479" y="4159394"/>
                    <a:pt x="2809143" y="4163374"/>
                    <a:pt x="2794817" y="4167751"/>
                  </a:cubicBezTo>
                  <a:cubicBezTo>
                    <a:pt x="2804765" y="4198393"/>
                    <a:pt x="2814316" y="4227444"/>
                    <a:pt x="2824265" y="4257688"/>
                  </a:cubicBezTo>
                  <a:cubicBezTo>
                    <a:pt x="2840183" y="4252117"/>
                    <a:pt x="2853315" y="4247341"/>
                    <a:pt x="2867244" y="4242168"/>
                  </a:cubicBezTo>
                  <a:cubicBezTo>
                    <a:pt x="2856897" y="4211924"/>
                    <a:pt x="2846948" y="4184067"/>
                    <a:pt x="2836203" y="4154220"/>
                  </a:cubicBezTo>
                  <a:close/>
                  <a:moveTo>
                    <a:pt x="2599820" y="4145864"/>
                  </a:moveTo>
                  <a:cubicBezTo>
                    <a:pt x="2587484" y="4148251"/>
                    <a:pt x="2576739" y="4150241"/>
                    <a:pt x="2563209" y="4152629"/>
                  </a:cubicBezTo>
                  <a:cubicBezTo>
                    <a:pt x="2565994" y="4168149"/>
                    <a:pt x="2568382" y="4180485"/>
                    <a:pt x="2571168" y="4194016"/>
                  </a:cubicBezTo>
                  <a:cubicBezTo>
                    <a:pt x="2584698" y="4191230"/>
                    <a:pt x="2595841" y="4188843"/>
                    <a:pt x="2608575" y="4186454"/>
                  </a:cubicBezTo>
                  <a:cubicBezTo>
                    <a:pt x="2605391" y="4171730"/>
                    <a:pt x="2602606" y="4159394"/>
                    <a:pt x="2599820" y="4145864"/>
                  </a:cubicBezTo>
                  <a:close/>
                  <a:moveTo>
                    <a:pt x="1522962" y="4135915"/>
                  </a:moveTo>
                  <a:cubicBezTo>
                    <a:pt x="1516595" y="4149843"/>
                    <a:pt x="1510626" y="4162577"/>
                    <a:pt x="1504258" y="4176506"/>
                  </a:cubicBezTo>
                  <a:cubicBezTo>
                    <a:pt x="1530125" y="4188046"/>
                    <a:pt x="1554002" y="4198792"/>
                    <a:pt x="1579471" y="4209934"/>
                  </a:cubicBezTo>
                  <a:cubicBezTo>
                    <a:pt x="1585441" y="4196006"/>
                    <a:pt x="1590614" y="4183271"/>
                    <a:pt x="1596981" y="4168547"/>
                  </a:cubicBezTo>
                  <a:cubicBezTo>
                    <a:pt x="1571512" y="4157404"/>
                    <a:pt x="1548033" y="4147058"/>
                    <a:pt x="1522962" y="4135915"/>
                  </a:cubicBezTo>
                  <a:close/>
                  <a:moveTo>
                    <a:pt x="2773725" y="4125568"/>
                  </a:moveTo>
                  <a:cubicBezTo>
                    <a:pt x="2759399" y="4130343"/>
                    <a:pt x="2747460" y="4134323"/>
                    <a:pt x="2734328" y="4138700"/>
                  </a:cubicBezTo>
                  <a:cubicBezTo>
                    <a:pt x="2738307" y="4151833"/>
                    <a:pt x="2741491" y="4162976"/>
                    <a:pt x="2745073" y="4175312"/>
                  </a:cubicBezTo>
                  <a:cubicBezTo>
                    <a:pt x="2759001" y="4170935"/>
                    <a:pt x="2770939" y="4167353"/>
                    <a:pt x="2786062" y="4162976"/>
                  </a:cubicBezTo>
                  <a:cubicBezTo>
                    <a:pt x="2781684" y="4149047"/>
                    <a:pt x="2777704" y="4137905"/>
                    <a:pt x="2773725" y="4125568"/>
                  </a:cubicBezTo>
                  <a:close/>
                  <a:moveTo>
                    <a:pt x="1883507" y="4125170"/>
                  </a:moveTo>
                  <a:cubicBezTo>
                    <a:pt x="1879925" y="4140292"/>
                    <a:pt x="1876343" y="4154220"/>
                    <a:pt x="1872762" y="4168945"/>
                  </a:cubicBezTo>
                  <a:cubicBezTo>
                    <a:pt x="1898231" y="4174516"/>
                    <a:pt x="1921312" y="4179689"/>
                    <a:pt x="1947577" y="4185659"/>
                  </a:cubicBezTo>
                  <a:cubicBezTo>
                    <a:pt x="1950363" y="4169741"/>
                    <a:pt x="1953148" y="4155812"/>
                    <a:pt x="1956332" y="4141088"/>
                  </a:cubicBezTo>
                  <a:cubicBezTo>
                    <a:pt x="1930863" y="4135517"/>
                    <a:pt x="1908180" y="4130741"/>
                    <a:pt x="1883507" y="4125170"/>
                  </a:cubicBezTo>
                  <a:close/>
                  <a:moveTo>
                    <a:pt x="1996525" y="4124374"/>
                  </a:moveTo>
                  <a:cubicBezTo>
                    <a:pt x="1991352" y="4153027"/>
                    <a:pt x="1986974" y="4179292"/>
                    <a:pt x="1982199" y="4207546"/>
                  </a:cubicBezTo>
                  <a:cubicBezTo>
                    <a:pt x="2004882" y="4210730"/>
                    <a:pt x="2025177" y="4213913"/>
                    <a:pt x="2047463" y="4217097"/>
                  </a:cubicBezTo>
                  <a:cubicBezTo>
                    <a:pt x="2051442" y="4188444"/>
                    <a:pt x="2055024" y="4161782"/>
                    <a:pt x="2058605" y="4133527"/>
                  </a:cubicBezTo>
                  <a:cubicBezTo>
                    <a:pt x="2037514" y="4130343"/>
                    <a:pt x="2017616" y="4127558"/>
                    <a:pt x="1996525" y="4124374"/>
                  </a:cubicBezTo>
                  <a:close/>
                  <a:moveTo>
                    <a:pt x="1653888" y="4120792"/>
                  </a:moveTo>
                  <a:cubicBezTo>
                    <a:pt x="1648317" y="4135517"/>
                    <a:pt x="1643144" y="4148649"/>
                    <a:pt x="1637572" y="4162976"/>
                  </a:cubicBezTo>
                  <a:cubicBezTo>
                    <a:pt x="1663837" y="4172526"/>
                    <a:pt x="1687316" y="4181281"/>
                    <a:pt x="1712785" y="4190036"/>
                  </a:cubicBezTo>
                  <a:cubicBezTo>
                    <a:pt x="1717958" y="4174516"/>
                    <a:pt x="1721938" y="4161782"/>
                    <a:pt x="1726713" y="4147455"/>
                  </a:cubicBezTo>
                  <a:cubicBezTo>
                    <a:pt x="1702040" y="4138700"/>
                    <a:pt x="1678561" y="4129945"/>
                    <a:pt x="1653888" y="4120792"/>
                  </a:cubicBezTo>
                  <a:close/>
                  <a:moveTo>
                    <a:pt x="2930518" y="4117609"/>
                  </a:moveTo>
                  <a:cubicBezTo>
                    <a:pt x="2916192" y="4123578"/>
                    <a:pt x="2904651" y="4127956"/>
                    <a:pt x="2890325" y="4133925"/>
                  </a:cubicBezTo>
                  <a:cubicBezTo>
                    <a:pt x="2901866" y="4164169"/>
                    <a:pt x="2913008" y="4192026"/>
                    <a:pt x="2924549" y="4221872"/>
                  </a:cubicBezTo>
                  <a:cubicBezTo>
                    <a:pt x="2939273" y="4215903"/>
                    <a:pt x="2952405" y="4210730"/>
                    <a:pt x="2967130" y="4204362"/>
                  </a:cubicBezTo>
                  <a:cubicBezTo>
                    <a:pt x="2954395" y="4174516"/>
                    <a:pt x="2942457" y="4146261"/>
                    <a:pt x="2930518" y="4117609"/>
                  </a:cubicBezTo>
                  <a:close/>
                  <a:moveTo>
                    <a:pt x="2820683" y="4110446"/>
                  </a:moveTo>
                  <a:cubicBezTo>
                    <a:pt x="2806755" y="4114823"/>
                    <a:pt x="2795214" y="4118803"/>
                    <a:pt x="2780888" y="4123976"/>
                  </a:cubicBezTo>
                  <a:cubicBezTo>
                    <a:pt x="2785266" y="4137109"/>
                    <a:pt x="2788847" y="4147853"/>
                    <a:pt x="2792827" y="4160588"/>
                  </a:cubicBezTo>
                  <a:cubicBezTo>
                    <a:pt x="2807153" y="4155415"/>
                    <a:pt x="2819888" y="4151037"/>
                    <a:pt x="2833418" y="4146261"/>
                  </a:cubicBezTo>
                  <a:cubicBezTo>
                    <a:pt x="2828643" y="4132731"/>
                    <a:pt x="2824663" y="4121986"/>
                    <a:pt x="2820683" y="4110446"/>
                  </a:cubicBezTo>
                  <a:close/>
                  <a:moveTo>
                    <a:pt x="2256786" y="4107660"/>
                  </a:moveTo>
                  <a:cubicBezTo>
                    <a:pt x="2256786" y="4128751"/>
                    <a:pt x="2256786" y="4148251"/>
                    <a:pt x="2256786" y="4168547"/>
                  </a:cubicBezTo>
                  <a:cubicBezTo>
                    <a:pt x="2275887" y="4168547"/>
                    <a:pt x="2293795" y="4168547"/>
                    <a:pt x="2310111" y="4168547"/>
                  </a:cubicBezTo>
                  <a:cubicBezTo>
                    <a:pt x="2310111" y="4146659"/>
                    <a:pt x="2310111" y="4126762"/>
                    <a:pt x="2310111" y="4107660"/>
                  </a:cubicBezTo>
                  <a:cubicBezTo>
                    <a:pt x="2291009" y="4107660"/>
                    <a:pt x="2274295" y="4107660"/>
                    <a:pt x="2256786" y="4107660"/>
                  </a:cubicBezTo>
                  <a:close/>
                  <a:moveTo>
                    <a:pt x="2177593" y="4104079"/>
                  </a:moveTo>
                  <a:cubicBezTo>
                    <a:pt x="2176399" y="4125568"/>
                    <a:pt x="2175205" y="4145466"/>
                    <a:pt x="2173613" y="4167751"/>
                  </a:cubicBezTo>
                  <a:cubicBezTo>
                    <a:pt x="2193511" y="4167751"/>
                    <a:pt x="2211021" y="4167751"/>
                    <a:pt x="2230123" y="4167751"/>
                  </a:cubicBezTo>
                  <a:cubicBezTo>
                    <a:pt x="2230123" y="4147853"/>
                    <a:pt x="2230123" y="4128354"/>
                    <a:pt x="2230123" y="4106466"/>
                  </a:cubicBezTo>
                  <a:cubicBezTo>
                    <a:pt x="2212613" y="4105671"/>
                    <a:pt x="2196297" y="4104874"/>
                    <a:pt x="2177593" y="4104079"/>
                  </a:cubicBezTo>
                  <a:close/>
                  <a:moveTo>
                    <a:pt x="2389701" y="4102089"/>
                  </a:moveTo>
                  <a:cubicBezTo>
                    <a:pt x="2370600" y="4103283"/>
                    <a:pt x="2354284" y="4104476"/>
                    <a:pt x="2335580" y="4105671"/>
                  </a:cubicBezTo>
                  <a:cubicBezTo>
                    <a:pt x="2336376" y="4127956"/>
                    <a:pt x="2337570" y="4147455"/>
                    <a:pt x="2338764" y="4169343"/>
                  </a:cubicBezTo>
                  <a:cubicBezTo>
                    <a:pt x="2357865" y="4168149"/>
                    <a:pt x="2375375" y="4166955"/>
                    <a:pt x="2394875" y="4165363"/>
                  </a:cubicBezTo>
                  <a:cubicBezTo>
                    <a:pt x="2392885" y="4143476"/>
                    <a:pt x="2391293" y="4123578"/>
                    <a:pt x="2389701" y="4102089"/>
                  </a:cubicBezTo>
                  <a:close/>
                  <a:moveTo>
                    <a:pt x="2514260" y="4101293"/>
                  </a:moveTo>
                  <a:cubicBezTo>
                    <a:pt x="2502720" y="4102487"/>
                    <a:pt x="2492373" y="4104079"/>
                    <a:pt x="2478843" y="4105671"/>
                  </a:cubicBezTo>
                  <a:cubicBezTo>
                    <a:pt x="2481230" y="4121191"/>
                    <a:pt x="2483220" y="4133527"/>
                    <a:pt x="2485210" y="4147455"/>
                  </a:cubicBezTo>
                  <a:cubicBezTo>
                    <a:pt x="2498342" y="4145068"/>
                    <a:pt x="2509485" y="4143476"/>
                    <a:pt x="2521025" y="4141486"/>
                  </a:cubicBezTo>
                  <a:cubicBezTo>
                    <a:pt x="2518638" y="4127160"/>
                    <a:pt x="2516648" y="4114823"/>
                    <a:pt x="2514260" y="4101293"/>
                  </a:cubicBezTo>
                  <a:close/>
                  <a:moveTo>
                    <a:pt x="1067705" y="4101293"/>
                  </a:moveTo>
                  <a:cubicBezTo>
                    <a:pt x="1057358" y="4114823"/>
                    <a:pt x="1047807" y="4127160"/>
                    <a:pt x="1037859" y="4140292"/>
                  </a:cubicBezTo>
                  <a:cubicBezTo>
                    <a:pt x="1054573" y="4152231"/>
                    <a:pt x="1067307" y="4161782"/>
                    <a:pt x="1081235" y="4172128"/>
                  </a:cubicBezTo>
                  <a:cubicBezTo>
                    <a:pt x="1091582" y="4158200"/>
                    <a:pt x="1100337" y="4145864"/>
                    <a:pt x="1109888" y="4133129"/>
                  </a:cubicBezTo>
                  <a:cubicBezTo>
                    <a:pt x="1095164" y="4121986"/>
                    <a:pt x="1082031" y="4112038"/>
                    <a:pt x="1067705" y="4101293"/>
                  </a:cubicBezTo>
                  <a:close/>
                  <a:moveTo>
                    <a:pt x="2975885" y="4097711"/>
                  </a:moveTo>
                  <a:cubicBezTo>
                    <a:pt x="2962354" y="4104079"/>
                    <a:pt x="2950018" y="4109650"/>
                    <a:pt x="2936487" y="4115619"/>
                  </a:cubicBezTo>
                  <a:cubicBezTo>
                    <a:pt x="2949222" y="4145068"/>
                    <a:pt x="2961160" y="4173322"/>
                    <a:pt x="2973497" y="4201975"/>
                  </a:cubicBezTo>
                  <a:cubicBezTo>
                    <a:pt x="2989017" y="4195210"/>
                    <a:pt x="3001354" y="4189638"/>
                    <a:pt x="3015282" y="4183271"/>
                  </a:cubicBezTo>
                  <a:cubicBezTo>
                    <a:pt x="3002149" y="4154220"/>
                    <a:pt x="2989813" y="4126762"/>
                    <a:pt x="2975885" y="4097711"/>
                  </a:cubicBezTo>
                  <a:close/>
                  <a:moveTo>
                    <a:pt x="1779243" y="4096120"/>
                  </a:moveTo>
                  <a:cubicBezTo>
                    <a:pt x="1774866" y="4110844"/>
                    <a:pt x="1770886" y="4123976"/>
                    <a:pt x="1766111" y="4139099"/>
                  </a:cubicBezTo>
                  <a:cubicBezTo>
                    <a:pt x="1791580" y="4146261"/>
                    <a:pt x="1815059" y="4153027"/>
                    <a:pt x="1839732" y="4159792"/>
                  </a:cubicBezTo>
                  <a:cubicBezTo>
                    <a:pt x="1843711" y="4144272"/>
                    <a:pt x="1846895" y="4131537"/>
                    <a:pt x="1850875" y="4116415"/>
                  </a:cubicBezTo>
                  <a:cubicBezTo>
                    <a:pt x="1825803" y="4109252"/>
                    <a:pt x="1803518" y="4102885"/>
                    <a:pt x="1779243" y="4096120"/>
                  </a:cubicBezTo>
                  <a:close/>
                  <a:moveTo>
                    <a:pt x="2866050" y="4093334"/>
                  </a:moveTo>
                  <a:cubicBezTo>
                    <a:pt x="2852122" y="4098507"/>
                    <a:pt x="2840183" y="4103283"/>
                    <a:pt x="2827448" y="4108058"/>
                  </a:cubicBezTo>
                  <a:cubicBezTo>
                    <a:pt x="2831826" y="4120395"/>
                    <a:pt x="2835806" y="4130741"/>
                    <a:pt x="2840581" y="4144272"/>
                  </a:cubicBezTo>
                  <a:cubicBezTo>
                    <a:pt x="2854907" y="4138700"/>
                    <a:pt x="2867642" y="4133527"/>
                    <a:pt x="2880774" y="4128354"/>
                  </a:cubicBezTo>
                  <a:cubicBezTo>
                    <a:pt x="2875203" y="4115221"/>
                    <a:pt x="2870825" y="4104476"/>
                    <a:pt x="2866050" y="4093334"/>
                  </a:cubicBezTo>
                  <a:close/>
                  <a:moveTo>
                    <a:pt x="3548537" y="4083783"/>
                  </a:moveTo>
                  <a:cubicBezTo>
                    <a:pt x="3535007" y="4094926"/>
                    <a:pt x="3522671" y="4104874"/>
                    <a:pt x="3509538" y="4115619"/>
                  </a:cubicBezTo>
                  <a:cubicBezTo>
                    <a:pt x="3517895" y="4125966"/>
                    <a:pt x="3525058" y="4135119"/>
                    <a:pt x="3533017" y="4145068"/>
                  </a:cubicBezTo>
                  <a:cubicBezTo>
                    <a:pt x="3546946" y="4133925"/>
                    <a:pt x="3559282" y="4123578"/>
                    <a:pt x="3572813" y="4112436"/>
                  </a:cubicBezTo>
                  <a:cubicBezTo>
                    <a:pt x="3564058" y="4102487"/>
                    <a:pt x="3556895" y="4093334"/>
                    <a:pt x="3548537" y="4083783"/>
                  </a:cubicBezTo>
                  <a:close/>
                  <a:moveTo>
                    <a:pt x="1550819" y="4077018"/>
                  </a:moveTo>
                  <a:cubicBezTo>
                    <a:pt x="1544452" y="4090946"/>
                    <a:pt x="1538880" y="4102487"/>
                    <a:pt x="1531717" y="4117211"/>
                  </a:cubicBezTo>
                  <a:cubicBezTo>
                    <a:pt x="1556788" y="4128751"/>
                    <a:pt x="1579869" y="4139099"/>
                    <a:pt x="1604542" y="4149843"/>
                  </a:cubicBezTo>
                  <a:cubicBezTo>
                    <a:pt x="1610909" y="4134721"/>
                    <a:pt x="1616481" y="4121589"/>
                    <a:pt x="1622052" y="4108058"/>
                  </a:cubicBezTo>
                  <a:cubicBezTo>
                    <a:pt x="1596981" y="4096915"/>
                    <a:pt x="1574298" y="4087365"/>
                    <a:pt x="1550819" y="4077018"/>
                  </a:cubicBezTo>
                  <a:close/>
                  <a:moveTo>
                    <a:pt x="2911814" y="4075028"/>
                  </a:moveTo>
                  <a:cubicBezTo>
                    <a:pt x="2898284" y="4080599"/>
                    <a:pt x="2886346" y="4085375"/>
                    <a:pt x="2873213" y="4090946"/>
                  </a:cubicBezTo>
                  <a:cubicBezTo>
                    <a:pt x="2878387" y="4103681"/>
                    <a:pt x="2882764" y="4114425"/>
                    <a:pt x="2887539" y="4127160"/>
                  </a:cubicBezTo>
                  <a:cubicBezTo>
                    <a:pt x="2901468" y="4121191"/>
                    <a:pt x="2913804" y="4116017"/>
                    <a:pt x="2926936" y="4110446"/>
                  </a:cubicBezTo>
                  <a:cubicBezTo>
                    <a:pt x="2921763" y="4097711"/>
                    <a:pt x="2916988" y="4087365"/>
                    <a:pt x="2911814" y="4075028"/>
                  </a:cubicBezTo>
                  <a:close/>
                  <a:moveTo>
                    <a:pt x="2757409" y="4073038"/>
                  </a:moveTo>
                  <a:cubicBezTo>
                    <a:pt x="2743481" y="4077416"/>
                    <a:pt x="2731940" y="4080997"/>
                    <a:pt x="2718808" y="4084977"/>
                  </a:cubicBezTo>
                  <a:cubicBezTo>
                    <a:pt x="2722389" y="4097314"/>
                    <a:pt x="2725573" y="4107660"/>
                    <a:pt x="2729155" y="4119997"/>
                  </a:cubicBezTo>
                  <a:cubicBezTo>
                    <a:pt x="2742685" y="4116017"/>
                    <a:pt x="2755021" y="4112436"/>
                    <a:pt x="2768552" y="4108058"/>
                  </a:cubicBezTo>
                  <a:cubicBezTo>
                    <a:pt x="2764970" y="4096120"/>
                    <a:pt x="2761389" y="4085375"/>
                    <a:pt x="2757409" y="4073038"/>
                  </a:cubicBezTo>
                  <a:close/>
                  <a:moveTo>
                    <a:pt x="2801980" y="4057916"/>
                  </a:moveTo>
                  <a:cubicBezTo>
                    <a:pt x="2788449" y="4062692"/>
                    <a:pt x="2776909" y="4066671"/>
                    <a:pt x="2763776" y="4071447"/>
                  </a:cubicBezTo>
                  <a:cubicBezTo>
                    <a:pt x="2768154" y="4083385"/>
                    <a:pt x="2771735" y="4094528"/>
                    <a:pt x="2775715" y="4106068"/>
                  </a:cubicBezTo>
                  <a:cubicBezTo>
                    <a:pt x="2789245" y="4101293"/>
                    <a:pt x="2801184" y="4097314"/>
                    <a:pt x="2814316" y="4092538"/>
                  </a:cubicBezTo>
                  <a:cubicBezTo>
                    <a:pt x="2809939" y="4080599"/>
                    <a:pt x="2806357" y="4069457"/>
                    <a:pt x="2801980" y="4057916"/>
                  </a:cubicBezTo>
                  <a:close/>
                  <a:moveTo>
                    <a:pt x="2956783" y="4055528"/>
                  </a:moveTo>
                  <a:cubicBezTo>
                    <a:pt x="2942855" y="4061896"/>
                    <a:pt x="2930916" y="4067069"/>
                    <a:pt x="2918580" y="4072640"/>
                  </a:cubicBezTo>
                  <a:cubicBezTo>
                    <a:pt x="2924151" y="4085375"/>
                    <a:pt x="2928528" y="4095722"/>
                    <a:pt x="2934100" y="4107660"/>
                  </a:cubicBezTo>
                  <a:cubicBezTo>
                    <a:pt x="2947630" y="4101691"/>
                    <a:pt x="2959569" y="4096517"/>
                    <a:pt x="2973497" y="4090548"/>
                  </a:cubicBezTo>
                  <a:cubicBezTo>
                    <a:pt x="2967130" y="4077018"/>
                    <a:pt x="2961956" y="4066671"/>
                    <a:pt x="2956783" y="4055528"/>
                  </a:cubicBezTo>
                  <a:close/>
                  <a:moveTo>
                    <a:pt x="1008410" y="4053539"/>
                  </a:moveTo>
                  <a:cubicBezTo>
                    <a:pt x="997666" y="4066671"/>
                    <a:pt x="988115" y="4078610"/>
                    <a:pt x="977370" y="4091344"/>
                  </a:cubicBezTo>
                  <a:cubicBezTo>
                    <a:pt x="992094" y="4103283"/>
                    <a:pt x="1005227" y="4113630"/>
                    <a:pt x="1019155" y="4125170"/>
                  </a:cubicBezTo>
                  <a:cubicBezTo>
                    <a:pt x="1029900" y="4111640"/>
                    <a:pt x="1039053" y="4100099"/>
                    <a:pt x="1049399" y="4086966"/>
                  </a:cubicBezTo>
                  <a:cubicBezTo>
                    <a:pt x="1035471" y="4075824"/>
                    <a:pt x="1022339" y="4065079"/>
                    <a:pt x="1008410" y="4053539"/>
                  </a:cubicBezTo>
                  <a:close/>
                  <a:moveTo>
                    <a:pt x="1111082" y="4045182"/>
                  </a:moveTo>
                  <a:cubicBezTo>
                    <a:pt x="1100337" y="4059110"/>
                    <a:pt x="1091184" y="4071049"/>
                    <a:pt x="1081235" y="4084181"/>
                  </a:cubicBezTo>
                  <a:cubicBezTo>
                    <a:pt x="1095960" y="4094926"/>
                    <a:pt x="1108694" y="4104476"/>
                    <a:pt x="1123020" y="4115221"/>
                  </a:cubicBezTo>
                  <a:cubicBezTo>
                    <a:pt x="1132571" y="4101691"/>
                    <a:pt x="1141724" y="4089752"/>
                    <a:pt x="1151673" y="4075824"/>
                  </a:cubicBezTo>
                  <a:cubicBezTo>
                    <a:pt x="1137347" y="4064681"/>
                    <a:pt x="1124612" y="4055131"/>
                    <a:pt x="1111082" y="4045182"/>
                  </a:cubicBezTo>
                  <a:close/>
                  <a:moveTo>
                    <a:pt x="2846152" y="4041600"/>
                  </a:moveTo>
                  <a:cubicBezTo>
                    <a:pt x="2833020" y="4046773"/>
                    <a:pt x="2821479" y="4051151"/>
                    <a:pt x="2808745" y="4056722"/>
                  </a:cubicBezTo>
                  <a:cubicBezTo>
                    <a:pt x="2813122" y="4068661"/>
                    <a:pt x="2816704" y="4079007"/>
                    <a:pt x="2821081" y="4090946"/>
                  </a:cubicBezTo>
                  <a:cubicBezTo>
                    <a:pt x="2834214" y="4085773"/>
                    <a:pt x="2846550" y="4081396"/>
                    <a:pt x="2860081" y="4076222"/>
                  </a:cubicBezTo>
                  <a:cubicBezTo>
                    <a:pt x="2855305" y="4063886"/>
                    <a:pt x="2850928" y="4053141"/>
                    <a:pt x="2846152" y="4041600"/>
                  </a:cubicBezTo>
                  <a:close/>
                  <a:moveTo>
                    <a:pt x="3512722" y="4040008"/>
                  </a:moveTo>
                  <a:cubicBezTo>
                    <a:pt x="3499192" y="4051151"/>
                    <a:pt x="3486855" y="4061100"/>
                    <a:pt x="3474518" y="4071447"/>
                  </a:cubicBezTo>
                  <a:cubicBezTo>
                    <a:pt x="3482079" y="4080997"/>
                    <a:pt x="3488447" y="4088956"/>
                    <a:pt x="3495610" y="4097314"/>
                  </a:cubicBezTo>
                  <a:cubicBezTo>
                    <a:pt x="3509538" y="4085773"/>
                    <a:pt x="3521079" y="4076222"/>
                    <a:pt x="3534211" y="4065875"/>
                  </a:cubicBezTo>
                  <a:cubicBezTo>
                    <a:pt x="3526650" y="4057120"/>
                    <a:pt x="3520681" y="4049559"/>
                    <a:pt x="3512722" y="4040008"/>
                  </a:cubicBezTo>
                  <a:close/>
                  <a:moveTo>
                    <a:pt x="2889927" y="4024090"/>
                  </a:moveTo>
                  <a:cubicBezTo>
                    <a:pt x="2876795" y="4029662"/>
                    <a:pt x="2865254" y="4034437"/>
                    <a:pt x="2852917" y="4039610"/>
                  </a:cubicBezTo>
                  <a:cubicBezTo>
                    <a:pt x="2857693" y="4051151"/>
                    <a:pt x="2861672" y="4061498"/>
                    <a:pt x="2866448" y="4073834"/>
                  </a:cubicBezTo>
                  <a:cubicBezTo>
                    <a:pt x="2881172" y="4067467"/>
                    <a:pt x="2892315" y="4062692"/>
                    <a:pt x="2904651" y="4057518"/>
                  </a:cubicBezTo>
                  <a:cubicBezTo>
                    <a:pt x="2899478" y="4045580"/>
                    <a:pt x="2894702" y="4035631"/>
                    <a:pt x="2889927" y="4024090"/>
                  </a:cubicBezTo>
                  <a:close/>
                  <a:moveTo>
                    <a:pt x="2629667" y="4019713"/>
                  </a:moveTo>
                  <a:cubicBezTo>
                    <a:pt x="2617330" y="4022498"/>
                    <a:pt x="2607381" y="4024886"/>
                    <a:pt x="2595841" y="4027672"/>
                  </a:cubicBezTo>
                  <a:cubicBezTo>
                    <a:pt x="2599422" y="4041600"/>
                    <a:pt x="2602208" y="4053937"/>
                    <a:pt x="2605391" y="4067865"/>
                  </a:cubicBezTo>
                  <a:cubicBezTo>
                    <a:pt x="2616932" y="4065079"/>
                    <a:pt x="2627279" y="4063090"/>
                    <a:pt x="2639615" y="4060304"/>
                  </a:cubicBezTo>
                  <a:cubicBezTo>
                    <a:pt x="2636034" y="4045580"/>
                    <a:pt x="2632850" y="4033243"/>
                    <a:pt x="2629667" y="4019713"/>
                  </a:cubicBezTo>
                  <a:close/>
                  <a:moveTo>
                    <a:pt x="2183562" y="4012152"/>
                  </a:moveTo>
                  <a:cubicBezTo>
                    <a:pt x="2181971" y="4034039"/>
                    <a:pt x="2180777" y="4053937"/>
                    <a:pt x="2179583" y="4075426"/>
                  </a:cubicBezTo>
                  <a:cubicBezTo>
                    <a:pt x="2197889" y="4076222"/>
                    <a:pt x="2213807" y="4077018"/>
                    <a:pt x="2232908" y="4078212"/>
                  </a:cubicBezTo>
                  <a:cubicBezTo>
                    <a:pt x="2232908" y="4054732"/>
                    <a:pt x="2232908" y="4034835"/>
                    <a:pt x="2232908" y="4014539"/>
                  </a:cubicBezTo>
                  <a:cubicBezTo>
                    <a:pt x="2216194" y="4013743"/>
                    <a:pt x="2200674" y="4012948"/>
                    <a:pt x="2183562" y="4012152"/>
                  </a:cubicBezTo>
                  <a:close/>
                  <a:moveTo>
                    <a:pt x="2382538" y="4010162"/>
                  </a:moveTo>
                  <a:cubicBezTo>
                    <a:pt x="2364630" y="4011356"/>
                    <a:pt x="2349110" y="4012550"/>
                    <a:pt x="2334386" y="4013346"/>
                  </a:cubicBezTo>
                  <a:cubicBezTo>
                    <a:pt x="2334386" y="4035631"/>
                    <a:pt x="2334386" y="4055131"/>
                    <a:pt x="2334386" y="4076620"/>
                  </a:cubicBezTo>
                  <a:cubicBezTo>
                    <a:pt x="2352294" y="4075426"/>
                    <a:pt x="2368610" y="4074630"/>
                    <a:pt x="2387712" y="4073834"/>
                  </a:cubicBezTo>
                  <a:cubicBezTo>
                    <a:pt x="2385722" y="4051549"/>
                    <a:pt x="2384130" y="4031651"/>
                    <a:pt x="2382538" y="4010162"/>
                  </a:cubicBezTo>
                  <a:close/>
                  <a:moveTo>
                    <a:pt x="2109145" y="4005387"/>
                  </a:moveTo>
                  <a:cubicBezTo>
                    <a:pt x="2106758" y="4027274"/>
                    <a:pt x="2104768" y="4047172"/>
                    <a:pt x="2102380" y="4068661"/>
                  </a:cubicBezTo>
                  <a:cubicBezTo>
                    <a:pt x="2120686" y="4070651"/>
                    <a:pt x="2136604" y="4072242"/>
                    <a:pt x="2155308" y="4073436"/>
                  </a:cubicBezTo>
                  <a:cubicBezTo>
                    <a:pt x="2156899" y="4051947"/>
                    <a:pt x="2158094" y="4032049"/>
                    <a:pt x="2159685" y="4010162"/>
                  </a:cubicBezTo>
                  <a:cubicBezTo>
                    <a:pt x="2142175" y="4008570"/>
                    <a:pt x="2126655" y="4006978"/>
                    <a:pt x="2109145" y="4005387"/>
                  </a:cubicBezTo>
                  <a:close/>
                  <a:moveTo>
                    <a:pt x="2933702" y="4004988"/>
                  </a:moveTo>
                  <a:cubicBezTo>
                    <a:pt x="2921365" y="4010560"/>
                    <a:pt x="2910621" y="4015335"/>
                    <a:pt x="2897090" y="4021305"/>
                  </a:cubicBezTo>
                  <a:cubicBezTo>
                    <a:pt x="2902264" y="4033641"/>
                    <a:pt x="2907039" y="4043988"/>
                    <a:pt x="2912212" y="4055528"/>
                  </a:cubicBezTo>
                  <a:cubicBezTo>
                    <a:pt x="2925743" y="4049161"/>
                    <a:pt x="2936885" y="4043590"/>
                    <a:pt x="2949620" y="4037621"/>
                  </a:cubicBezTo>
                  <a:cubicBezTo>
                    <a:pt x="2943650" y="4025284"/>
                    <a:pt x="2938875" y="4015733"/>
                    <a:pt x="2933702" y="4004988"/>
                  </a:cubicBezTo>
                  <a:close/>
                  <a:moveTo>
                    <a:pt x="951503" y="4003397"/>
                  </a:moveTo>
                  <a:cubicBezTo>
                    <a:pt x="939962" y="4015733"/>
                    <a:pt x="930014" y="4026876"/>
                    <a:pt x="918473" y="4039610"/>
                  </a:cubicBezTo>
                  <a:cubicBezTo>
                    <a:pt x="933197" y="4052743"/>
                    <a:pt x="945534" y="4063487"/>
                    <a:pt x="959064" y="4075426"/>
                  </a:cubicBezTo>
                  <a:cubicBezTo>
                    <a:pt x="970207" y="4061896"/>
                    <a:pt x="980156" y="4050355"/>
                    <a:pt x="990900" y="4037621"/>
                  </a:cubicBezTo>
                  <a:cubicBezTo>
                    <a:pt x="976574" y="4025284"/>
                    <a:pt x="964636" y="4014539"/>
                    <a:pt x="951503" y="4003397"/>
                  </a:cubicBezTo>
                  <a:close/>
                  <a:moveTo>
                    <a:pt x="1701643" y="3999815"/>
                  </a:moveTo>
                  <a:cubicBezTo>
                    <a:pt x="1696071" y="4014539"/>
                    <a:pt x="1691296" y="4027274"/>
                    <a:pt x="1685724" y="4041600"/>
                  </a:cubicBezTo>
                  <a:cubicBezTo>
                    <a:pt x="1708806" y="4049957"/>
                    <a:pt x="1731091" y="4058314"/>
                    <a:pt x="1754570" y="4066671"/>
                  </a:cubicBezTo>
                  <a:cubicBezTo>
                    <a:pt x="1759346" y="4051549"/>
                    <a:pt x="1764121" y="4038417"/>
                    <a:pt x="1768896" y="4024090"/>
                  </a:cubicBezTo>
                  <a:cubicBezTo>
                    <a:pt x="1745019" y="4015335"/>
                    <a:pt x="1723928" y="4007376"/>
                    <a:pt x="1701643" y="3999815"/>
                  </a:cubicBezTo>
                  <a:close/>
                  <a:moveTo>
                    <a:pt x="1054175" y="3999019"/>
                  </a:moveTo>
                  <a:cubicBezTo>
                    <a:pt x="1043032" y="4012550"/>
                    <a:pt x="1033083" y="4024090"/>
                    <a:pt x="1022737" y="4036825"/>
                  </a:cubicBezTo>
                  <a:cubicBezTo>
                    <a:pt x="1036267" y="4047967"/>
                    <a:pt x="1049001" y="4058314"/>
                    <a:pt x="1062930" y="4069457"/>
                  </a:cubicBezTo>
                  <a:cubicBezTo>
                    <a:pt x="1073674" y="4056324"/>
                    <a:pt x="1083225" y="4044386"/>
                    <a:pt x="1093572" y="4031253"/>
                  </a:cubicBezTo>
                  <a:cubicBezTo>
                    <a:pt x="1080042" y="4020111"/>
                    <a:pt x="1067705" y="4010162"/>
                    <a:pt x="1054175" y="3999019"/>
                  </a:cubicBezTo>
                  <a:close/>
                  <a:moveTo>
                    <a:pt x="1914149" y="3997825"/>
                  </a:moveTo>
                  <a:cubicBezTo>
                    <a:pt x="1910169" y="4012948"/>
                    <a:pt x="1906986" y="4026478"/>
                    <a:pt x="1903404" y="4041998"/>
                  </a:cubicBezTo>
                  <a:cubicBezTo>
                    <a:pt x="1927281" y="4047172"/>
                    <a:pt x="1948771" y="4051549"/>
                    <a:pt x="1972648" y="4056722"/>
                  </a:cubicBezTo>
                  <a:cubicBezTo>
                    <a:pt x="1975831" y="4041202"/>
                    <a:pt x="1978219" y="4027672"/>
                    <a:pt x="1980607" y="4012550"/>
                  </a:cubicBezTo>
                  <a:cubicBezTo>
                    <a:pt x="1957924" y="4007774"/>
                    <a:pt x="1937230" y="4002999"/>
                    <a:pt x="1914149" y="3997825"/>
                  </a:cubicBezTo>
                  <a:close/>
                  <a:moveTo>
                    <a:pt x="2515056" y="3993846"/>
                  </a:moveTo>
                  <a:cubicBezTo>
                    <a:pt x="2503516" y="3995836"/>
                    <a:pt x="2493965" y="3997428"/>
                    <a:pt x="2482026" y="3999417"/>
                  </a:cubicBezTo>
                  <a:cubicBezTo>
                    <a:pt x="2484016" y="4014142"/>
                    <a:pt x="2486006" y="4026080"/>
                    <a:pt x="2487996" y="4040008"/>
                  </a:cubicBezTo>
                  <a:cubicBezTo>
                    <a:pt x="2499934" y="4038417"/>
                    <a:pt x="2509883" y="4036825"/>
                    <a:pt x="2521821" y="4035233"/>
                  </a:cubicBezTo>
                  <a:cubicBezTo>
                    <a:pt x="2519434" y="4020509"/>
                    <a:pt x="2517444" y="4007774"/>
                    <a:pt x="2515056" y="3993846"/>
                  </a:cubicBezTo>
                  <a:close/>
                  <a:moveTo>
                    <a:pt x="1266681" y="3993050"/>
                  </a:moveTo>
                  <a:cubicBezTo>
                    <a:pt x="1262304" y="3999417"/>
                    <a:pt x="1259120" y="4004193"/>
                    <a:pt x="1253947" y="4010958"/>
                  </a:cubicBezTo>
                  <a:cubicBezTo>
                    <a:pt x="1283793" y="4030458"/>
                    <a:pt x="1311650" y="4048365"/>
                    <a:pt x="1340302" y="4067069"/>
                  </a:cubicBezTo>
                  <a:cubicBezTo>
                    <a:pt x="1344680" y="4059110"/>
                    <a:pt x="1347465" y="4053539"/>
                    <a:pt x="1350251" y="4047569"/>
                  </a:cubicBezTo>
                  <a:cubicBezTo>
                    <a:pt x="1321996" y="4028866"/>
                    <a:pt x="1294538" y="4010958"/>
                    <a:pt x="1266681" y="3993050"/>
                  </a:cubicBezTo>
                  <a:close/>
                  <a:moveTo>
                    <a:pt x="3163718" y="3989866"/>
                  </a:moveTo>
                  <a:cubicBezTo>
                    <a:pt x="3153769" y="3995836"/>
                    <a:pt x="3145412" y="4001009"/>
                    <a:pt x="3135861" y="4006978"/>
                  </a:cubicBezTo>
                  <a:cubicBezTo>
                    <a:pt x="3142626" y="4018121"/>
                    <a:pt x="3148198" y="4027274"/>
                    <a:pt x="3154565" y="4038019"/>
                  </a:cubicBezTo>
                  <a:cubicBezTo>
                    <a:pt x="3164514" y="4031651"/>
                    <a:pt x="3173269" y="4026478"/>
                    <a:pt x="3183218" y="4020509"/>
                  </a:cubicBezTo>
                  <a:cubicBezTo>
                    <a:pt x="3176054" y="4009764"/>
                    <a:pt x="3170483" y="4000213"/>
                    <a:pt x="3163718" y="3989866"/>
                  </a:cubicBezTo>
                  <a:close/>
                  <a:moveTo>
                    <a:pt x="1154459" y="3989070"/>
                  </a:moveTo>
                  <a:cubicBezTo>
                    <a:pt x="1144112" y="4002601"/>
                    <a:pt x="1134959" y="4014539"/>
                    <a:pt x="1125010" y="4027672"/>
                  </a:cubicBezTo>
                  <a:cubicBezTo>
                    <a:pt x="1138938" y="4038019"/>
                    <a:pt x="1151275" y="4047569"/>
                    <a:pt x="1164805" y="4057518"/>
                  </a:cubicBezTo>
                  <a:cubicBezTo>
                    <a:pt x="1174754" y="4043988"/>
                    <a:pt x="1183907" y="4032049"/>
                    <a:pt x="1193458" y="4018519"/>
                  </a:cubicBezTo>
                  <a:cubicBezTo>
                    <a:pt x="1179928" y="4008172"/>
                    <a:pt x="1167591" y="3999019"/>
                    <a:pt x="1154459" y="3989070"/>
                  </a:cubicBezTo>
                  <a:close/>
                  <a:moveTo>
                    <a:pt x="2726369" y="3975938"/>
                  </a:moveTo>
                  <a:cubicBezTo>
                    <a:pt x="2713634" y="3979918"/>
                    <a:pt x="2702492" y="3983499"/>
                    <a:pt x="2690155" y="3987479"/>
                  </a:cubicBezTo>
                  <a:cubicBezTo>
                    <a:pt x="2699308" y="4018121"/>
                    <a:pt x="2707665" y="4047172"/>
                    <a:pt x="2716818" y="4077416"/>
                  </a:cubicBezTo>
                  <a:cubicBezTo>
                    <a:pt x="2730348" y="4073436"/>
                    <a:pt x="2741889" y="4069855"/>
                    <a:pt x="2755419" y="4065875"/>
                  </a:cubicBezTo>
                  <a:cubicBezTo>
                    <a:pt x="2745470" y="4034437"/>
                    <a:pt x="2735920" y="4005784"/>
                    <a:pt x="2726369" y="3975938"/>
                  </a:cubicBezTo>
                  <a:close/>
                  <a:moveTo>
                    <a:pt x="1818640" y="3971561"/>
                  </a:moveTo>
                  <a:cubicBezTo>
                    <a:pt x="1814263" y="3986285"/>
                    <a:pt x="1810283" y="3999417"/>
                    <a:pt x="1805508" y="4014142"/>
                  </a:cubicBezTo>
                  <a:cubicBezTo>
                    <a:pt x="1828589" y="4020907"/>
                    <a:pt x="1850079" y="4026876"/>
                    <a:pt x="1873160" y="4033641"/>
                  </a:cubicBezTo>
                  <a:cubicBezTo>
                    <a:pt x="1877139" y="4018917"/>
                    <a:pt x="1880721" y="4005784"/>
                    <a:pt x="1884700" y="3990264"/>
                  </a:cubicBezTo>
                  <a:cubicBezTo>
                    <a:pt x="1861619" y="3983897"/>
                    <a:pt x="1840926" y="3977928"/>
                    <a:pt x="1818640" y="3971561"/>
                  </a:cubicBezTo>
                  <a:close/>
                  <a:moveTo>
                    <a:pt x="3108801" y="3966387"/>
                  </a:moveTo>
                  <a:cubicBezTo>
                    <a:pt x="3098056" y="3973152"/>
                    <a:pt x="3089699" y="3977928"/>
                    <a:pt x="3081342" y="3983101"/>
                  </a:cubicBezTo>
                  <a:cubicBezTo>
                    <a:pt x="3088107" y="3994642"/>
                    <a:pt x="3093678" y="4003795"/>
                    <a:pt x="3099648" y="4014142"/>
                  </a:cubicBezTo>
                  <a:cubicBezTo>
                    <a:pt x="3109994" y="4008172"/>
                    <a:pt x="3117953" y="4003397"/>
                    <a:pt x="3127106" y="3997825"/>
                  </a:cubicBezTo>
                  <a:cubicBezTo>
                    <a:pt x="3120739" y="3986683"/>
                    <a:pt x="3115168" y="3977132"/>
                    <a:pt x="3108801" y="3966387"/>
                  </a:cubicBezTo>
                  <a:close/>
                  <a:moveTo>
                    <a:pt x="2768154" y="3961612"/>
                  </a:moveTo>
                  <a:cubicBezTo>
                    <a:pt x="2755021" y="3965989"/>
                    <a:pt x="2744675" y="3969571"/>
                    <a:pt x="2732338" y="3973948"/>
                  </a:cubicBezTo>
                  <a:cubicBezTo>
                    <a:pt x="2742287" y="4004193"/>
                    <a:pt x="2751440" y="4033243"/>
                    <a:pt x="2761389" y="4063487"/>
                  </a:cubicBezTo>
                  <a:cubicBezTo>
                    <a:pt x="2774919" y="4059110"/>
                    <a:pt x="2786062" y="4055528"/>
                    <a:pt x="2799592" y="4050753"/>
                  </a:cubicBezTo>
                  <a:cubicBezTo>
                    <a:pt x="2788847" y="4019713"/>
                    <a:pt x="2778500" y="3991060"/>
                    <a:pt x="2768154" y="3961612"/>
                  </a:cubicBezTo>
                  <a:close/>
                  <a:moveTo>
                    <a:pt x="1606532" y="3958428"/>
                  </a:moveTo>
                  <a:cubicBezTo>
                    <a:pt x="1600165" y="3972357"/>
                    <a:pt x="1594196" y="3984693"/>
                    <a:pt x="1587430" y="3999019"/>
                  </a:cubicBezTo>
                  <a:cubicBezTo>
                    <a:pt x="1610511" y="4008968"/>
                    <a:pt x="1631603" y="4018519"/>
                    <a:pt x="1654684" y="4028866"/>
                  </a:cubicBezTo>
                  <a:cubicBezTo>
                    <a:pt x="1660653" y="4014539"/>
                    <a:pt x="1666225" y="4002203"/>
                    <a:pt x="1672194" y="3987479"/>
                  </a:cubicBezTo>
                  <a:cubicBezTo>
                    <a:pt x="1649113" y="3977132"/>
                    <a:pt x="1628419" y="3967979"/>
                    <a:pt x="1606532" y="3958428"/>
                  </a:cubicBezTo>
                  <a:close/>
                  <a:moveTo>
                    <a:pt x="897780" y="3953653"/>
                  </a:moveTo>
                  <a:cubicBezTo>
                    <a:pt x="885443" y="3964795"/>
                    <a:pt x="874300" y="3975142"/>
                    <a:pt x="861566" y="3986683"/>
                  </a:cubicBezTo>
                  <a:cubicBezTo>
                    <a:pt x="875892" y="3999815"/>
                    <a:pt x="887831" y="4011356"/>
                    <a:pt x="900565" y="4022896"/>
                  </a:cubicBezTo>
                  <a:cubicBezTo>
                    <a:pt x="912106" y="4010560"/>
                    <a:pt x="922453" y="3999417"/>
                    <a:pt x="933595" y="3987479"/>
                  </a:cubicBezTo>
                  <a:cubicBezTo>
                    <a:pt x="920463" y="3975142"/>
                    <a:pt x="908524" y="3963602"/>
                    <a:pt x="897780" y="3953653"/>
                  </a:cubicBezTo>
                  <a:close/>
                  <a:moveTo>
                    <a:pt x="998859" y="3950867"/>
                  </a:moveTo>
                  <a:cubicBezTo>
                    <a:pt x="987319" y="3963602"/>
                    <a:pt x="976972" y="3975142"/>
                    <a:pt x="966227" y="3987479"/>
                  </a:cubicBezTo>
                  <a:cubicBezTo>
                    <a:pt x="979360" y="3999019"/>
                    <a:pt x="991298" y="4009366"/>
                    <a:pt x="1004829" y="4021703"/>
                  </a:cubicBezTo>
                  <a:cubicBezTo>
                    <a:pt x="1016369" y="4008570"/>
                    <a:pt x="1026318" y="3997428"/>
                    <a:pt x="1037063" y="3984693"/>
                  </a:cubicBezTo>
                  <a:cubicBezTo>
                    <a:pt x="1023930" y="3973152"/>
                    <a:pt x="1011992" y="3962408"/>
                    <a:pt x="998859" y="3950867"/>
                  </a:cubicBezTo>
                  <a:close/>
                  <a:moveTo>
                    <a:pt x="1099541" y="3944898"/>
                  </a:moveTo>
                  <a:cubicBezTo>
                    <a:pt x="1088399" y="3958030"/>
                    <a:pt x="1078848" y="3969173"/>
                    <a:pt x="1068103" y="3982305"/>
                  </a:cubicBezTo>
                  <a:cubicBezTo>
                    <a:pt x="1081633" y="3993050"/>
                    <a:pt x="1093970" y="4002999"/>
                    <a:pt x="1107102" y="4013743"/>
                  </a:cubicBezTo>
                  <a:cubicBezTo>
                    <a:pt x="1117847" y="4000213"/>
                    <a:pt x="1127000" y="3988275"/>
                    <a:pt x="1137347" y="3975540"/>
                  </a:cubicBezTo>
                  <a:cubicBezTo>
                    <a:pt x="1124612" y="3965193"/>
                    <a:pt x="1113072" y="3956040"/>
                    <a:pt x="1099541" y="3944898"/>
                  </a:cubicBezTo>
                  <a:close/>
                  <a:moveTo>
                    <a:pt x="3234553" y="3943704"/>
                  </a:moveTo>
                  <a:cubicBezTo>
                    <a:pt x="3225003" y="3950071"/>
                    <a:pt x="3217043" y="3955643"/>
                    <a:pt x="3207493" y="3962010"/>
                  </a:cubicBezTo>
                  <a:cubicBezTo>
                    <a:pt x="3213860" y="3971959"/>
                    <a:pt x="3220227" y="3981111"/>
                    <a:pt x="3227788" y="3992652"/>
                  </a:cubicBezTo>
                  <a:cubicBezTo>
                    <a:pt x="3238135" y="3984693"/>
                    <a:pt x="3246094" y="3978326"/>
                    <a:pt x="3254849" y="3971959"/>
                  </a:cubicBezTo>
                  <a:cubicBezTo>
                    <a:pt x="3247288" y="3961214"/>
                    <a:pt x="3241318" y="3952857"/>
                    <a:pt x="3234553" y="3943704"/>
                  </a:cubicBezTo>
                  <a:close/>
                  <a:moveTo>
                    <a:pt x="2712441" y="3932959"/>
                  </a:moveTo>
                  <a:cubicBezTo>
                    <a:pt x="2700502" y="3936939"/>
                    <a:pt x="2689757" y="3940122"/>
                    <a:pt x="2677819" y="3943704"/>
                  </a:cubicBezTo>
                  <a:cubicBezTo>
                    <a:pt x="2681400" y="3956439"/>
                    <a:pt x="2684584" y="3967183"/>
                    <a:pt x="2688165" y="3979122"/>
                  </a:cubicBezTo>
                  <a:cubicBezTo>
                    <a:pt x="2700900" y="3975142"/>
                    <a:pt x="2711247" y="3971959"/>
                    <a:pt x="2723981" y="3967979"/>
                  </a:cubicBezTo>
                  <a:cubicBezTo>
                    <a:pt x="2719604" y="3955244"/>
                    <a:pt x="2716420" y="3944898"/>
                    <a:pt x="2712441" y="3932959"/>
                  </a:cubicBezTo>
                  <a:close/>
                  <a:moveTo>
                    <a:pt x="1197835" y="3932561"/>
                  </a:moveTo>
                  <a:cubicBezTo>
                    <a:pt x="1187489" y="3946490"/>
                    <a:pt x="1178336" y="3958428"/>
                    <a:pt x="1168387" y="3971561"/>
                  </a:cubicBezTo>
                  <a:cubicBezTo>
                    <a:pt x="1181519" y="3981509"/>
                    <a:pt x="1193458" y="3990662"/>
                    <a:pt x="1206590" y="4000611"/>
                  </a:cubicBezTo>
                  <a:cubicBezTo>
                    <a:pt x="1216539" y="3986683"/>
                    <a:pt x="1225692" y="3974346"/>
                    <a:pt x="1235243" y="3960816"/>
                  </a:cubicBezTo>
                  <a:cubicBezTo>
                    <a:pt x="1222110" y="3950867"/>
                    <a:pt x="1210570" y="3942112"/>
                    <a:pt x="1197835" y="3932561"/>
                  </a:cubicBezTo>
                  <a:close/>
                  <a:moveTo>
                    <a:pt x="2850928" y="3929378"/>
                  </a:moveTo>
                  <a:cubicBezTo>
                    <a:pt x="2838193" y="3934949"/>
                    <a:pt x="2827448" y="3939326"/>
                    <a:pt x="2815908" y="3944500"/>
                  </a:cubicBezTo>
                  <a:cubicBezTo>
                    <a:pt x="2827448" y="3974744"/>
                    <a:pt x="2838591" y="4002999"/>
                    <a:pt x="2850132" y="4032049"/>
                  </a:cubicBezTo>
                  <a:cubicBezTo>
                    <a:pt x="2864458" y="4026080"/>
                    <a:pt x="2875601" y="4021305"/>
                    <a:pt x="2887539" y="4016131"/>
                  </a:cubicBezTo>
                  <a:cubicBezTo>
                    <a:pt x="2875203" y="3986683"/>
                    <a:pt x="2863662" y="3959224"/>
                    <a:pt x="2850928" y="3929378"/>
                  </a:cubicBezTo>
                  <a:close/>
                  <a:moveTo>
                    <a:pt x="3171677" y="3928184"/>
                  </a:moveTo>
                  <a:cubicBezTo>
                    <a:pt x="3162126" y="3934153"/>
                    <a:pt x="3154565" y="3938929"/>
                    <a:pt x="3145014" y="3945296"/>
                  </a:cubicBezTo>
                  <a:cubicBezTo>
                    <a:pt x="3151779" y="3956040"/>
                    <a:pt x="3157749" y="3965591"/>
                    <a:pt x="3164514" y="3975938"/>
                  </a:cubicBezTo>
                  <a:cubicBezTo>
                    <a:pt x="3174065" y="3969173"/>
                    <a:pt x="3182422" y="3963602"/>
                    <a:pt x="3191973" y="3958030"/>
                  </a:cubicBezTo>
                  <a:cubicBezTo>
                    <a:pt x="3184411" y="3946888"/>
                    <a:pt x="3178044" y="3937735"/>
                    <a:pt x="3171677" y="3928184"/>
                  </a:cubicBezTo>
                  <a:close/>
                  <a:moveTo>
                    <a:pt x="3480488" y="3921817"/>
                  </a:moveTo>
                  <a:cubicBezTo>
                    <a:pt x="3468151" y="3932561"/>
                    <a:pt x="3457407" y="3941714"/>
                    <a:pt x="3445468" y="3952061"/>
                  </a:cubicBezTo>
                  <a:cubicBezTo>
                    <a:pt x="3453427" y="3961612"/>
                    <a:pt x="3460590" y="3969969"/>
                    <a:pt x="3468151" y="3979520"/>
                  </a:cubicBezTo>
                  <a:cubicBezTo>
                    <a:pt x="3480488" y="3969173"/>
                    <a:pt x="3491630" y="3959622"/>
                    <a:pt x="3504365" y="3948877"/>
                  </a:cubicBezTo>
                  <a:cubicBezTo>
                    <a:pt x="3495610" y="3938929"/>
                    <a:pt x="3488447" y="3930970"/>
                    <a:pt x="3480488" y="3921817"/>
                  </a:cubicBezTo>
                  <a:close/>
                  <a:moveTo>
                    <a:pt x="3055873" y="3919827"/>
                  </a:moveTo>
                  <a:cubicBezTo>
                    <a:pt x="3046720" y="3925000"/>
                    <a:pt x="3038761" y="3929378"/>
                    <a:pt x="3029210" y="3934551"/>
                  </a:cubicBezTo>
                  <a:cubicBezTo>
                    <a:pt x="3035975" y="3946490"/>
                    <a:pt x="3041547" y="3956040"/>
                    <a:pt x="3047516" y="3966387"/>
                  </a:cubicBezTo>
                  <a:cubicBezTo>
                    <a:pt x="3057465" y="3960816"/>
                    <a:pt x="3065424" y="3956040"/>
                    <a:pt x="3074179" y="3950469"/>
                  </a:cubicBezTo>
                  <a:cubicBezTo>
                    <a:pt x="3067414" y="3939326"/>
                    <a:pt x="3061842" y="3930174"/>
                    <a:pt x="3055873" y="3919827"/>
                  </a:cubicBezTo>
                  <a:close/>
                  <a:moveTo>
                    <a:pt x="2753032" y="3919031"/>
                  </a:moveTo>
                  <a:cubicBezTo>
                    <a:pt x="2740695" y="3923408"/>
                    <a:pt x="2729950" y="3927388"/>
                    <a:pt x="2718808" y="3931367"/>
                  </a:cubicBezTo>
                  <a:cubicBezTo>
                    <a:pt x="2722787" y="3943704"/>
                    <a:pt x="2725971" y="3953653"/>
                    <a:pt x="2729950" y="3966785"/>
                  </a:cubicBezTo>
                  <a:cubicBezTo>
                    <a:pt x="2743083" y="3962010"/>
                    <a:pt x="2753430" y="3958030"/>
                    <a:pt x="2765368" y="3953653"/>
                  </a:cubicBezTo>
                  <a:cubicBezTo>
                    <a:pt x="2760991" y="3940918"/>
                    <a:pt x="2757011" y="3930572"/>
                    <a:pt x="2753032" y="3919031"/>
                  </a:cubicBezTo>
                  <a:close/>
                  <a:moveTo>
                    <a:pt x="2032341" y="3917439"/>
                  </a:moveTo>
                  <a:cubicBezTo>
                    <a:pt x="2022392" y="3974744"/>
                    <a:pt x="2012841" y="4030458"/>
                    <a:pt x="2002892" y="4087763"/>
                  </a:cubicBezTo>
                  <a:cubicBezTo>
                    <a:pt x="2023984" y="4090946"/>
                    <a:pt x="2042687" y="4093732"/>
                    <a:pt x="2063779" y="4096517"/>
                  </a:cubicBezTo>
                  <a:cubicBezTo>
                    <a:pt x="2071340" y="4038814"/>
                    <a:pt x="2078901" y="3982703"/>
                    <a:pt x="2086462" y="3925000"/>
                  </a:cubicBezTo>
                  <a:cubicBezTo>
                    <a:pt x="2067360" y="3922613"/>
                    <a:pt x="2050646" y="3920225"/>
                    <a:pt x="2032341" y="3917439"/>
                  </a:cubicBezTo>
                  <a:close/>
                  <a:moveTo>
                    <a:pt x="2891917" y="3911868"/>
                  </a:moveTo>
                  <a:cubicBezTo>
                    <a:pt x="2879580" y="3917041"/>
                    <a:pt x="2869632" y="3921419"/>
                    <a:pt x="2856897" y="3926990"/>
                  </a:cubicBezTo>
                  <a:cubicBezTo>
                    <a:pt x="2870029" y="3957632"/>
                    <a:pt x="2881968" y="3985489"/>
                    <a:pt x="2894305" y="4014142"/>
                  </a:cubicBezTo>
                  <a:cubicBezTo>
                    <a:pt x="2907835" y="4007774"/>
                    <a:pt x="2918977" y="4002601"/>
                    <a:pt x="2930916" y="3996632"/>
                  </a:cubicBezTo>
                  <a:cubicBezTo>
                    <a:pt x="2917386" y="3967183"/>
                    <a:pt x="2905049" y="3940122"/>
                    <a:pt x="2891917" y="3911868"/>
                  </a:cubicBezTo>
                  <a:close/>
                  <a:moveTo>
                    <a:pt x="1838538" y="3909082"/>
                  </a:moveTo>
                  <a:cubicBezTo>
                    <a:pt x="1833763" y="3924602"/>
                    <a:pt x="1829385" y="3937735"/>
                    <a:pt x="1825008" y="3952061"/>
                  </a:cubicBezTo>
                  <a:cubicBezTo>
                    <a:pt x="1847691" y="3958826"/>
                    <a:pt x="1868384" y="3964795"/>
                    <a:pt x="1889874" y="3970765"/>
                  </a:cubicBezTo>
                  <a:cubicBezTo>
                    <a:pt x="1893853" y="3954847"/>
                    <a:pt x="1897435" y="3941714"/>
                    <a:pt x="1901016" y="3926990"/>
                  </a:cubicBezTo>
                  <a:cubicBezTo>
                    <a:pt x="1879925" y="3921021"/>
                    <a:pt x="1860425" y="3915449"/>
                    <a:pt x="1838538" y="3909082"/>
                  </a:cubicBezTo>
                  <a:close/>
                  <a:moveTo>
                    <a:pt x="2793225" y="3904307"/>
                  </a:moveTo>
                  <a:cubicBezTo>
                    <a:pt x="2780888" y="3909082"/>
                    <a:pt x="2770541" y="3912664"/>
                    <a:pt x="2759001" y="3917041"/>
                  </a:cubicBezTo>
                  <a:cubicBezTo>
                    <a:pt x="2763378" y="3928980"/>
                    <a:pt x="2766960" y="3939326"/>
                    <a:pt x="2771735" y="3952061"/>
                  </a:cubicBezTo>
                  <a:cubicBezTo>
                    <a:pt x="2784470" y="3947285"/>
                    <a:pt x="2794817" y="3943306"/>
                    <a:pt x="2806755" y="3938929"/>
                  </a:cubicBezTo>
                  <a:cubicBezTo>
                    <a:pt x="2801980" y="3926592"/>
                    <a:pt x="2798000" y="3915847"/>
                    <a:pt x="2793225" y="3904307"/>
                  </a:cubicBezTo>
                  <a:close/>
                  <a:moveTo>
                    <a:pt x="949115" y="3904307"/>
                  </a:moveTo>
                  <a:cubicBezTo>
                    <a:pt x="935585" y="3915847"/>
                    <a:pt x="924044" y="3925398"/>
                    <a:pt x="911708" y="3936143"/>
                  </a:cubicBezTo>
                  <a:cubicBezTo>
                    <a:pt x="924044" y="3948081"/>
                    <a:pt x="935983" y="3959224"/>
                    <a:pt x="948717" y="3971561"/>
                  </a:cubicBezTo>
                  <a:cubicBezTo>
                    <a:pt x="960258" y="3959224"/>
                    <a:pt x="971003" y="3948081"/>
                    <a:pt x="982145" y="3935745"/>
                  </a:cubicBezTo>
                  <a:cubicBezTo>
                    <a:pt x="969411" y="3923408"/>
                    <a:pt x="958268" y="3912664"/>
                    <a:pt x="949115" y="3904307"/>
                  </a:cubicBezTo>
                  <a:close/>
                  <a:moveTo>
                    <a:pt x="2983844" y="3899531"/>
                  </a:moveTo>
                  <a:cubicBezTo>
                    <a:pt x="2965936" y="3908684"/>
                    <a:pt x="2949222" y="3917439"/>
                    <a:pt x="2930916" y="3926592"/>
                  </a:cubicBezTo>
                  <a:cubicBezTo>
                    <a:pt x="2946834" y="3959622"/>
                    <a:pt x="2961956" y="3991458"/>
                    <a:pt x="2977874" y="4024090"/>
                  </a:cubicBezTo>
                  <a:cubicBezTo>
                    <a:pt x="2998170" y="4013743"/>
                    <a:pt x="3016078" y="4004591"/>
                    <a:pt x="3034782" y="3995040"/>
                  </a:cubicBezTo>
                  <a:cubicBezTo>
                    <a:pt x="3017272" y="3962408"/>
                    <a:pt x="3000956" y="3931367"/>
                    <a:pt x="2983844" y="3899531"/>
                  </a:cubicBezTo>
                  <a:close/>
                  <a:moveTo>
                    <a:pt x="1046216" y="3898337"/>
                  </a:moveTo>
                  <a:cubicBezTo>
                    <a:pt x="1035073" y="3911072"/>
                    <a:pt x="1025124" y="3922613"/>
                    <a:pt x="1013982" y="3934949"/>
                  </a:cubicBezTo>
                  <a:cubicBezTo>
                    <a:pt x="1026716" y="3946490"/>
                    <a:pt x="1038257" y="3956439"/>
                    <a:pt x="1051389" y="3967979"/>
                  </a:cubicBezTo>
                  <a:cubicBezTo>
                    <a:pt x="1062532" y="3954449"/>
                    <a:pt x="1072481" y="3942510"/>
                    <a:pt x="1082827" y="3930174"/>
                  </a:cubicBezTo>
                  <a:cubicBezTo>
                    <a:pt x="1069695" y="3918633"/>
                    <a:pt x="1058552" y="3909082"/>
                    <a:pt x="1046216" y="3898337"/>
                  </a:cubicBezTo>
                  <a:close/>
                  <a:moveTo>
                    <a:pt x="1145306" y="3890378"/>
                  </a:moveTo>
                  <a:cubicBezTo>
                    <a:pt x="1134163" y="3903511"/>
                    <a:pt x="1124612" y="3915449"/>
                    <a:pt x="1113868" y="3928184"/>
                  </a:cubicBezTo>
                  <a:cubicBezTo>
                    <a:pt x="1127398" y="3938929"/>
                    <a:pt x="1138938" y="3948081"/>
                    <a:pt x="1151673" y="3958428"/>
                  </a:cubicBezTo>
                  <a:cubicBezTo>
                    <a:pt x="1162020" y="3944898"/>
                    <a:pt x="1171173" y="3933357"/>
                    <a:pt x="1181519" y="3920225"/>
                  </a:cubicBezTo>
                  <a:cubicBezTo>
                    <a:pt x="1169183" y="3909878"/>
                    <a:pt x="1157642" y="3900725"/>
                    <a:pt x="1145306" y="3890378"/>
                  </a:cubicBezTo>
                  <a:close/>
                  <a:moveTo>
                    <a:pt x="3438902" y="3889384"/>
                  </a:moveTo>
                  <a:cubicBezTo>
                    <a:pt x="3429948" y="3889881"/>
                    <a:pt x="3420198" y="3896348"/>
                    <a:pt x="3408856" y="3908684"/>
                  </a:cubicBezTo>
                  <a:cubicBezTo>
                    <a:pt x="3415622" y="3916643"/>
                    <a:pt x="3422785" y="3925000"/>
                    <a:pt x="3429948" y="3934153"/>
                  </a:cubicBezTo>
                  <a:cubicBezTo>
                    <a:pt x="3438305" y="3926990"/>
                    <a:pt x="3445070" y="3921419"/>
                    <a:pt x="3452233" y="3915449"/>
                  </a:cubicBezTo>
                  <a:cubicBezTo>
                    <a:pt x="3456213" y="3912266"/>
                    <a:pt x="3460590" y="3909082"/>
                    <a:pt x="3464172" y="3905899"/>
                  </a:cubicBezTo>
                  <a:cubicBezTo>
                    <a:pt x="3456014" y="3894358"/>
                    <a:pt x="3447856" y="3888886"/>
                    <a:pt x="3438902" y="3889384"/>
                  </a:cubicBezTo>
                  <a:close/>
                  <a:moveTo>
                    <a:pt x="2833418" y="3888389"/>
                  </a:moveTo>
                  <a:cubicBezTo>
                    <a:pt x="2821479" y="3893164"/>
                    <a:pt x="2811133" y="3897541"/>
                    <a:pt x="2799592" y="3902317"/>
                  </a:cubicBezTo>
                  <a:cubicBezTo>
                    <a:pt x="2804367" y="3914654"/>
                    <a:pt x="2808347" y="3925000"/>
                    <a:pt x="2813520" y="3936541"/>
                  </a:cubicBezTo>
                  <a:cubicBezTo>
                    <a:pt x="2825061" y="3931765"/>
                    <a:pt x="2835408" y="3927388"/>
                    <a:pt x="2848142" y="3922215"/>
                  </a:cubicBezTo>
                  <a:cubicBezTo>
                    <a:pt x="2842969" y="3910276"/>
                    <a:pt x="2838591" y="3899929"/>
                    <a:pt x="2833418" y="3888389"/>
                  </a:cubicBezTo>
                  <a:close/>
                  <a:moveTo>
                    <a:pt x="2694135" y="3878440"/>
                  </a:moveTo>
                  <a:cubicBezTo>
                    <a:pt x="2682196" y="3882419"/>
                    <a:pt x="2672645" y="3885603"/>
                    <a:pt x="2661503" y="3889185"/>
                  </a:cubicBezTo>
                  <a:cubicBezTo>
                    <a:pt x="2665482" y="3902317"/>
                    <a:pt x="2669064" y="3913460"/>
                    <a:pt x="2672645" y="3925398"/>
                  </a:cubicBezTo>
                  <a:cubicBezTo>
                    <a:pt x="2684186" y="3922215"/>
                    <a:pt x="2694135" y="3919031"/>
                    <a:pt x="2707267" y="3915449"/>
                  </a:cubicBezTo>
                  <a:cubicBezTo>
                    <a:pt x="2702492" y="3901521"/>
                    <a:pt x="2698512" y="3890378"/>
                    <a:pt x="2694135" y="3878440"/>
                  </a:cubicBezTo>
                  <a:close/>
                  <a:moveTo>
                    <a:pt x="1749397" y="3877644"/>
                  </a:moveTo>
                  <a:cubicBezTo>
                    <a:pt x="1743428" y="3892766"/>
                    <a:pt x="1738652" y="3905500"/>
                    <a:pt x="1733081" y="3919827"/>
                  </a:cubicBezTo>
                  <a:cubicBezTo>
                    <a:pt x="1754172" y="3927388"/>
                    <a:pt x="1774468" y="3934949"/>
                    <a:pt x="1796355" y="3942908"/>
                  </a:cubicBezTo>
                  <a:cubicBezTo>
                    <a:pt x="1801528" y="3927786"/>
                    <a:pt x="1805906" y="3914654"/>
                    <a:pt x="1810681" y="3900327"/>
                  </a:cubicBezTo>
                  <a:cubicBezTo>
                    <a:pt x="1789590" y="3892368"/>
                    <a:pt x="1770488" y="3885603"/>
                    <a:pt x="1749397" y="3877644"/>
                  </a:cubicBezTo>
                  <a:close/>
                  <a:moveTo>
                    <a:pt x="1241610" y="3876848"/>
                  </a:moveTo>
                  <a:cubicBezTo>
                    <a:pt x="1231263" y="3889981"/>
                    <a:pt x="1222110" y="3901521"/>
                    <a:pt x="1211366" y="3915449"/>
                  </a:cubicBezTo>
                  <a:cubicBezTo>
                    <a:pt x="1224896" y="3925398"/>
                    <a:pt x="1236437" y="3934153"/>
                    <a:pt x="1248773" y="3943306"/>
                  </a:cubicBezTo>
                  <a:cubicBezTo>
                    <a:pt x="1258722" y="3929378"/>
                    <a:pt x="1267477" y="3916643"/>
                    <a:pt x="1277028" y="3903511"/>
                  </a:cubicBezTo>
                  <a:cubicBezTo>
                    <a:pt x="1264293" y="3893960"/>
                    <a:pt x="1253549" y="3885603"/>
                    <a:pt x="1241610" y="3876848"/>
                  </a:cubicBezTo>
                  <a:close/>
                  <a:moveTo>
                    <a:pt x="2872815" y="3870879"/>
                  </a:moveTo>
                  <a:cubicBezTo>
                    <a:pt x="2860877" y="3876052"/>
                    <a:pt x="2850530" y="3880828"/>
                    <a:pt x="2839387" y="3885603"/>
                  </a:cubicBezTo>
                  <a:cubicBezTo>
                    <a:pt x="2844561" y="3897940"/>
                    <a:pt x="2848938" y="3907888"/>
                    <a:pt x="2854111" y="3920225"/>
                  </a:cubicBezTo>
                  <a:cubicBezTo>
                    <a:pt x="2866846" y="3914255"/>
                    <a:pt x="2877192" y="3909480"/>
                    <a:pt x="2888335" y="3904307"/>
                  </a:cubicBezTo>
                  <a:cubicBezTo>
                    <a:pt x="2882764" y="3891970"/>
                    <a:pt x="2877988" y="3882021"/>
                    <a:pt x="2872815" y="3870879"/>
                  </a:cubicBezTo>
                  <a:close/>
                  <a:moveTo>
                    <a:pt x="3182024" y="3868093"/>
                  </a:moveTo>
                  <a:cubicBezTo>
                    <a:pt x="3172871" y="3874460"/>
                    <a:pt x="3165310" y="3879634"/>
                    <a:pt x="3156953" y="3885603"/>
                  </a:cubicBezTo>
                  <a:cubicBezTo>
                    <a:pt x="3164116" y="3896348"/>
                    <a:pt x="3170483" y="3905899"/>
                    <a:pt x="3177248" y="3915847"/>
                  </a:cubicBezTo>
                  <a:cubicBezTo>
                    <a:pt x="3186799" y="3909082"/>
                    <a:pt x="3193962" y="3903909"/>
                    <a:pt x="3203115" y="3897541"/>
                  </a:cubicBezTo>
                  <a:cubicBezTo>
                    <a:pt x="3195156" y="3886399"/>
                    <a:pt x="3188789" y="3877644"/>
                    <a:pt x="3182024" y="3868093"/>
                  </a:cubicBezTo>
                  <a:close/>
                  <a:moveTo>
                    <a:pt x="2734328" y="3865307"/>
                  </a:moveTo>
                  <a:cubicBezTo>
                    <a:pt x="2722389" y="3869685"/>
                    <a:pt x="2712838" y="3872869"/>
                    <a:pt x="2701696" y="3876848"/>
                  </a:cubicBezTo>
                  <a:cubicBezTo>
                    <a:pt x="2705675" y="3889185"/>
                    <a:pt x="2709257" y="3900327"/>
                    <a:pt x="2713236" y="3913062"/>
                  </a:cubicBezTo>
                  <a:cubicBezTo>
                    <a:pt x="2724777" y="3909082"/>
                    <a:pt x="2735124" y="3905500"/>
                    <a:pt x="2747460" y="3901521"/>
                  </a:cubicBezTo>
                  <a:cubicBezTo>
                    <a:pt x="2742287" y="3887991"/>
                    <a:pt x="2738307" y="3876848"/>
                    <a:pt x="2734328" y="3865307"/>
                  </a:cubicBezTo>
                  <a:close/>
                  <a:moveTo>
                    <a:pt x="997268" y="3852573"/>
                  </a:moveTo>
                  <a:cubicBezTo>
                    <a:pt x="984533" y="3863716"/>
                    <a:pt x="972993" y="3873664"/>
                    <a:pt x="960258" y="3884807"/>
                  </a:cubicBezTo>
                  <a:cubicBezTo>
                    <a:pt x="973390" y="3897144"/>
                    <a:pt x="984533" y="3907888"/>
                    <a:pt x="996870" y="3919429"/>
                  </a:cubicBezTo>
                  <a:cubicBezTo>
                    <a:pt x="1008410" y="3907092"/>
                    <a:pt x="1018757" y="3896348"/>
                    <a:pt x="1030298" y="3883613"/>
                  </a:cubicBezTo>
                  <a:cubicBezTo>
                    <a:pt x="1017563" y="3871675"/>
                    <a:pt x="1006818" y="3861328"/>
                    <a:pt x="997268" y="3852573"/>
                  </a:cubicBezTo>
                  <a:close/>
                  <a:moveTo>
                    <a:pt x="3121933" y="3850981"/>
                  </a:moveTo>
                  <a:cubicBezTo>
                    <a:pt x="3112382" y="3857348"/>
                    <a:pt x="3104821" y="3862124"/>
                    <a:pt x="3096862" y="3867695"/>
                  </a:cubicBezTo>
                  <a:cubicBezTo>
                    <a:pt x="3103627" y="3878440"/>
                    <a:pt x="3109199" y="3887593"/>
                    <a:pt x="3115964" y="3897940"/>
                  </a:cubicBezTo>
                  <a:cubicBezTo>
                    <a:pt x="3125117" y="3891970"/>
                    <a:pt x="3132678" y="3887195"/>
                    <a:pt x="3141433" y="3881623"/>
                  </a:cubicBezTo>
                  <a:cubicBezTo>
                    <a:pt x="3134667" y="3871675"/>
                    <a:pt x="3128698" y="3862124"/>
                    <a:pt x="3121933" y="3850981"/>
                  </a:cubicBezTo>
                  <a:close/>
                  <a:moveTo>
                    <a:pt x="2772531" y="3850583"/>
                  </a:moveTo>
                  <a:cubicBezTo>
                    <a:pt x="2760593" y="3855359"/>
                    <a:pt x="2751042" y="3858940"/>
                    <a:pt x="2739899" y="3863318"/>
                  </a:cubicBezTo>
                  <a:cubicBezTo>
                    <a:pt x="2744675" y="3876052"/>
                    <a:pt x="2748654" y="3887195"/>
                    <a:pt x="2753032" y="3899531"/>
                  </a:cubicBezTo>
                  <a:cubicBezTo>
                    <a:pt x="2765368" y="3894756"/>
                    <a:pt x="2775317" y="3890776"/>
                    <a:pt x="2786459" y="3886399"/>
                  </a:cubicBezTo>
                  <a:cubicBezTo>
                    <a:pt x="2782082" y="3874062"/>
                    <a:pt x="2777704" y="3863318"/>
                    <a:pt x="2772531" y="3850583"/>
                  </a:cubicBezTo>
                  <a:close/>
                  <a:moveTo>
                    <a:pt x="3039159" y="3848593"/>
                  </a:moveTo>
                  <a:cubicBezTo>
                    <a:pt x="3029608" y="3854563"/>
                    <a:pt x="3022047" y="3858940"/>
                    <a:pt x="3014088" y="3863318"/>
                  </a:cubicBezTo>
                  <a:cubicBezTo>
                    <a:pt x="3020853" y="3874858"/>
                    <a:pt x="3026027" y="3884409"/>
                    <a:pt x="3031996" y="3894358"/>
                  </a:cubicBezTo>
                  <a:cubicBezTo>
                    <a:pt x="3041149" y="3889185"/>
                    <a:pt x="3048312" y="3885205"/>
                    <a:pt x="3057863" y="3879634"/>
                  </a:cubicBezTo>
                  <a:cubicBezTo>
                    <a:pt x="3051097" y="3868491"/>
                    <a:pt x="3045526" y="3858940"/>
                    <a:pt x="3039159" y="3848593"/>
                  </a:cubicBezTo>
                  <a:close/>
                  <a:moveTo>
                    <a:pt x="1093970" y="3846206"/>
                  </a:moveTo>
                  <a:cubicBezTo>
                    <a:pt x="1082827" y="3858542"/>
                    <a:pt x="1072481" y="3869685"/>
                    <a:pt x="1061338" y="3882419"/>
                  </a:cubicBezTo>
                  <a:cubicBezTo>
                    <a:pt x="1074072" y="3893164"/>
                    <a:pt x="1085215" y="3903113"/>
                    <a:pt x="1097551" y="3913858"/>
                  </a:cubicBezTo>
                  <a:cubicBezTo>
                    <a:pt x="1108694" y="3901123"/>
                    <a:pt x="1118643" y="3889185"/>
                    <a:pt x="1129388" y="3876848"/>
                  </a:cubicBezTo>
                  <a:cubicBezTo>
                    <a:pt x="1117051" y="3866103"/>
                    <a:pt x="1106306" y="3856552"/>
                    <a:pt x="1093970" y="3846206"/>
                  </a:cubicBezTo>
                  <a:close/>
                  <a:moveTo>
                    <a:pt x="1662245" y="3840237"/>
                  </a:moveTo>
                  <a:cubicBezTo>
                    <a:pt x="1655480" y="3854165"/>
                    <a:pt x="1649511" y="3866899"/>
                    <a:pt x="1643144" y="3880828"/>
                  </a:cubicBezTo>
                  <a:cubicBezTo>
                    <a:pt x="1665429" y="3890776"/>
                    <a:pt x="1684929" y="3899133"/>
                    <a:pt x="1705224" y="3908286"/>
                  </a:cubicBezTo>
                  <a:cubicBezTo>
                    <a:pt x="1711193" y="3893562"/>
                    <a:pt x="1716367" y="3881623"/>
                    <a:pt x="1722336" y="3866899"/>
                  </a:cubicBezTo>
                  <a:cubicBezTo>
                    <a:pt x="1701643" y="3857746"/>
                    <a:pt x="1682541" y="3849389"/>
                    <a:pt x="1662245" y="3840237"/>
                  </a:cubicBezTo>
                  <a:close/>
                  <a:moveTo>
                    <a:pt x="1190274" y="3836257"/>
                  </a:moveTo>
                  <a:cubicBezTo>
                    <a:pt x="1179530" y="3849389"/>
                    <a:pt x="1169581" y="3860930"/>
                    <a:pt x="1159234" y="3873664"/>
                  </a:cubicBezTo>
                  <a:cubicBezTo>
                    <a:pt x="1171969" y="3883613"/>
                    <a:pt x="1183509" y="3892766"/>
                    <a:pt x="1195448" y="3902317"/>
                  </a:cubicBezTo>
                  <a:cubicBezTo>
                    <a:pt x="1206192" y="3888787"/>
                    <a:pt x="1215345" y="3876848"/>
                    <a:pt x="1225692" y="3864114"/>
                  </a:cubicBezTo>
                  <a:cubicBezTo>
                    <a:pt x="1212958" y="3854165"/>
                    <a:pt x="1201815" y="3845410"/>
                    <a:pt x="1190274" y="3836257"/>
                  </a:cubicBezTo>
                  <a:close/>
                  <a:moveTo>
                    <a:pt x="2810337" y="3835859"/>
                  </a:moveTo>
                  <a:cubicBezTo>
                    <a:pt x="2799194" y="3840237"/>
                    <a:pt x="2790041" y="3844216"/>
                    <a:pt x="2778500" y="3848992"/>
                  </a:cubicBezTo>
                  <a:cubicBezTo>
                    <a:pt x="2783674" y="3861726"/>
                    <a:pt x="2788051" y="3872471"/>
                    <a:pt x="2792827" y="3884807"/>
                  </a:cubicBezTo>
                  <a:cubicBezTo>
                    <a:pt x="2804367" y="3879634"/>
                    <a:pt x="2814714" y="3875256"/>
                    <a:pt x="2826255" y="3870481"/>
                  </a:cubicBezTo>
                  <a:cubicBezTo>
                    <a:pt x="2820683" y="3858144"/>
                    <a:pt x="2815908" y="3847002"/>
                    <a:pt x="2810337" y="3835859"/>
                  </a:cubicBezTo>
                  <a:close/>
                  <a:moveTo>
                    <a:pt x="3191574" y="3828298"/>
                  </a:moveTo>
                  <a:cubicBezTo>
                    <a:pt x="3190779" y="3829492"/>
                    <a:pt x="3189585" y="3830686"/>
                    <a:pt x="3188789" y="3831879"/>
                  </a:cubicBezTo>
                  <a:cubicBezTo>
                    <a:pt x="3221421" y="3877246"/>
                    <a:pt x="3253655" y="3922613"/>
                    <a:pt x="3287481" y="3969571"/>
                  </a:cubicBezTo>
                  <a:cubicBezTo>
                    <a:pt x="3306185" y="3955643"/>
                    <a:pt x="3323297" y="3942908"/>
                    <a:pt x="3340806" y="3929378"/>
                  </a:cubicBezTo>
                  <a:cubicBezTo>
                    <a:pt x="3318521" y="3895154"/>
                    <a:pt x="3297032" y="3863716"/>
                    <a:pt x="3254053" y="3854961"/>
                  </a:cubicBezTo>
                  <a:cubicBezTo>
                    <a:pt x="3236941" y="3851777"/>
                    <a:pt x="3221421" y="3841032"/>
                    <a:pt x="3205105" y="3833471"/>
                  </a:cubicBezTo>
                  <a:cubicBezTo>
                    <a:pt x="3200728" y="3831482"/>
                    <a:pt x="3195952" y="3829890"/>
                    <a:pt x="3191574" y="3828298"/>
                  </a:cubicBezTo>
                  <a:close/>
                  <a:moveTo>
                    <a:pt x="1284987" y="3820737"/>
                  </a:moveTo>
                  <a:cubicBezTo>
                    <a:pt x="1274242" y="3834665"/>
                    <a:pt x="1265089" y="3846206"/>
                    <a:pt x="1255140" y="3859338"/>
                  </a:cubicBezTo>
                  <a:cubicBezTo>
                    <a:pt x="1267875" y="3868491"/>
                    <a:pt x="1279018" y="3876848"/>
                    <a:pt x="1290956" y="3885603"/>
                  </a:cubicBezTo>
                  <a:cubicBezTo>
                    <a:pt x="1300905" y="3872073"/>
                    <a:pt x="1309660" y="3860134"/>
                    <a:pt x="1319609" y="3846604"/>
                  </a:cubicBezTo>
                  <a:cubicBezTo>
                    <a:pt x="1307272" y="3837451"/>
                    <a:pt x="1296527" y="3829492"/>
                    <a:pt x="1284987" y="3820737"/>
                  </a:cubicBezTo>
                  <a:close/>
                  <a:moveTo>
                    <a:pt x="2848938" y="3818747"/>
                  </a:moveTo>
                  <a:cubicBezTo>
                    <a:pt x="2837795" y="3823522"/>
                    <a:pt x="2827847" y="3827900"/>
                    <a:pt x="2816704" y="3833073"/>
                  </a:cubicBezTo>
                  <a:cubicBezTo>
                    <a:pt x="2822275" y="3845410"/>
                    <a:pt x="2827051" y="3856155"/>
                    <a:pt x="2832224" y="3868491"/>
                  </a:cubicBezTo>
                  <a:cubicBezTo>
                    <a:pt x="2843367" y="3863716"/>
                    <a:pt x="2853315" y="3858940"/>
                    <a:pt x="2864856" y="3853369"/>
                  </a:cubicBezTo>
                  <a:cubicBezTo>
                    <a:pt x="2859285" y="3841430"/>
                    <a:pt x="2854509" y="3831084"/>
                    <a:pt x="2848938" y="3818747"/>
                  </a:cubicBezTo>
                  <a:close/>
                  <a:moveTo>
                    <a:pt x="1048205" y="3802829"/>
                  </a:moveTo>
                  <a:cubicBezTo>
                    <a:pt x="1034675" y="3813972"/>
                    <a:pt x="1023134" y="3823522"/>
                    <a:pt x="1010400" y="3834665"/>
                  </a:cubicBezTo>
                  <a:cubicBezTo>
                    <a:pt x="1022737" y="3845808"/>
                    <a:pt x="1033481" y="3856155"/>
                    <a:pt x="1045420" y="3867695"/>
                  </a:cubicBezTo>
                  <a:cubicBezTo>
                    <a:pt x="1056960" y="3854961"/>
                    <a:pt x="1067307" y="3843818"/>
                    <a:pt x="1078450" y="3831482"/>
                  </a:cubicBezTo>
                  <a:cubicBezTo>
                    <a:pt x="1066113" y="3819941"/>
                    <a:pt x="1055766" y="3809992"/>
                    <a:pt x="1048205" y="3802829"/>
                  </a:cubicBezTo>
                  <a:close/>
                  <a:moveTo>
                    <a:pt x="3237339" y="3794870"/>
                  </a:moveTo>
                  <a:cubicBezTo>
                    <a:pt x="3227390" y="3802431"/>
                    <a:pt x="3219033" y="3808798"/>
                    <a:pt x="3208289" y="3817553"/>
                  </a:cubicBezTo>
                  <a:cubicBezTo>
                    <a:pt x="3230972" y="3827502"/>
                    <a:pt x="3250472" y="3835859"/>
                    <a:pt x="3269573" y="3844216"/>
                  </a:cubicBezTo>
                  <a:cubicBezTo>
                    <a:pt x="3270767" y="3843420"/>
                    <a:pt x="3271961" y="3842226"/>
                    <a:pt x="3273155" y="3841032"/>
                  </a:cubicBezTo>
                  <a:cubicBezTo>
                    <a:pt x="3261614" y="3825910"/>
                    <a:pt x="3250073" y="3811186"/>
                    <a:pt x="3237339" y="3794870"/>
                  </a:cubicBezTo>
                  <a:close/>
                  <a:moveTo>
                    <a:pt x="1141326" y="3792880"/>
                  </a:moveTo>
                  <a:cubicBezTo>
                    <a:pt x="1129786" y="3805615"/>
                    <a:pt x="1119837" y="3816757"/>
                    <a:pt x="1108694" y="3829492"/>
                  </a:cubicBezTo>
                  <a:cubicBezTo>
                    <a:pt x="1121031" y="3839838"/>
                    <a:pt x="1132173" y="3849389"/>
                    <a:pt x="1143714" y="3859736"/>
                  </a:cubicBezTo>
                  <a:cubicBezTo>
                    <a:pt x="1154857" y="3846604"/>
                    <a:pt x="1164805" y="3835461"/>
                    <a:pt x="1175550" y="3822727"/>
                  </a:cubicBezTo>
                  <a:cubicBezTo>
                    <a:pt x="1164009" y="3812778"/>
                    <a:pt x="1154061" y="3804023"/>
                    <a:pt x="1141326" y="3792880"/>
                  </a:cubicBezTo>
                  <a:close/>
                  <a:moveTo>
                    <a:pt x="3128698" y="3790890"/>
                  </a:moveTo>
                  <a:cubicBezTo>
                    <a:pt x="3119943" y="3797258"/>
                    <a:pt x="3112780" y="3802431"/>
                    <a:pt x="3105219" y="3808002"/>
                  </a:cubicBezTo>
                  <a:cubicBezTo>
                    <a:pt x="3112780" y="3819145"/>
                    <a:pt x="3119147" y="3827900"/>
                    <a:pt x="3125515" y="3837451"/>
                  </a:cubicBezTo>
                  <a:cubicBezTo>
                    <a:pt x="3134667" y="3831084"/>
                    <a:pt x="3141830" y="3826308"/>
                    <a:pt x="3150188" y="3820737"/>
                  </a:cubicBezTo>
                  <a:cubicBezTo>
                    <a:pt x="3142626" y="3810390"/>
                    <a:pt x="3135861" y="3800839"/>
                    <a:pt x="3128698" y="3790890"/>
                  </a:cubicBezTo>
                  <a:close/>
                  <a:moveTo>
                    <a:pt x="1236437" y="3781340"/>
                  </a:moveTo>
                  <a:cubicBezTo>
                    <a:pt x="1225692" y="3794472"/>
                    <a:pt x="1216141" y="3806411"/>
                    <a:pt x="1205396" y="3819145"/>
                  </a:cubicBezTo>
                  <a:cubicBezTo>
                    <a:pt x="1216937" y="3829094"/>
                    <a:pt x="1227284" y="3837053"/>
                    <a:pt x="1239620" y="3847002"/>
                  </a:cubicBezTo>
                  <a:cubicBezTo>
                    <a:pt x="1250365" y="3833471"/>
                    <a:pt x="1259518" y="3821931"/>
                    <a:pt x="1269865" y="3808798"/>
                  </a:cubicBezTo>
                  <a:cubicBezTo>
                    <a:pt x="1258722" y="3799645"/>
                    <a:pt x="1247977" y="3790890"/>
                    <a:pt x="1236437" y="3781340"/>
                  </a:cubicBezTo>
                  <a:close/>
                  <a:moveTo>
                    <a:pt x="2919376" y="3776166"/>
                  </a:moveTo>
                  <a:cubicBezTo>
                    <a:pt x="2902661" y="3784921"/>
                    <a:pt x="2887937" y="3792482"/>
                    <a:pt x="2872019" y="3800839"/>
                  </a:cubicBezTo>
                  <a:cubicBezTo>
                    <a:pt x="2888335" y="3834665"/>
                    <a:pt x="2903855" y="3867297"/>
                    <a:pt x="2920171" y="3901123"/>
                  </a:cubicBezTo>
                  <a:cubicBezTo>
                    <a:pt x="2938079" y="3891970"/>
                    <a:pt x="2954395" y="3883613"/>
                    <a:pt x="2971507" y="3874858"/>
                  </a:cubicBezTo>
                  <a:cubicBezTo>
                    <a:pt x="2953599" y="3841032"/>
                    <a:pt x="2936885" y="3808798"/>
                    <a:pt x="2919376" y="3776166"/>
                  </a:cubicBezTo>
                  <a:close/>
                  <a:moveTo>
                    <a:pt x="3070199" y="3772983"/>
                  </a:moveTo>
                  <a:cubicBezTo>
                    <a:pt x="3061444" y="3778952"/>
                    <a:pt x="3054679" y="3783329"/>
                    <a:pt x="3046720" y="3788503"/>
                  </a:cubicBezTo>
                  <a:cubicBezTo>
                    <a:pt x="3053485" y="3798849"/>
                    <a:pt x="3059057" y="3808400"/>
                    <a:pt x="3065822" y="3819145"/>
                  </a:cubicBezTo>
                  <a:cubicBezTo>
                    <a:pt x="3074577" y="3813176"/>
                    <a:pt x="3082138" y="3808400"/>
                    <a:pt x="3090097" y="3803227"/>
                  </a:cubicBezTo>
                  <a:cubicBezTo>
                    <a:pt x="3082934" y="3792482"/>
                    <a:pt x="3076964" y="3783329"/>
                    <a:pt x="3070199" y="3772983"/>
                  </a:cubicBezTo>
                  <a:close/>
                  <a:moveTo>
                    <a:pt x="1328364" y="3764626"/>
                  </a:moveTo>
                  <a:cubicBezTo>
                    <a:pt x="1317619" y="3778554"/>
                    <a:pt x="1308466" y="3790094"/>
                    <a:pt x="1298517" y="3803227"/>
                  </a:cubicBezTo>
                  <a:cubicBezTo>
                    <a:pt x="1310456" y="3812380"/>
                    <a:pt x="1321200" y="3820339"/>
                    <a:pt x="1332741" y="3828696"/>
                  </a:cubicBezTo>
                  <a:cubicBezTo>
                    <a:pt x="1343088" y="3814767"/>
                    <a:pt x="1351843" y="3802431"/>
                    <a:pt x="1360996" y="3789697"/>
                  </a:cubicBezTo>
                  <a:cubicBezTo>
                    <a:pt x="1349853" y="3780942"/>
                    <a:pt x="1339904" y="3773381"/>
                    <a:pt x="1328364" y="3764626"/>
                  </a:cubicBezTo>
                  <a:close/>
                  <a:moveTo>
                    <a:pt x="3011302" y="3758656"/>
                  </a:moveTo>
                  <a:cubicBezTo>
                    <a:pt x="3002945" y="3763830"/>
                    <a:pt x="2996180" y="3767809"/>
                    <a:pt x="2987823" y="3772983"/>
                  </a:cubicBezTo>
                  <a:cubicBezTo>
                    <a:pt x="2994986" y="3784921"/>
                    <a:pt x="3000956" y="3794074"/>
                    <a:pt x="3006925" y="3804023"/>
                  </a:cubicBezTo>
                  <a:cubicBezTo>
                    <a:pt x="3015680" y="3798452"/>
                    <a:pt x="3022843" y="3794074"/>
                    <a:pt x="3030404" y="3789299"/>
                  </a:cubicBezTo>
                  <a:cubicBezTo>
                    <a:pt x="3023241" y="3778156"/>
                    <a:pt x="3017670" y="3769003"/>
                    <a:pt x="3011302" y="3758656"/>
                  </a:cubicBezTo>
                  <a:close/>
                  <a:moveTo>
                    <a:pt x="3476508" y="3754279"/>
                  </a:moveTo>
                  <a:cubicBezTo>
                    <a:pt x="3466559" y="3763830"/>
                    <a:pt x="3456611" y="3772983"/>
                    <a:pt x="3445468" y="3783727"/>
                  </a:cubicBezTo>
                  <a:cubicBezTo>
                    <a:pt x="3453427" y="3791686"/>
                    <a:pt x="3460590" y="3798849"/>
                    <a:pt x="3469345" y="3807604"/>
                  </a:cubicBezTo>
                  <a:cubicBezTo>
                    <a:pt x="3479692" y="3795666"/>
                    <a:pt x="3488845" y="3785717"/>
                    <a:pt x="3497202" y="3776166"/>
                  </a:cubicBezTo>
                  <a:cubicBezTo>
                    <a:pt x="3490437" y="3769003"/>
                    <a:pt x="3482875" y="3761044"/>
                    <a:pt x="3476508" y="3754279"/>
                  </a:cubicBezTo>
                  <a:close/>
                  <a:moveTo>
                    <a:pt x="1097153" y="3751891"/>
                  </a:moveTo>
                  <a:cubicBezTo>
                    <a:pt x="1084419" y="3763034"/>
                    <a:pt x="1073276" y="3773381"/>
                    <a:pt x="1060542" y="3784523"/>
                  </a:cubicBezTo>
                  <a:cubicBezTo>
                    <a:pt x="1071685" y="3794870"/>
                    <a:pt x="1082429" y="3804819"/>
                    <a:pt x="1093572" y="3815563"/>
                  </a:cubicBezTo>
                  <a:cubicBezTo>
                    <a:pt x="1105113" y="3803227"/>
                    <a:pt x="1114663" y="3792482"/>
                    <a:pt x="1126602" y="3779748"/>
                  </a:cubicBezTo>
                  <a:cubicBezTo>
                    <a:pt x="1115061" y="3768605"/>
                    <a:pt x="1104715" y="3759054"/>
                    <a:pt x="1097153" y="3751891"/>
                  </a:cubicBezTo>
                  <a:close/>
                  <a:moveTo>
                    <a:pt x="3299420" y="3746718"/>
                  </a:moveTo>
                  <a:cubicBezTo>
                    <a:pt x="3287879" y="3756269"/>
                    <a:pt x="3278328" y="3764228"/>
                    <a:pt x="3268777" y="3772585"/>
                  </a:cubicBezTo>
                  <a:cubicBezTo>
                    <a:pt x="3277134" y="3782931"/>
                    <a:pt x="3283899" y="3791288"/>
                    <a:pt x="3293052" y="3802033"/>
                  </a:cubicBezTo>
                  <a:cubicBezTo>
                    <a:pt x="3304593" y="3792084"/>
                    <a:pt x="3314144" y="3783727"/>
                    <a:pt x="3324093" y="3774972"/>
                  </a:cubicBezTo>
                  <a:cubicBezTo>
                    <a:pt x="3314940" y="3764228"/>
                    <a:pt x="3307379" y="3755871"/>
                    <a:pt x="3299420" y="3746718"/>
                  </a:cubicBezTo>
                  <a:close/>
                  <a:moveTo>
                    <a:pt x="1189478" y="3740350"/>
                  </a:moveTo>
                  <a:cubicBezTo>
                    <a:pt x="1178336" y="3752687"/>
                    <a:pt x="1168387" y="3763830"/>
                    <a:pt x="1156448" y="3776962"/>
                  </a:cubicBezTo>
                  <a:cubicBezTo>
                    <a:pt x="1169183" y="3787707"/>
                    <a:pt x="1179530" y="3796462"/>
                    <a:pt x="1190672" y="3805615"/>
                  </a:cubicBezTo>
                  <a:cubicBezTo>
                    <a:pt x="1202213" y="3792084"/>
                    <a:pt x="1211366" y="3780942"/>
                    <a:pt x="1221713" y="3769003"/>
                  </a:cubicBezTo>
                  <a:cubicBezTo>
                    <a:pt x="1210570" y="3759054"/>
                    <a:pt x="1200621" y="3750299"/>
                    <a:pt x="1189478" y="3740350"/>
                  </a:cubicBezTo>
                  <a:close/>
                  <a:moveTo>
                    <a:pt x="1281405" y="3727218"/>
                  </a:moveTo>
                  <a:cubicBezTo>
                    <a:pt x="1270263" y="3740749"/>
                    <a:pt x="1260712" y="3752289"/>
                    <a:pt x="1250365" y="3765024"/>
                  </a:cubicBezTo>
                  <a:cubicBezTo>
                    <a:pt x="1261906" y="3774176"/>
                    <a:pt x="1271854" y="3782135"/>
                    <a:pt x="1283395" y="3791686"/>
                  </a:cubicBezTo>
                  <a:cubicBezTo>
                    <a:pt x="1293742" y="3778554"/>
                    <a:pt x="1303293" y="3767013"/>
                    <a:pt x="1313639" y="3753085"/>
                  </a:cubicBezTo>
                  <a:cubicBezTo>
                    <a:pt x="1302099" y="3743932"/>
                    <a:pt x="1292150" y="3735575"/>
                    <a:pt x="1281405" y="3727218"/>
                  </a:cubicBezTo>
                  <a:close/>
                  <a:moveTo>
                    <a:pt x="3161728" y="3709708"/>
                  </a:moveTo>
                  <a:cubicBezTo>
                    <a:pt x="3147800" y="3720055"/>
                    <a:pt x="3135463" y="3729606"/>
                    <a:pt x="3119147" y="3741942"/>
                  </a:cubicBezTo>
                  <a:cubicBezTo>
                    <a:pt x="3143025" y="3765819"/>
                    <a:pt x="3164912" y="3787707"/>
                    <a:pt x="3187197" y="3809594"/>
                  </a:cubicBezTo>
                  <a:cubicBezTo>
                    <a:pt x="3200728" y="3799645"/>
                    <a:pt x="3209482" y="3792880"/>
                    <a:pt x="3219829" y="3784921"/>
                  </a:cubicBezTo>
                  <a:cubicBezTo>
                    <a:pt x="3200329" y="3759850"/>
                    <a:pt x="3181626" y="3735177"/>
                    <a:pt x="3161728" y="3709708"/>
                  </a:cubicBezTo>
                  <a:close/>
                  <a:moveTo>
                    <a:pt x="3433529" y="3708116"/>
                  </a:moveTo>
                  <a:cubicBezTo>
                    <a:pt x="3423581" y="3719657"/>
                    <a:pt x="3415224" y="3729208"/>
                    <a:pt x="3405673" y="3739953"/>
                  </a:cubicBezTo>
                  <a:cubicBezTo>
                    <a:pt x="3413234" y="3747912"/>
                    <a:pt x="3421193" y="3756269"/>
                    <a:pt x="3428356" y="3763830"/>
                  </a:cubicBezTo>
                  <a:cubicBezTo>
                    <a:pt x="3439897" y="3753483"/>
                    <a:pt x="3449845" y="3744330"/>
                    <a:pt x="3460192" y="3734779"/>
                  </a:cubicBezTo>
                  <a:cubicBezTo>
                    <a:pt x="3451437" y="3726024"/>
                    <a:pt x="3443876" y="3718463"/>
                    <a:pt x="3433529" y="3708116"/>
                  </a:cubicBezTo>
                  <a:close/>
                  <a:moveTo>
                    <a:pt x="3263206" y="3704535"/>
                  </a:moveTo>
                  <a:cubicBezTo>
                    <a:pt x="3252859" y="3712892"/>
                    <a:pt x="3243706" y="3720851"/>
                    <a:pt x="3233359" y="3729208"/>
                  </a:cubicBezTo>
                  <a:cubicBezTo>
                    <a:pt x="3240523" y="3738361"/>
                    <a:pt x="3247288" y="3745922"/>
                    <a:pt x="3254849" y="3754677"/>
                  </a:cubicBezTo>
                  <a:cubicBezTo>
                    <a:pt x="3265594" y="3745524"/>
                    <a:pt x="3274747" y="3737565"/>
                    <a:pt x="3284695" y="3729208"/>
                  </a:cubicBezTo>
                  <a:cubicBezTo>
                    <a:pt x="3276736" y="3720453"/>
                    <a:pt x="3270369" y="3712892"/>
                    <a:pt x="3263206" y="3704535"/>
                  </a:cubicBezTo>
                  <a:close/>
                  <a:moveTo>
                    <a:pt x="1146500" y="3700555"/>
                  </a:moveTo>
                  <a:cubicBezTo>
                    <a:pt x="1133765" y="3711698"/>
                    <a:pt x="1122225" y="3721647"/>
                    <a:pt x="1109888" y="3732789"/>
                  </a:cubicBezTo>
                  <a:cubicBezTo>
                    <a:pt x="1121429" y="3743534"/>
                    <a:pt x="1131377" y="3753085"/>
                    <a:pt x="1142520" y="3763432"/>
                  </a:cubicBezTo>
                  <a:cubicBezTo>
                    <a:pt x="1153663" y="3750697"/>
                    <a:pt x="1164009" y="3739157"/>
                    <a:pt x="1171571" y="3731198"/>
                  </a:cubicBezTo>
                  <a:cubicBezTo>
                    <a:pt x="1161622" y="3719259"/>
                    <a:pt x="1153663" y="3709310"/>
                    <a:pt x="1146500" y="3700555"/>
                  </a:cubicBezTo>
                  <a:close/>
                  <a:moveTo>
                    <a:pt x="1236835" y="3687821"/>
                  </a:moveTo>
                  <a:cubicBezTo>
                    <a:pt x="1226090" y="3700157"/>
                    <a:pt x="1215743" y="3711698"/>
                    <a:pt x="1204600" y="3724432"/>
                  </a:cubicBezTo>
                  <a:cubicBezTo>
                    <a:pt x="1215743" y="3734381"/>
                    <a:pt x="1225692" y="3742738"/>
                    <a:pt x="1236437" y="3752289"/>
                  </a:cubicBezTo>
                  <a:cubicBezTo>
                    <a:pt x="1247579" y="3739157"/>
                    <a:pt x="1257528" y="3727218"/>
                    <a:pt x="1267875" y="3714882"/>
                  </a:cubicBezTo>
                  <a:cubicBezTo>
                    <a:pt x="1256732" y="3705331"/>
                    <a:pt x="1247579" y="3696974"/>
                    <a:pt x="1236835" y="3687821"/>
                  </a:cubicBezTo>
                  <a:close/>
                  <a:moveTo>
                    <a:pt x="3141433" y="3683045"/>
                  </a:moveTo>
                  <a:cubicBezTo>
                    <a:pt x="3126708" y="3679066"/>
                    <a:pt x="3119545" y="3694586"/>
                    <a:pt x="3108801" y="3700157"/>
                  </a:cubicBezTo>
                  <a:cubicBezTo>
                    <a:pt x="3105219" y="3702147"/>
                    <a:pt x="3104025" y="3708116"/>
                    <a:pt x="3102035" y="3712096"/>
                  </a:cubicBezTo>
                  <a:cubicBezTo>
                    <a:pt x="3104025" y="3713290"/>
                    <a:pt x="3105617" y="3714484"/>
                    <a:pt x="3107607" y="3715678"/>
                  </a:cubicBezTo>
                  <a:cubicBezTo>
                    <a:pt x="3119147" y="3706923"/>
                    <a:pt x="3131086" y="3698168"/>
                    <a:pt x="3143025" y="3689413"/>
                  </a:cubicBezTo>
                  <a:cubicBezTo>
                    <a:pt x="3142626" y="3687423"/>
                    <a:pt x="3141830" y="3685035"/>
                    <a:pt x="3141433" y="3683045"/>
                  </a:cubicBezTo>
                  <a:close/>
                  <a:moveTo>
                    <a:pt x="1195050" y="3647628"/>
                  </a:moveTo>
                  <a:cubicBezTo>
                    <a:pt x="1182315" y="3659964"/>
                    <a:pt x="1171173" y="3669913"/>
                    <a:pt x="1158438" y="3681852"/>
                  </a:cubicBezTo>
                  <a:cubicBezTo>
                    <a:pt x="1169581" y="3692198"/>
                    <a:pt x="1179530" y="3701351"/>
                    <a:pt x="1190274" y="3711300"/>
                  </a:cubicBezTo>
                  <a:cubicBezTo>
                    <a:pt x="1201815" y="3698964"/>
                    <a:pt x="1211366" y="3688617"/>
                    <a:pt x="1222110" y="3677076"/>
                  </a:cubicBezTo>
                  <a:cubicBezTo>
                    <a:pt x="1212560" y="3666729"/>
                    <a:pt x="1203407" y="3656781"/>
                    <a:pt x="1195050" y="3647628"/>
                  </a:cubicBezTo>
                  <a:close/>
                  <a:moveTo>
                    <a:pt x="3344786" y="3613006"/>
                  </a:moveTo>
                  <a:cubicBezTo>
                    <a:pt x="3334837" y="3622159"/>
                    <a:pt x="3325684" y="3630516"/>
                    <a:pt x="3318123" y="3637679"/>
                  </a:cubicBezTo>
                  <a:cubicBezTo>
                    <a:pt x="3326480" y="3647230"/>
                    <a:pt x="3334837" y="3655985"/>
                    <a:pt x="3343990" y="3666331"/>
                  </a:cubicBezTo>
                  <a:cubicBezTo>
                    <a:pt x="3352745" y="3657179"/>
                    <a:pt x="3361102" y="3649220"/>
                    <a:pt x="3369857" y="3640067"/>
                  </a:cubicBezTo>
                  <a:cubicBezTo>
                    <a:pt x="3359908" y="3629720"/>
                    <a:pt x="3351949" y="3620965"/>
                    <a:pt x="3344786" y="3613006"/>
                  </a:cubicBezTo>
                  <a:close/>
                  <a:moveTo>
                    <a:pt x="947922" y="3587537"/>
                  </a:moveTo>
                  <a:cubicBezTo>
                    <a:pt x="935983" y="3597088"/>
                    <a:pt x="926034" y="3605047"/>
                    <a:pt x="915289" y="3613802"/>
                  </a:cubicBezTo>
                  <a:cubicBezTo>
                    <a:pt x="924044" y="3624944"/>
                    <a:pt x="931605" y="3634097"/>
                    <a:pt x="939962" y="3644444"/>
                  </a:cubicBezTo>
                  <a:cubicBezTo>
                    <a:pt x="950707" y="3635291"/>
                    <a:pt x="960656" y="3626934"/>
                    <a:pt x="972197" y="3617781"/>
                  </a:cubicBezTo>
                  <a:cubicBezTo>
                    <a:pt x="963840" y="3607435"/>
                    <a:pt x="956676" y="3598282"/>
                    <a:pt x="947922" y="3587537"/>
                  </a:cubicBezTo>
                  <a:close/>
                  <a:moveTo>
                    <a:pt x="3303797" y="3572017"/>
                  </a:moveTo>
                  <a:cubicBezTo>
                    <a:pt x="3294246" y="3581568"/>
                    <a:pt x="3286287" y="3589527"/>
                    <a:pt x="3277532" y="3598282"/>
                  </a:cubicBezTo>
                  <a:cubicBezTo>
                    <a:pt x="3285491" y="3606639"/>
                    <a:pt x="3291858" y="3613802"/>
                    <a:pt x="3299021" y="3620965"/>
                  </a:cubicBezTo>
                  <a:cubicBezTo>
                    <a:pt x="3308572" y="3612210"/>
                    <a:pt x="3316929" y="3603853"/>
                    <a:pt x="3325286" y="3595496"/>
                  </a:cubicBezTo>
                  <a:cubicBezTo>
                    <a:pt x="3318123" y="3587935"/>
                    <a:pt x="3312154" y="3581170"/>
                    <a:pt x="3303797" y="3572017"/>
                  </a:cubicBezTo>
                  <a:close/>
                  <a:moveTo>
                    <a:pt x="951901" y="3509538"/>
                  </a:moveTo>
                  <a:cubicBezTo>
                    <a:pt x="939565" y="3518691"/>
                    <a:pt x="929218" y="3526650"/>
                    <a:pt x="918075" y="3535007"/>
                  </a:cubicBezTo>
                  <a:cubicBezTo>
                    <a:pt x="926432" y="3545752"/>
                    <a:pt x="933197" y="3554905"/>
                    <a:pt x="941156" y="3565252"/>
                  </a:cubicBezTo>
                  <a:cubicBezTo>
                    <a:pt x="952697" y="3556099"/>
                    <a:pt x="963044" y="3547742"/>
                    <a:pt x="974186" y="3539385"/>
                  </a:cubicBezTo>
                  <a:cubicBezTo>
                    <a:pt x="966625" y="3529436"/>
                    <a:pt x="960258" y="3520681"/>
                    <a:pt x="951901" y="3509538"/>
                  </a:cubicBezTo>
                  <a:close/>
                  <a:moveTo>
                    <a:pt x="1078848" y="3484070"/>
                  </a:moveTo>
                  <a:cubicBezTo>
                    <a:pt x="1067705" y="3493222"/>
                    <a:pt x="1057358" y="3501181"/>
                    <a:pt x="1046216" y="3510334"/>
                  </a:cubicBezTo>
                  <a:cubicBezTo>
                    <a:pt x="1053777" y="3519885"/>
                    <a:pt x="1060542" y="3528640"/>
                    <a:pt x="1068501" y="3538191"/>
                  </a:cubicBezTo>
                  <a:cubicBezTo>
                    <a:pt x="1079644" y="3528640"/>
                    <a:pt x="1089990" y="3519885"/>
                    <a:pt x="1100337" y="3510732"/>
                  </a:cubicBezTo>
                  <a:cubicBezTo>
                    <a:pt x="1092776" y="3500784"/>
                    <a:pt x="1086011" y="3492825"/>
                    <a:pt x="1078848" y="3484070"/>
                  </a:cubicBezTo>
                  <a:close/>
                  <a:moveTo>
                    <a:pt x="1236437" y="3478896"/>
                  </a:moveTo>
                  <a:cubicBezTo>
                    <a:pt x="1234447" y="3481284"/>
                    <a:pt x="1232457" y="3483274"/>
                    <a:pt x="1230467" y="3485263"/>
                  </a:cubicBezTo>
                  <a:cubicBezTo>
                    <a:pt x="1243202" y="3498794"/>
                    <a:pt x="1255936" y="3511926"/>
                    <a:pt x="1268671" y="3525456"/>
                  </a:cubicBezTo>
                  <a:cubicBezTo>
                    <a:pt x="1271059" y="3523069"/>
                    <a:pt x="1273446" y="3520681"/>
                    <a:pt x="1275436" y="3518293"/>
                  </a:cubicBezTo>
                  <a:cubicBezTo>
                    <a:pt x="1262304" y="3505161"/>
                    <a:pt x="1249569" y="3492029"/>
                    <a:pt x="1236437" y="3478896"/>
                  </a:cubicBezTo>
                  <a:close/>
                  <a:moveTo>
                    <a:pt x="957074" y="3412836"/>
                  </a:moveTo>
                  <a:cubicBezTo>
                    <a:pt x="944340" y="3421591"/>
                    <a:pt x="933993" y="3428754"/>
                    <a:pt x="922453" y="3436713"/>
                  </a:cubicBezTo>
                  <a:cubicBezTo>
                    <a:pt x="930014" y="3447856"/>
                    <a:pt x="935983" y="3456611"/>
                    <a:pt x="943146" y="3466958"/>
                  </a:cubicBezTo>
                  <a:cubicBezTo>
                    <a:pt x="954687" y="3458601"/>
                    <a:pt x="965431" y="3451040"/>
                    <a:pt x="977370" y="3442682"/>
                  </a:cubicBezTo>
                  <a:cubicBezTo>
                    <a:pt x="970605" y="3432734"/>
                    <a:pt x="964636" y="3423979"/>
                    <a:pt x="957074" y="3412836"/>
                  </a:cubicBezTo>
                  <a:close/>
                  <a:moveTo>
                    <a:pt x="3465366" y="3410050"/>
                  </a:moveTo>
                  <a:cubicBezTo>
                    <a:pt x="3430744" y="3452233"/>
                    <a:pt x="3397316" y="3493222"/>
                    <a:pt x="3363092" y="3535405"/>
                  </a:cubicBezTo>
                  <a:cubicBezTo>
                    <a:pt x="3341205" y="3515906"/>
                    <a:pt x="3320909" y="3498396"/>
                    <a:pt x="3300613" y="3480090"/>
                  </a:cubicBezTo>
                  <a:cubicBezTo>
                    <a:pt x="3292654" y="3488447"/>
                    <a:pt x="3286685" y="3495610"/>
                    <a:pt x="3278726" y="3503967"/>
                  </a:cubicBezTo>
                  <a:cubicBezTo>
                    <a:pt x="3393336" y="3612608"/>
                    <a:pt x="3505956" y="3720055"/>
                    <a:pt x="3619373" y="3826706"/>
                  </a:cubicBezTo>
                  <a:cubicBezTo>
                    <a:pt x="3623352" y="3830288"/>
                    <a:pt x="3633301" y="3831084"/>
                    <a:pt x="3638475" y="3829094"/>
                  </a:cubicBezTo>
                  <a:cubicBezTo>
                    <a:pt x="3659566" y="3820339"/>
                    <a:pt x="3680260" y="3809992"/>
                    <a:pt x="3701351" y="3800043"/>
                  </a:cubicBezTo>
                  <a:cubicBezTo>
                    <a:pt x="3700157" y="3798849"/>
                    <a:pt x="3698565" y="3797258"/>
                    <a:pt x="3697372" y="3796064"/>
                  </a:cubicBezTo>
                  <a:cubicBezTo>
                    <a:pt x="3700555" y="3788901"/>
                    <a:pt x="3702545" y="3781340"/>
                    <a:pt x="3706922" y="3775370"/>
                  </a:cubicBezTo>
                  <a:cubicBezTo>
                    <a:pt x="3731993" y="3743136"/>
                    <a:pt x="3758258" y="3711698"/>
                    <a:pt x="3785319" y="3678270"/>
                  </a:cubicBezTo>
                  <a:cubicBezTo>
                    <a:pt x="3778952" y="3674291"/>
                    <a:pt x="3774176" y="3671505"/>
                    <a:pt x="3769799" y="3668719"/>
                  </a:cubicBezTo>
                  <a:cubicBezTo>
                    <a:pt x="3738758" y="3707320"/>
                    <a:pt x="3708514" y="3743932"/>
                    <a:pt x="3677474" y="3782135"/>
                  </a:cubicBezTo>
                  <a:cubicBezTo>
                    <a:pt x="3655984" y="3762636"/>
                    <a:pt x="3635689" y="3745126"/>
                    <a:pt x="3615393" y="3727218"/>
                  </a:cubicBezTo>
                  <a:cubicBezTo>
                    <a:pt x="3644842" y="3691402"/>
                    <a:pt x="3673096" y="3656383"/>
                    <a:pt x="3700555" y="3622159"/>
                  </a:cubicBezTo>
                  <a:cubicBezTo>
                    <a:pt x="3691402" y="3609026"/>
                    <a:pt x="3686229" y="3613006"/>
                    <a:pt x="3679464" y="3621363"/>
                  </a:cubicBezTo>
                  <a:cubicBezTo>
                    <a:pt x="3653199" y="3654791"/>
                    <a:pt x="3626138" y="3687423"/>
                    <a:pt x="3598679" y="3721647"/>
                  </a:cubicBezTo>
                  <a:cubicBezTo>
                    <a:pt x="3575996" y="3701749"/>
                    <a:pt x="3555700" y="3683443"/>
                    <a:pt x="3534211" y="3664740"/>
                  </a:cubicBezTo>
                  <a:cubicBezTo>
                    <a:pt x="3539782" y="3657576"/>
                    <a:pt x="3544558" y="3652005"/>
                    <a:pt x="3548936" y="3646434"/>
                  </a:cubicBezTo>
                  <a:cubicBezTo>
                    <a:pt x="3570823" y="3619771"/>
                    <a:pt x="3592710" y="3593108"/>
                    <a:pt x="3613802" y="3566048"/>
                  </a:cubicBezTo>
                  <a:cubicBezTo>
                    <a:pt x="3616985" y="3562068"/>
                    <a:pt x="3615791" y="3555303"/>
                    <a:pt x="3616587" y="3549732"/>
                  </a:cubicBezTo>
                  <a:cubicBezTo>
                    <a:pt x="3614598" y="3549732"/>
                    <a:pt x="3612608" y="3549333"/>
                    <a:pt x="3610618" y="3548936"/>
                  </a:cubicBezTo>
                  <a:cubicBezTo>
                    <a:pt x="3580374" y="3585547"/>
                    <a:pt x="3550129" y="3622159"/>
                    <a:pt x="3519089" y="3659566"/>
                  </a:cubicBezTo>
                  <a:cubicBezTo>
                    <a:pt x="3496008" y="3638873"/>
                    <a:pt x="3474916" y="3620169"/>
                    <a:pt x="3454621" y="3601863"/>
                  </a:cubicBezTo>
                  <a:cubicBezTo>
                    <a:pt x="3483273" y="3566048"/>
                    <a:pt x="3510334" y="3532620"/>
                    <a:pt x="3536997" y="3498794"/>
                  </a:cubicBezTo>
                  <a:cubicBezTo>
                    <a:pt x="3540181" y="3494814"/>
                    <a:pt x="3540578" y="3488447"/>
                    <a:pt x="3542568" y="3483274"/>
                  </a:cubicBezTo>
                  <a:cubicBezTo>
                    <a:pt x="3540578" y="3482478"/>
                    <a:pt x="3538987" y="3481682"/>
                    <a:pt x="3536997" y="3480886"/>
                  </a:cubicBezTo>
                  <a:cubicBezTo>
                    <a:pt x="3505161" y="3519487"/>
                    <a:pt x="3473325" y="3558088"/>
                    <a:pt x="3440693" y="3597884"/>
                  </a:cubicBezTo>
                  <a:cubicBezTo>
                    <a:pt x="3417213" y="3577190"/>
                    <a:pt x="3395724" y="3557691"/>
                    <a:pt x="3373837" y="3538191"/>
                  </a:cubicBezTo>
                  <a:cubicBezTo>
                    <a:pt x="3392540" y="3515906"/>
                    <a:pt x="3409652" y="3496008"/>
                    <a:pt x="3426366" y="3475315"/>
                  </a:cubicBezTo>
                  <a:cubicBezTo>
                    <a:pt x="3468151" y="3423183"/>
                    <a:pt x="3468151" y="3423183"/>
                    <a:pt x="3465366" y="3410050"/>
                  </a:cubicBezTo>
                  <a:close/>
                  <a:moveTo>
                    <a:pt x="1053777" y="3369459"/>
                  </a:moveTo>
                  <a:cubicBezTo>
                    <a:pt x="1042236" y="3377418"/>
                    <a:pt x="1031491" y="3384582"/>
                    <a:pt x="1019155" y="3392938"/>
                  </a:cubicBezTo>
                  <a:cubicBezTo>
                    <a:pt x="1026716" y="3403285"/>
                    <a:pt x="1032287" y="3411642"/>
                    <a:pt x="1039053" y="3421193"/>
                  </a:cubicBezTo>
                  <a:cubicBezTo>
                    <a:pt x="1050991" y="3412438"/>
                    <a:pt x="1061736" y="3404877"/>
                    <a:pt x="1072879" y="3396520"/>
                  </a:cubicBezTo>
                  <a:cubicBezTo>
                    <a:pt x="1066511" y="3387367"/>
                    <a:pt x="1060542" y="3379010"/>
                    <a:pt x="1053777" y="3369459"/>
                  </a:cubicBezTo>
                  <a:close/>
                  <a:moveTo>
                    <a:pt x="3675484" y="3152177"/>
                  </a:moveTo>
                  <a:cubicBezTo>
                    <a:pt x="3672698" y="3158943"/>
                    <a:pt x="3670311" y="3164116"/>
                    <a:pt x="3667127" y="3170085"/>
                  </a:cubicBezTo>
                  <a:cubicBezTo>
                    <a:pt x="3675086" y="3173269"/>
                    <a:pt x="3681851" y="3176453"/>
                    <a:pt x="3689412" y="3179636"/>
                  </a:cubicBezTo>
                  <a:cubicBezTo>
                    <a:pt x="3692596" y="3173269"/>
                    <a:pt x="3694586" y="3168494"/>
                    <a:pt x="3697769" y="3161330"/>
                  </a:cubicBezTo>
                  <a:cubicBezTo>
                    <a:pt x="3689412" y="3157749"/>
                    <a:pt x="3683045" y="3155361"/>
                    <a:pt x="3675484" y="3152177"/>
                  </a:cubicBezTo>
                  <a:close/>
                  <a:moveTo>
                    <a:pt x="784363" y="3125913"/>
                  </a:moveTo>
                  <a:cubicBezTo>
                    <a:pt x="781180" y="3135066"/>
                    <a:pt x="777996" y="3139443"/>
                    <a:pt x="779190" y="3141831"/>
                  </a:cubicBezTo>
                  <a:cubicBezTo>
                    <a:pt x="792720" y="3173269"/>
                    <a:pt x="806649" y="3204707"/>
                    <a:pt x="820577" y="3236146"/>
                  </a:cubicBezTo>
                  <a:cubicBezTo>
                    <a:pt x="821771" y="3238931"/>
                    <a:pt x="826148" y="3240125"/>
                    <a:pt x="828934" y="3242115"/>
                  </a:cubicBezTo>
                  <a:cubicBezTo>
                    <a:pt x="829730" y="3238931"/>
                    <a:pt x="832515" y="3234951"/>
                    <a:pt x="831322" y="3232166"/>
                  </a:cubicBezTo>
                  <a:cubicBezTo>
                    <a:pt x="816995" y="3198738"/>
                    <a:pt x="801873" y="3165310"/>
                    <a:pt x="784363" y="3125913"/>
                  </a:cubicBezTo>
                  <a:close/>
                  <a:moveTo>
                    <a:pt x="3741146" y="3119943"/>
                  </a:moveTo>
                  <a:cubicBezTo>
                    <a:pt x="3738361" y="3126311"/>
                    <a:pt x="3735973" y="3131484"/>
                    <a:pt x="3732789" y="3138647"/>
                  </a:cubicBezTo>
                  <a:cubicBezTo>
                    <a:pt x="3741544" y="3142229"/>
                    <a:pt x="3748309" y="3144617"/>
                    <a:pt x="3755871" y="3147800"/>
                  </a:cubicBezTo>
                  <a:cubicBezTo>
                    <a:pt x="3758258" y="3140637"/>
                    <a:pt x="3760646" y="3135066"/>
                    <a:pt x="3763034" y="3128300"/>
                  </a:cubicBezTo>
                  <a:cubicBezTo>
                    <a:pt x="3755075" y="3125117"/>
                    <a:pt x="3748707" y="3122729"/>
                    <a:pt x="3741146" y="3119943"/>
                  </a:cubicBezTo>
                  <a:close/>
                  <a:moveTo>
                    <a:pt x="828536" y="3115964"/>
                  </a:moveTo>
                  <a:cubicBezTo>
                    <a:pt x="825352" y="3116760"/>
                    <a:pt x="822567" y="3117556"/>
                    <a:pt x="819781" y="3118352"/>
                  </a:cubicBezTo>
                  <a:cubicBezTo>
                    <a:pt x="825750" y="3150188"/>
                    <a:pt x="843260" y="3178044"/>
                    <a:pt x="855597" y="3207891"/>
                  </a:cubicBezTo>
                  <a:cubicBezTo>
                    <a:pt x="857984" y="3213860"/>
                    <a:pt x="863158" y="3218636"/>
                    <a:pt x="867137" y="3224207"/>
                  </a:cubicBezTo>
                  <a:cubicBezTo>
                    <a:pt x="869525" y="3223013"/>
                    <a:pt x="871515" y="3221421"/>
                    <a:pt x="873505" y="3219829"/>
                  </a:cubicBezTo>
                  <a:cubicBezTo>
                    <a:pt x="858780" y="3185207"/>
                    <a:pt x="843658" y="3150586"/>
                    <a:pt x="828536" y="3115964"/>
                  </a:cubicBezTo>
                  <a:close/>
                  <a:moveTo>
                    <a:pt x="3607335" y="3108154"/>
                  </a:moveTo>
                  <a:cubicBezTo>
                    <a:pt x="3602460" y="3108005"/>
                    <a:pt x="3598481" y="3111786"/>
                    <a:pt x="3595894" y="3123923"/>
                  </a:cubicBezTo>
                  <a:cubicBezTo>
                    <a:pt x="3603057" y="3127107"/>
                    <a:pt x="3609424" y="3129892"/>
                    <a:pt x="3617383" y="3133076"/>
                  </a:cubicBezTo>
                  <a:cubicBezTo>
                    <a:pt x="3619771" y="3126709"/>
                    <a:pt x="3622159" y="3121535"/>
                    <a:pt x="3624148" y="3115964"/>
                  </a:cubicBezTo>
                  <a:cubicBezTo>
                    <a:pt x="3617980" y="3112383"/>
                    <a:pt x="3612210" y="3108304"/>
                    <a:pt x="3607335" y="3108154"/>
                  </a:cubicBezTo>
                  <a:close/>
                  <a:moveTo>
                    <a:pt x="903351" y="3093679"/>
                  </a:moveTo>
                  <a:cubicBezTo>
                    <a:pt x="901361" y="3094474"/>
                    <a:pt x="899371" y="3095668"/>
                    <a:pt x="897382" y="3096464"/>
                  </a:cubicBezTo>
                  <a:cubicBezTo>
                    <a:pt x="927228" y="3157749"/>
                    <a:pt x="956676" y="3218636"/>
                    <a:pt x="986523" y="3279920"/>
                  </a:cubicBezTo>
                  <a:cubicBezTo>
                    <a:pt x="988513" y="3278726"/>
                    <a:pt x="990502" y="3277930"/>
                    <a:pt x="992492" y="3277135"/>
                  </a:cubicBezTo>
                  <a:cubicBezTo>
                    <a:pt x="962646" y="3215850"/>
                    <a:pt x="933197" y="3154963"/>
                    <a:pt x="903351" y="3093679"/>
                  </a:cubicBezTo>
                  <a:close/>
                  <a:moveTo>
                    <a:pt x="3796461" y="3085322"/>
                  </a:moveTo>
                  <a:cubicBezTo>
                    <a:pt x="3794074" y="3093281"/>
                    <a:pt x="3792084" y="3099250"/>
                    <a:pt x="3790094" y="3106015"/>
                  </a:cubicBezTo>
                  <a:cubicBezTo>
                    <a:pt x="3798849" y="3108801"/>
                    <a:pt x="3804819" y="3110791"/>
                    <a:pt x="3812379" y="3113576"/>
                  </a:cubicBezTo>
                  <a:cubicBezTo>
                    <a:pt x="3814767" y="3106811"/>
                    <a:pt x="3816757" y="3100842"/>
                    <a:pt x="3819543" y="3093679"/>
                  </a:cubicBezTo>
                  <a:cubicBezTo>
                    <a:pt x="3811584" y="3090893"/>
                    <a:pt x="3805216" y="3088505"/>
                    <a:pt x="3796461" y="3085322"/>
                  </a:cubicBezTo>
                  <a:close/>
                  <a:moveTo>
                    <a:pt x="975778" y="3063036"/>
                  </a:moveTo>
                  <a:cubicBezTo>
                    <a:pt x="973390" y="3064230"/>
                    <a:pt x="971401" y="3065026"/>
                    <a:pt x="969013" y="3066220"/>
                  </a:cubicBezTo>
                  <a:cubicBezTo>
                    <a:pt x="991696" y="3115566"/>
                    <a:pt x="1013982" y="3164514"/>
                    <a:pt x="1037063" y="3215054"/>
                  </a:cubicBezTo>
                  <a:cubicBezTo>
                    <a:pt x="1030298" y="3218636"/>
                    <a:pt x="1023532" y="3222217"/>
                    <a:pt x="1013584" y="3227788"/>
                  </a:cubicBezTo>
                  <a:cubicBezTo>
                    <a:pt x="989706" y="3176453"/>
                    <a:pt x="966227" y="3126311"/>
                    <a:pt x="942748" y="3076169"/>
                  </a:cubicBezTo>
                  <a:cubicBezTo>
                    <a:pt x="940758" y="3077363"/>
                    <a:pt x="938371" y="3078159"/>
                    <a:pt x="936381" y="3079352"/>
                  </a:cubicBezTo>
                  <a:cubicBezTo>
                    <a:pt x="958666" y="3142627"/>
                    <a:pt x="989706" y="3201524"/>
                    <a:pt x="1023134" y="3261216"/>
                  </a:cubicBezTo>
                  <a:cubicBezTo>
                    <a:pt x="1037461" y="3252461"/>
                    <a:pt x="1049797" y="3245298"/>
                    <a:pt x="1060940" y="3238533"/>
                  </a:cubicBezTo>
                  <a:cubicBezTo>
                    <a:pt x="1031889" y="3178442"/>
                    <a:pt x="1004033" y="3120739"/>
                    <a:pt x="975778" y="3063036"/>
                  </a:cubicBezTo>
                  <a:close/>
                  <a:moveTo>
                    <a:pt x="734221" y="3062240"/>
                  </a:moveTo>
                  <a:cubicBezTo>
                    <a:pt x="726262" y="3064628"/>
                    <a:pt x="720293" y="3066618"/>
                    <a:pt x="711538" y="3069801"/>
                  </a:cubicBezTo>
                  <a:cubicBezTo>
                    <a:pt x="714722" y="3077363"/>
                    <a:pt x="716711" y="3083332"/>
                    <a:pt x="719497" y="3089699"/>
                  </a:cubicBezTo>
                  <a:cubicBezTo>
                    <a:pt x="727854" y="3086515"/>
                    <a:pt x="734221" y="3084128"/>
                    <a:pt x="742180" y="3081342"/>
                  </a:cubicBezTo>
                  <a:cubicBezTo>
                    <a:pt x="739395" y="3074179"/>
                    <a:pt x="737007" y="3068608"/>
                    <a:pt x="734221" y="3062240"/>
                  </a:cubicBezTo>
                  <a:close/>
                  <a:moveTo>
                    <a:pt x="3673842" y="3042592"/>
                  </a:moveTo>
                  <a:cubicBezTo>
                    <a:pt x="3668918" y="3042841"/>
                    <a:pt x="3665336" y="3046920"/>
                    <a:pt x="3663943" y="3059057"/>
                  </a:cubicBezTo>
                  <a:cubicBezTo>
                    <a:pt x="3671107" y="3061842"/>
                    <a:pt x="3677474" y="3064230"/>
                    <a:pt x="3685831" y="3067414"/>
                  </a:cubicBezTo>
                  <a:cubicBezTo>
                    <a:pt x="3687821" y="3060649"/>
                    <a:pt x="3689810" y="3055077"/>
                    <a:pt x="3691800" y="3049108"/>
                  </a:cubicBezTo>
                  <a:cubicBezTo>
                    <a:pt x="3685035" y="3045925"/>
                    <a:pt x="3678767" y="3042343"/>
                    <a:pt x="3673842" y="3042592"/>
                  </a:cubicBezTo>
                  <a:close/>
                  <a:moveTo>
                    <a:pt x="862760" y="3018466"/>
                  </a:moveTo>
                  <a:cubicBezTo>
                    <a:pt x="854005" y="3021649"/>
                    <a:pt x="847638" y="3024037"/>
                    <a:pt x="840077" y="3027221"/>
                  </a:cubicBezTo>
                  <a:cubicBezTo>
                    <a:pt x="842862" y="3033986"/>
                    <a:pt x="845250" y="3039159"/>
                    <a:pt x="847638" y="3045129"/>
                  </a:cubicBezTo>
                  <a:cubicBezTo>
                    <a:pt x="855597" y="3041945"/>
                    <a:pt x="861964" y="3039557"/>
                    <a:pt x="869525" y="3036374"/>
                  </a:cubicBezTo>
                  <a:cubicBezTo>
                    <a:pt x="867137" y="3030404"/>
                    <a:pt x="865545" y="3025629"/>
                    <a:pt x="862760" y="3018466"/>
                  </a:cubicBezTo>
                  <a:close/>
                  <a:moveTo>
                    <a:pt x="755711" y="2994986"/>
                  </a:moveTo>
                  <a:cubicBezTo>
                    <a:pt x="747354" y="2997772"/>
                    <a:pt x="740589" y="2999762"/>
                    <a:pt x="732630" y="3002548"/>
                  </a:cubicBezTo>
                  <a:cubicBezTo>
                    <a:pt x="735415" y="3009711"/>
                    <a:pt x="737405" y="3015282"/>
                    <a:pt x="739793" y="3022047"/>
                  </a:cubicBezTo>
                  <a:cubicBezTo>
                    <a:pt x="748150" y="3019262"/>
                    <a:pt x="754915" y="3016874"/>
                    <a:pt x="761680" y="3014884"/>
                  </a:cubicBezTo>
                  <a:cubicBezTo>
                    <a:pt x="759690" y="3008119"/>
                    <a:pt x="758098" y="3002946"/>
                    <a:pt x="755711" y="2994986"/>
                  </a:cubicBezTo>
                  <a:close/>
                  <a:moveTo>
                    <a:pt x="936182" y="2987376"/>
                  </a:moveTo>
                  <a:cubicBezTo>
                    <a:pt x="932800" y="2986331"/>
                    <a:pt x="927228" y="2989216"/>
                    <a:pt x="916085" y="2994986"/>
                  </a:cubicBezTo>
                  <a:cubicBezTo>
                    <a:pt x="918075" y="2999762"/>
                    <a:pt x="920065" y="3004935"/>
                    <a:pt x="922453" y="3010905"/>
                  </a:cubicBezTo>
                  <a:cubicBezTo>
                    <a:pt x="930412" y="3008119"/>
                    <a:pt x="936779" y="3005731"/>
                    <a:pt x="943146" y="3003344"/>
                  </a:cubicBezTo>
                  <a:cubicBezTo>
                    <a:pt x="940759" y="2993395"/>
                    <a:pt x="939565" y="2988421"/>
                    <a:pt x="936182" y="2987376"/>
                  </a:cubicBezTo>
                  <a:close/>
                  <a:moveTo>
                    <a:pt x="695620" y="2958375"/>
                  </a:moveTo>
                  <a:cubicBezTo>
                    <a:pt x="687263" y="2961161"/>
                    <a:pt x="680498" y="2963150"/>
                    <a:pt x="672937" y="2965538"/>
                  </a:cubicBezTo>
                  <a:cubicBezTo>
                    <a:pt x="675324" y="2972701"/>
                    <a:pt x="676916" y="2978272"/>
                    <a:pt x="679304" y="2985834"/>
                  </a:cubicBezTo>
                  <a:cubicBezTo>
                    <a:pt x="688059" y="2983048"/>
                    <a:pt x="694824" y="2981058"/>
                    <a:pt x="702783" y="2978272"/>
                  </a:cubicBezTo>
                  <a:cubicBezTo>
                    <a:pt x="699997" y="2971109"/>
                    <a:pt x="698008" y="2965140"/>
                    <a:pt x="695620" y="2958375"/>
                  </a:cubicBezTo>
                  <a:close/>
                  <a:moveTo>
                    <a:pt x="787149" y="2935294"/>
                  </a:moveTo>
                  <a:cubicBezTo>
                    <a:pt x="780384" y="2937283"/>
                    <a:pt x="773619" y="2938875"/>
                    <a:pt x="766058" y="2941263"/>
                  </a:cubicBezTo>
                  <a:cubicBezTo>
                    <a:pt x="768047" y="2948028"/>
                    <a:pt x="769639" y="2953202"/>
                    <a:pt x="771231" y="2960365"/>
                  </a:cubicBezTo>
                  <a:cubicBezTo>
                    <a:pt x="787547" y="2957181"/>
                    <a:pt x="801077" y="2955191"/>
                    <a:pt x="787149" y="2935294"/>
                  </a:cubicBezTo>
                  <a:close/>
                  <a:moveTo>
                    <a:pt x="875096" y="2926141"/>
                  </a:moveTo>
                  <a:cubicBezTo>
                    <a:pt x="867137" y="2928528"/>
                    <a:pt x="860372" y="2930518"/>
                    <a:pt x="852811" y="2932508"/>
                  </a:cubicBezTo>
                  <a:cubicBezTo>
                    <a:pt x="854005" y="2938477"/>
                    <a:pt x="855199" y="2943253"/>
                    <a:pt x="856791" y="2950814"/>
                  </a:cubicBezTo>
                  <a:cubicBezTo>
                    <a:pt x="865545" y="2948426"/>
                    <a:pt x="872311" y="2946436"/>
                    <a:pt x="880270" y="2944447"/>
                  </a:cubicBezTo>
                  <a:cubicBezTo>
                    <a:pt x="878678" y="2937682"/>
                    <a:pt x="877086" y="2932508"/>
                    <a:pt x="875096" y="2926141"/>
                  </a:cubicBezTo>
                  <a:close/>
                  <a:moveTo>
                    <a:pt x="3823920" y="2903060"/>
                  </a:moveTo>
                  <a:cubicBezTo>
                    <a:pt x="3813175" y="2943253"/>
                    <a:pt x="3803227" y="2980660"/>
                    <a:pt x="3792084" y="3022047"/>
                  </a:cubicBezTo>
                  <a:cubicBezTo>
                    <a:pt x="3812379" y="3010905"/>
                    <a:pt x="3836655" y="2916192"/>
                    <a:pt x="3823920" y="2903060"/>
                  </a:cubicBezTo>
                  <a:close/>
                  <a:moveTo>
                    <a:pt x="3792880" y="2894305"/>
                  </a:moveTo>
                  <a:cubicBezTo>
                    <a:pt x="3784921" y="2896692"/>
                    <a:pt x="3780145" y="2897090"/>
                    <a:pt x="3779748" y="2898682"/>
                  </a:cubicBezTo>
                  <a:cubicBezTo>
                    <a:pt x="3769799" y="2933304"/>
                    <a:pt x="3760646" y="2967528"/>
                    <a:pt x="3751493" y="3002150"/>
                  </a:cubicBezTo>
                  <a:cubicBezTo>
                    <a:pt x="3751095" y="3004537"/>
                    <a:pt x="3753881" y="3007721"/>
                    <a:pt x="3755075" y="3010507"/>
                  </a:cubicBezTo>
                  <a:cubicBezTo>
                    <a:pt x="3757462" y="3009711"/>
                    <a:pt x="3759850" y="3008517"/>
                    <a:pt x="3762238" y="3007721"/>
                  </a:cubicBezTo>
                  <a:cubicBezTo>
                    <a:pt x="3772186" y="2971109"/>
                    <a:pt x="3782135" y="2934498"/>
                    <a:pt x="3792880" y="2894305"/>
                  </a:cubicBezTo>
                  <a:close/>
                  <a:moveTo>
                    <a:pt x="3723238" y="2776909"/>
                  </a:moveTo>
                  <a:cubicBezTo>
                    <a:pt x="3708116" y="2842969"/>
                    <a:pt x="3692994" y="2909029"/>
                    <a:pt x="3677872" y="2975089"/>
                  </a:cubicBezTo>
                  <a:cubicBezTo>
                    <a:pt x="3679862" y="2975487"/>
                    <a:pt x="3682249" y="2976283"/>
                    <a:pt x="3684239" y="2976681"/>
                  </a:cubicBezTo>
                  <a:cubicBezTo>
                    <a:pt x="3699759" y="2910621"/>
                    <a:pt x="3714881" y="2844959"/>
                    <a:pt x="3730004" y="2778899"/>
                  </a:cubicBezTo>
                  <a:cubicBezTo>
                    <a:pt x="3727616" y="2778103"/>
                    <a:pt x="3725626" y="2777307"/>
                    <a:pt x="3723238" y="2776909"/>
                  </a:cubicBezTo>
                  <a:close/>
                  <a:moveTo>
                    <a:pt x="3684239" y="2770144"/>
                  </a:moveTo>
                  <a:cubicBezTo>
                    <a:pt x="3669515" y="2834612"/>
                    <a:pt x="3654791" y="2899080"/>
                    <a:pt x="3639270" y="2966334"/>
                  </a:cubicBezTo>
                  <a:cubicBezTo>
                    <a:pt x="3657576" y="2940865"/>
                    <a:pt x="3691402" y="2788051"/>
                    <a:pt x="3684239" y="2770144"/>
                  </a:cubicBezTo>
                  <a:close/>
                  <a:moveTo>
                    <a:pt x="3803227" y="2767358"/>
                  </a:moveTo>
                  <a:cubicBezTo>
                    <a:pt x="3796860" y="2804368"/>
                    <a:pt x="3790492" y="2841377"/>
                    <a:pt x="3785319" y="2872019"/>
                  </a:cubicBezTo>
                  <a:cubicBezTo>
                    <a:pt x="3804420" y="2875999"/>
                    <a:pt x="3819145" y="2879183"/>
                    <a:pt x="3833869" y="2882366"/>
                  </a:cubicBezTo>
                  <a:cubicBezTo>
                    <a:pt x="3833471" y="2883560"/>
                    <a:pt x="3833073" y="2884356"/>
                    <a:pt x="3832675" y="2885152"/>
                  </a:cubicBezTo>
                  <a:cubicBezTo>
                    <a:pt x="3845012" y="2885152"/>
                    <a:pt x="3856950" y="2885152"/>
                    <a:pt x="3872868" y="2885152"/>
                  </a:cubicBezTo>
                  <a:cubicBezTo>
                    <a:pt x="3859736" y="2936090"/>
                    <a:pt x="3847797" y="2983446"/>
                    <a:pt x="3835461" y="3030802"/>
                  </a:cubicBezTo>
                  <a:cubicBezTo>
                    <a:pt x="3852971" y="3036374"/>
                    <a:pt x="3869287" y="3041945"/>
                    <a:pt x="3886001" y="3047516"/>
                  </a:cubicBezTo>
                  <a:cubicBezTo>
                    <a:pt x="3881225" y="3062638"/>
                    <a:pt x="3877246" y="3076169"/>
                    <a:pt x="3872868" y="3090495"/>
                  </a:cubicBezTo>
                  <a:cubicBezTo>
                    <a:pt x="3886797" y="3095668"/>
                    <a:pt x="3898735" y="3100444"/>
                    <a:pt x="3913062" y="3106015"/>
                  </a:cubicBezTo>
                  <a:cubicBezTo>
                    <a:pt x="3894756" y="3152576"/>
                    <a:pt x="3877246" y="3197146"/>
                    <a:pt x="3859338" y="3242513"/>
                  </a:cubicBezTo>
                  <a:cubicBezTo>
                    <a:pt x="3844216" y="3236146"/>
                    <a:pt x="3832277" y="3231370"/>
                    <a:pt x="3819941" y="3226197"/>
                  </a:cubicBezTo>
                  <a:cubicBezTo>
                    <a:pt x="3812379" y="3242115"/>
                    <a:pt x="3805614" y="3256441"/>
                    <a:pt x="3798053" y="3271961"/>
                  </a:cubicBezTo>
                  <a:cubicBezTo>
                    <a:pt x="3706922" y="3228584"/>
                    <a:pt x="3617383" y="3186003"/>
                    <a:pt x="3526252" y="3142627"/>
                  </a:cubicBezTo>
                  <a:cubicBezTo>
                    <a:pt x="3520283" y="3154963"/>
                    <a:pt x="3515110" y="3165708"/>
                    <a:pt x="3509140" y="3178044"/>
                  </a:cubicBezTo>
                  <a:cubicBezTo>
                    <a:pt x="3533813" y="3191177"/>
                    <a:pt x="3557292" y="3203115"/>
                    <a:pt x="3582761" y="3216646"/>
                  </a:cubicBezTo>
                  <a:cubicBezTo>
                    <a:pt x="3554905" y="3264798"/>
                    <a:pt x="3527844" y="3310960"/>
                    <a:pt x="3501181" y="3357123"/>
                  </a:cubicBezTo>
                  <a:cubicBezTo>
                    <a:pt x="3503171" y="3358715"/>
                    <a:pt x="3505559" y="3359908"/>
                    <a:pt x="3507548" y="3361102"/>
                  </a:cubicBezTo>
                  <a:cubicBezTo>
                    <a:pt x="3538589" y="3319317"/>
                    <a:pt x="3562466" y="3272359"/>
                    <a:pt x="3588731" y="3225799"/>
                  </a:cubicBezTo>
                  <a:cubicBezTo>
                    <a:pt x="3615393" y="3239727"/>
                    <a:pt x="3641260" y="3252859"/>
                    <a:pt x="3668321" y="3267186"/>
                  </a:cubicBezTo>
                  <a:cubicBezTo>
                    <a:pt x="3642454" y="3312552"/>
                    <a:pt x="3617383" y="3355929"/>
                    <a:pt x="3592312" y="3399306"/>
                  </a:cubicBezTo>
                  <a:cubicBezTo>
                    <a:pt x="3593506" y="3400897"/>
                    <a:pt x="3595098" y="3402489"/>
                    <a:pt x="3596292" y="3404081"/>
                  </a:cubicBezTo>
                  <a:cubicBezTo>
                    <a:pt x="3600669" y="3400500"/>
                    <a:pt x="3606240" y="3397714"/>
                    <a:pt x="3609026" y="3392938"/>
                  </a:cubicBezTo>
                  <a:cubicBezTo>
                    <a:pt x="3631709" y="3355133"/>
                    <a:pt x="3653995" y="3317328"/>
                    <a:pt x="3677076" y="3278328"/>
                  </a:cubicBezTo>
                  <a:cubicBezTo>
                    <a:pt x="3702943" y="3291859"/>
                    <a:pt x="3727616" y="3304991"/>
                    <a:pt x="3754279" y="3318919"/>
                  </a:cubicBezTo>
                  <a:cubicBezTo>
                    <a:pt x="3730799" y="3358715"/>
                    <a:pt x="3709310" y="3395724"/>
                    <a:pt x="3687423" y="3432734"/>
                  </a:cubicBezTo>
                  <a:cubicBezTo>
                    <a:pt x="3683443" y="3439897"/>
                    <a:pt x="3675882" y="3447856"/>
                    <a:pt x="3693790" y="3451437"/>
                  </a:cubicBezTo>
                  <a:cubicBezTo>
                    <a:pt x="3716871" y="3412040"/>
                    <a:pt x="3739952" y="3372245"/>
                    <a:pt x="3764227" y="3330858"/>
                  </a:cubicBezTo>
                  <a:cubicBezTo>
                    <a:pt x="3788900" y="3343990"/>
                    <a:pt x="3813175" y="3356725"/>
                    <a:pt x="3839440" y="3370653"/>
                  </a:cubicBezTo>
                  <a:cubicBezTo>
                    <a:pt x="3814767" y="3413234"/>
                    <a:pt x="3791288" y="3453825"/>
                    <a:pt x="3767411" y="3495212"/>
                  </a:cubicBezTo>
                  <a:cubicBezTo>
                    <a:pt x="3770993" y="3497600"/>
                    <a:pt x="3774574" y="3500385"/>
                    <a:pt x="3780543" y="3504763"/>
                  </a:cubicBezTo>
                  <a:cubicBezTo>
                    <a:pt x="3804819" y="3463376"/>
                    <a:pt x="3827900" y="3423979"/>
                    <a:pt x="3851379" y="3384183"/>
                  </a:cubicBezTo>
                  <a:cubicBezTo>
                    <a:pt x="3875654" y="3397316"/>
                    <a:pt x="3899133" y="3409652"/>
                    <a:pt x="3924602" y="3423183"/>
                  </a:cubicBezTo>
                  <a:cubicBezTo>
                    <a:pt x="3899531" y="3466958"/>
                    <a:pt x="3874858" y="3509140"/>
                    <a:pt x="3849787" y="3552517"/>
                  </a:cubicBezTo>
                  <a:cubicBezTo>
                    <a:pt x="3854563" y="3555701"/>
                    <a:pt x="3858940" y="3558487"/>
                    <a:pt x="3864909" y="3562466"/>
                  </a:cubicBezTo>
                  <a:cubicBezTo>
                    <a:pt x="3889582" y="3520681"/>
                    <a:pt x="3913459" y="3480488"/>
                    <a:pt x="3937734" y="3438305"/>
                  </a:cubicBezTo>
                  <a:cubicBezTo>
                    <a:pt x="3956438" y="3448254"/>
                    <a:pt x="3974346" y="3457407"/>
                    <a:pt x="3992254" y="3466560"/>
                  </a:cubicBezTo>
                  <a:cubicBezTo>
                    <a:pt x="4111640" y="3201524"/>
                    <a:pt x="4029661" y="2884754"/>
                    <a:pt x="3803227" y="2767358"/>
                  </a:cubicBezTo>
                  <a:close/>
                  <a:moveTo>
                    <a:pt x="3645638" y="2764970"/>
                  </a:moveTo>
                  <a:cubicBezTo>
                    <a:pt x="3631311" y="2827847"/>
                    <a:pt x="3616985" y="2889927"/>
                    <a:pt x="3602659" y="2952406"/>
                  </a:cubicBezTo>
                  <a:cubicBezTo>
                    <a:pt x="3622954" y="2914998"/>
                    <a:pt x="3651209" y="2783674"/>
                    <a:pt x="3645638" y="2764970"/>
                  </a:cubicBezTo>
                  <a:close/>
                  <a:moveTo>
                    <a:pt x="805057" y="2683390"/>
                  </a:moveTo>
                  <a:cubicBezTo>
                    <a:pt x="802669" y="2683788"/>
                    <a:pt x="800281" y="2683788"/>
                    <a:pt x="798292" y="2684186"/>
                  </a:cubicBezTo>
                  <a:cubicBezTo>
                    <a:pt x="809036" y="2751042"/>
                    <a:pt x="820179" y="2818296"/>
                    <a:pt x="830924" y="2885152"/>
                  </a:cubicBezTo>
                  <a:cubicBezTo>
                    <a:pt x="832913" y="2884754"/>
                    <a:pt x="835301" y="2884356"/>
                    <a:pt x="837291" y="2883958"/>
                  </a:cubicBezTo>
                  <a:cubicBezTo>
                    <a:pt x="826546" y="2817102"/>
                    <a:pt x="815802" y="2750246"/>
                    <a:pt x="805057" y="2683390"/>
                  </a:cubicBezTo>
                  <a:close/>
                  <a:moveTo>
                    <a:pt x="844454" y="2679808"/>
                  </a:moveTo>
                  <a:cubicBezTo>
                    <a:pt x="845250" y="2746665"/>
                    <a:pt x="855199" y="2811929"/>
                    <a:pt x="875892" y="2875203"/>
                  </a:cubicBezTo>
                  <a:cubicBezTo>
                    <a:pt x="865545" y="2810337"/>
                    <a:pt x="854801" y="2745073"/>
                    <a:pt x="844454" y="2679808"/>
                  </a:cubicBezTo>
                  <a:close/>
                  <a:moveTo>
                    <a:pt x="883055" y="2676227"/>
                  </a:moveTo>
                  <a:cubicBezTo>
                    <a:pt x="877086" y="2709655"/>
                    <a:pt x="901361" y="2850132"/>
                    <a:pt x="913698" y="2866448"/>
                  </a:cubicBezTo>
                  <a:cubicBezTo>
                    <a:pt x="903351" y="2802776"/>
                    <a:pt x="893402" y="2739501"/>
                    <a:pt x="883055" y="2676227"/>
                  </a:cubicBezTo>
                  <a:close/>
                  <a:moveTo>
                    <a:pt x="3626138" y="2225745"/>
                  </a:moveTo>
                  <a:cubicBezTo>
                    <a:pt x="3636485" y="2289418"/>
                    <a:pt x="3646434" y="2352692"/>
                    <a:pt x="3656780" y="2415966"/>
                  </a:cubicBezTo>
                  <a:cubicBezTo>
                    <a:pt x="3662750" y="2383334"/>
                    <a:pt x="3638475" y="2242061"/>
                    <a:pt x="3626138" y="2225745"/>
                  </a:cubicBezTo>
                  <a:close/>
                  <a:moveTo>
                    <a:pt x="3671107" y="2215797"/>
                  </a:moveTo>
                  <a:cubicBezTo>
                    <a:pt x="3668719" y="2216194"/>
                    <a:pt x="3666331" y="2216593"/>
                    <a:pt x="3663943" y="2216990"/>
                  </a:cubicBezTo>
                  <a:cubicBezTo>
                    <a:pt x="3674290" y="2282255"/>
                    <a:pt x="3685035" y="2347121"/>
                    <a:pt x="3695382" y="2412385"/>
                  </a:cubicBezTo>
                  <a:cubicBezTo>
                    <a:pt x="3697769" y="2411987"/>
                    <a:pt x="3700157" y="2411589"/>
                    <a:pt x="3702545" y="2411191"/>
                  </a:cubicBezTo>
                  <a:cubicBezTo>
                    <a:pt x="3692198" y="2345927"/>
                    <a:pt x="3681453" y="2281061"/>
                    <a:pt x="3671107" y="2215797"/>
                  </a:cubicBezTo>
                  <a:close/>
                  <a:moveTo>
                    <a:pt x="3709310" y="2207838"/>
                  </a:moveTo>
                  <a:cubicBezTo>
                    <a:pt x="3706922" y="2208235"/>
                    <a:pt x="3704932" y="2208235"/>
                    <a:pt x="3702545" y="2208634"/>
                  </a:cubicBezTo>
                  <a:cubicBezTo>
                    <a:pt x="3713290" y="2275489"/>
                    <a:pt x="3724034" y="2342345"/>
                    <a:pt x="3734779" y="2409201"/>
                  </a:cubicBezTo>
                  <a:cubicBezTo>
                    <a:pt x="3737167" y="2408803"/>
                    <a:pt x="3739554" y="2408405"/>
                    <a:pt x="3741544" y="2408007"/>
                  </a:cubicBezTo>
                  <a:cubicBezTo>
                    <a:pt x="3730799" y="2341151"/>
                    <a:pt x="3720055" y="2274693"/>
                    <a:pt x="3709310" y="2207838"/>
                  </a:cubicBezTo>
                  <a:close/>
                  <a:moveTo>
                    <a:pt x="3682647" y="2141380"/>
                  </a:moveTo>
                  <a:cubicBezTo>
                    <a:pt x="3673892" y="2144165"/>
                    <a:pt x="3667127" y="2146155"/>
                    <a:pt x="3657576" y="2148941"/>
                  </a:cubicBezTo>
                  <a:cubicBezTo>
                    <a:pt x="3662352" y="2155706"/>
                    <a:pt x="3664739" y="2162869"/>
                    <a:pt x="3669117" y="2164063"/>
                  </a:cubicBezTo>
                  <a:cubicBezTo>
                    <a:pt x="3674290" y="2165655"/>
                    <a:pt x="3680657" y="2161675"/>
                    <a:pt x="3687821" y="2159685"/>
                  </a:cubicBezTo>
                  <a:cubicBezTo>
                    <a:pt x="3686229" y="2153318"/>
                    <a:pt x="3684637" y="2148543"/>
                    <a:pt x="3682647" y="2141380"/>
                  </a:cubicBezTo>
                  <a:close/>
                  <a:moveTo>
                    <a:pt x="930412" y="2138594"/>
                  </a:moveTo>
                  <a:cubicBezTo>
                    <a:pt x="916085" y="2201072"/>
                    <a:pt x="901759" y="2263551"/>
                    <a:pt x="887433" y="2326029"/>
                  </a:cubicBezTo>
                  <a:cubicBezTo>
                    <a:pt x="889821" y="2326029"/>
                    <a:pt x="891810" y="2326427"/>
                    <a:pt x="894198" y="2326825"/>
                  </a:cubicBezTo>
                  <a:cubicBezTo>
                    <a:pt x="908524" y="2264745"/>
                    <a:pt x="922851" y="2202266"/>
                    <a:pt x="936779" y="2140186"/>
                  </a:cubicBezTo>
                  <a:cubicBezTo>
                    <a:pt x="934789" y="2139390"/>
                    <a:pt x="932401" y="2138992"/>
                    <a:pt x="930412" y="2138594"/>
                  </a:cubicBezTo>
                  <a:close/>
                  <a:moveTo>
                    <a:pt x="3768207" y="2131033"/>
                  </a:moveTo>
                  <a:cubicBezTo>
                    <a:pt x="3759850" y="2133819"/>
                    <a:pt x="3753085" y="2135808"/>
                    <a:pt x="3744728" y="2138594"/>
                  </a:cubicBezTo>
                  <a:cubicBezTo>
                    <a:pt x="3747116" y="2145359"/>
                    <a:pt x="3749105" y="2151328"/>
                    <a:pt x="3751493" y="2157696"/>
                  </a:cubicBezTo>
                  <a:cubicBezTo>
                    <a:pt x="3760248" y="2154910"/>
                    <a:pt x="3766615" y="2152920"/>
                    <a:pt x="3773778" y="2150532"/>
                  </a:cubicBezTo>
                  <a:cubicBezTo>
                    <a:pt x="3771789" y="2143767"/>
                    <a:pt x="3770595" y="2138992"/>
                    <a:pt x="3768207" y="2131033"/>
                  </a:cubicBezTo>
                  <a:close/>
                  <a:moveTo>
                    <a:pt x="899769" y="2128645"/>
                  </a:moveTo>
                  <a:cubicBezTo>
                    <a:pt x="875494" y="2191124"/>
                    <a:pt x="859974" y="2255194"/>
                    <a:pt x="855597" y="2322050"/>
                  </a:cubicBezTo>
                  <a:cubicBezTo>
                    <a:pt x="870321" y="2257979"/>
                    <a:pt x="885045" y="2193511"/>
                    <a:pt x="899769" y="2128645"/>
                  </a:cubicBezTo>
                  <a:close/>
                  <a:moveTo>
                    <a:pt x="855199" y="2115911"/>
                  </a:moveTo>
                  <a:cubicBezTo>
                    <a:pt x="840077" y="2181971"/>
                    <a:pt x="824954" y="2247633"/>
                    <a:pt x="809832" y="2313693"/>
                  </a:cubicBezTo>
                  <a:cubicBezTo>
                    <a:pt x="812220" y="2314091"/>
                    <a:pt x="814210" y="2314489"/>
                    <a:pt x="816199" y="2315285"/>
                  </a:cubicBezTo>
                  <a:cubicBezTo>
                    <a:pt x="831322" y="2249623"/>
                    <a:pt x="846444" y="2183563"/>
                    <a:pt x="861566" y="2117502"/>
                  </a:cubicBezTo>
                  <a:cubicBezTo>
                    <a:pt x="859576" y="2117105"/>
                    <a:pt x="857188" y="2116309"/>
                    <a:pt x="855199" y="2115911"/>
                  </a:cubicBezTo>
                  <a:close/>
                  <a:moveTo>
                    <a:pt x="3860532" y="2106758"/>
                  </a:moveTo>
                  <a:cubicBezTo>
                    <a:pt x="3852971" y="2108747"/>
                    <a:pt x="3846205" y="2110737"/>
                    <a:pt x="3837451" y="2113125"/>
                  </a:cubicBezTo>
                  <a:cubicBezTo>
                    <a:pt x="3839838" y="2121084"/>
                    <a:pt x="3841430" y="2126257"/>
                    <a:pt x="3843818" y="2133420"/>
                  </a:cubicBezTo>
                  <a:cubicBezTo>
                    <a:pt x="3852175" y="2131033"/>
                    <a:pt x="3858940" y="2129043"/>
                    <a:pt x="3867297" y="2126655"/>
                  </a:cubicBezTo>
                  <a:cubicBezTo>
                    <a:pt x="3864511" y="2119094"/>
                    <a:pt x="3862919" y="2113523"/>
                    <a:pt x="3860532" y="2106758"/>
                  </a:cubicBezTo>
                  <a:close/>
                  <a:moveTo>
                    <a:pt x="3617383" y="2080891"/>
                  </a:moveTo>
                  <a:cubicBezTo>
                    <a:pt x="3609822" y="2084075"/>
                    <a:pt x="3603455" y="2086462"/>
                    <a:pt x="3591516" y="2090840"/>
                  </a:cubicBezTo>
                  <a:cubicBezTo>
                    <a:pt x="3598679" y="2096809"/>
                    <a:pt x="3602659" y="2102778"/>
                    <a:pt x="3607832" y="2103574"/>
                  </a:cubicBezTo>
                  <a:cubicBezTo>
                    <a:pt x="3612210" y="2104370"/>
                    <a:pt x="3618179" y="2099993"/>
                    <a:pt x="3624148" y="2097605"/>
                  </a:cubicBezTo>
                  <a:cubicBezTo>
                    <a:pt x="3621761" y="2091238"/>
                    <a:pt x="3619771" y="2086462"/>
                    <a:pt x="3617383" y="2080891"/>
                  </a:cubicBezTo>
                  <a:close/>
                  <a:moveTo>
                    <a:pt x="778394" y="2080493"/>
                  </a:moveTo>
                  <a:cubicBezTo>
                    <a:pt x="767649" y="2121482"/>
                    <a:pt x="757700" y="2158094"/>
                    <a:pt x="747354" y="2197491"/>
                  </a:cubicBezTo>
                  <a:cubicBezTo>
                    <a:pt x="759292" y="2192317"/>
                    <a:pt x="788343" y="2110339"/>
                    <a:pt x="787945" y="2091635"/>
                  </a:cubicBezTo>
                  <a:cubicBezTo>
                    <a:pt x="787945" y="2089248"/>
                    <a:pt x="783567" y="2086462"/>
                    <a:pt x="778394" y="2080493"/>
                  </a:cubicBezTo>
                  <a:close/>
                  <a:moveTo>
                    <a:pt x="737405" y="2071340"/>
                  </a:moveTo>
                  <a:cubicBezTo>
                    <a:pt x="724273" y="2104768"/>
                    <a:pt x="716314" y="2140186"/>
                    <a:pt x="707559" y="2175205"/>
                  </a:cubicBezTo>
                  <a:cubicBezTo>
                    <a:pt x="706763" y="2178787"/>
                    <a:pt x="709946" y="2183563"/>
                    <a:pt x="711140" y="2187940"/>
                  </a:cubicBezTo>
                  <a:cubicBezTo>
                    <a:pt x="712732" y="2187542"/>
                    <a:pt x="714722" y="2187542"/>
                    <a:pt x="716314" y="2187144"/>
                  </a:cubicBezTo>
                  <a:cubicBezTo>
                    <a:pt x="726660" y="2149339"/>
                    <a:pt x="736609" y="2111931"/>
                    <a:pt x="746956" y="2074126"/>
                  </a:cubicBezTo>
                  <a:cubicBezTo>
                    <a:pt x="743772" y="2072932"/>
                    <a:pt x="740589" y="2072136"/>
                    <a:pt x="737405" y="2071340"/>
                  </a:cubicBezTo>
                  <a:close/>
                  <a:moveTo>
                    <a:pt x="3800441" y="2070146"/>
                  </a:moveTo>
                  <a:cubicBezTo>
                    <a:pt x="3791686" y="2072932"/>
                    <a:pt x="3784921" y="2074921"/>
                    <a:pt x="3776962" y="2077309"/>
                  </a:cubicBezTo>
                  <a:cubicBezTo>
                    <a:pt x="3779748" y="2084870"/>
                    <a:pt x="3781737" y="2090442"/>
                    <a:pt x="3784125" y="2097207"/>
                  </a:cubicBezTo>
                  <a:cubicBezTo>
                    <a:pt x="3792084" y="2094421"/>
                    <a:pt x="3798849" y="2092034"/>
                    <a:pt x="3806410" y="2089646"/>
                  </a:cubicBezTo>
                  <a:cubicBezTo>
                    <a:pt x="3804420" y="2083279"/>
                    <a:pt x="3802829" y="2077707"/>
                    <a:pt x="3800441" y="2070146"/>
                  </a:cubicBezTo>
                  <a:close/>
                  <a:moveTo>
                    <a:pt x="3692994" y="2047065"/>
                  </a:moveTo>
                  <a:cubicBezTo>
                    <a:pt x="3685035" y="2050249"/>
                    <a:pt x="3678668" y="2052636"/>
                    <a:pt x="3671107" y="2055422"/>
                  </a:cubicBezTo>
                  <a:cubicBezTo>
                    <a:pt x="3673096" y="2061789"/>
                    <a:pt x="3675086" y="2066962"/>
                    <a:pt x="3677474" y="2073728"/>
                  </a:cubicBezTo>
                  <a:cubicBezTo>
                    <a:pt x="3685035" y="2070942"/>
                    <a:pt x="3691402" y="2068952"/>
                    <a:pt x="3700555" y="2065769"/>
                  </a:cubicBezTo>
                  <a:cubicBezTo>
                    <a:pt x="3697372" y="2058208"/>
                    <a:pt x="3695382" y="2053034"/>
                    <a:pt x="3692994" y="2047065"/>
                  </a:cubicBezTo>
                  <a:close/>
                  <a:moveTo>
                    <a:pt x="854005" y="2025178"/>
                  </a:moveTo>
                  <a:cubicBezTo>
                    <a:pt x="851617" y="2031943"/>
                    <a:pt x="850025" y="2037116"/>
                    <a:pt x="847638" y="2043881"/>
                  </a:cubicBezTo>
                  <a:cubicBezTo>
                    <a:pt x="855597" y="2046667"/>
                    <a:pt x="862760" y="2048657"/>
                    <a:pt x="870321" y="2051442"/>
                  </a:cubicBezTo>
                  <a:cubicBezTo>
                    <a:pt x="872709" y="2044279"/>
                    <a:pt x="874300" y="2039504"/>
                    <a:pt x="876688" y="2033137"/>
                  </a:cubicBezTo>
                  <a:cubicBezTo>
                    <a:pt x="867933" y="2029953"/>
                    <a:pt x="861566" y="2027963"/>
                    <a:pt x="854005" y="2025178"/>
                  </a:cubicBezTo>
                  <a:close/>
                  <a:moveTo>
                    <a:pt x="3819941" y="2002494"/>
                  </a:moveTo>
                  <a:cubicBezTo>
                    <a:pt x="3812379" y="2005280"/>
                    <a:pt x="3806012" y="2007668"/>
                    <a:pt x="3797655" y="2010851"/>
                  </a:cubicBezTo>
                  <a:cubicBezTo>
                    <a:pt x="3800839" y="2018412"/>
                    <a:pt x="3803227" y="2023984"/>
                    <a:pt x="3806410" y="2030749"/>
                  </a:cubicBezTo>
                  <a:cubicBezTo>
                    <a:pt x="3814369" y="2027565"/>
                    <a:pt x="3820737" y="2025178"/>
                    <a:pt x="3828298" y="2021994"/>
                  </a:cubicBezTo>
                  <a:cubicBezTo>
                    <a:pt x="3825114" y="2014433"/>
                    <a:pt x="3822726" y="2008862"/>
                    <a:pt x="3819941" y="2002494"/>
                  </a:cubicBezTo>
                  <a:close/>
                  <a:moveTo>
                    <a:pt x="727058" y="1979015"/>
                  </a:moveTo>
                  <a:cubicBezTo>
                    <a:pt x="724670" y="1986576"/>
                    <a:pt x="722681" y="1992545"/>
                    <a:pt x="720691" y="1999311"/>
                  </a:cubicBezTo>
                  <a:cubicBezTo>
                    <a:pt x="729048" y="2002096"/>
                    <a:pt x="735415" y="2004086"/>
                    <a:pt x="742976" y="2006474"/>
                  </a:cubicBezTo>
                  <a:cubicBezTo>
                    <a:pt x="745762" y="1999311"/>
                    <a:pt x="747752" y="1993739"/>
                    <a:pt x="750537" y="1986576"/>
                  </a:cubicBezTo>
                  <a:cubicBezTo>
                    <a:pt x="741384" y="1983791"/>
                    <a:pt x="734619" y="1981403"/>
                    <a:pt x="727058" y="1979015"/>
                  </a:cubicBezTo>
                  <a:close/>
                  <a:moveTo>
                    <a:pt x="922851" y="1959118"/>
                  </a:moveTo>
                  <a:cubicBezTo>
                    <a:pt x="920463" y="1965087"/>
                    <a:pt x="918075" y="1970260"/>
                    <a:pt x="916085" y="1975036"/>
                  </a:cubicBezTo>
                  <a:cubicBezTo>
                    <a:pt x="936779" y="1988566"/>
                    <a:pt x="936779" y="1988566"/>
                    <a:pt x="943146" y="1968270"/>
                  </a:cubicBezTo>
                  <a:cubicBezTo>
                    <a:pt x="937177" y="1965485"/>
                    <a:pt x="930810" y="1962699"/>
                    <a:pt x="922851" y="1959118"/>
                  </a:cubicBezTo>
                  <a:close/>
                  <a:moveTo>
                    <a:pt x="784363" y="1944393"/>
                  </a:moveTo>
                  <a:cubicBezTo>
                    <a:pt x="781578" y="1951954"/>
                    <a:pt x="779190" y="1957128"/>
                    <a:pt x="776802" y="1963893"/>
                  </a:cubicBezTo>
                  <a:cubicBezTo>
                    <a:pt x="784363" y="1966679"/>
                    <a:pt x="791526" y="1969464"/>
                    <a:pt x="799087" y="1972648"/>
                  </a:cubicBezTo>
                  <a:cubicBezTo>
                    <a:pt x="801873" y="1965485"/>
                    <a:pt x="803863" y="1959913"/>
                    <a:pt x="806649" y="1953546"/>
                  </a:cubicBezTo>
                  <a:cubicBezTo>
                    <a:pt x="798690" y="1950363"/>
                    <a:pt x="791924" y="1947577"/>
                    <a:pt x="784363" y="1944393"/>
                  </a:cubicBezTo>
                  <a:close/>
                  <a:moveTo>
                    <a:pt x="850423" y="1912159"/>
                  </a:moveTo>
                  <a:cubicBezTo>
                    <a:pt x="847240" y="1918924"/>
                    <a:pt x="845250" y="1923700"/>
                    <a:pt x="842066" y="1930863"/>
                  </a:cubicBezTo>
                  <a:cubicBezTo>
                    <a:pt x="850821" y="1934444"/>
                    <a:pt x="857586" y="1936832"/>
                    <a:pt x="865148" y="1939618"/>
                  </a:cubicBezTo>
                  <a:cubicBezTo>
                    <a:pt x="867933" y="1932455"/>
                    <a:pt x="869923" y="1927679"/>
                    <a:pt x="872311" y="1921710"/>
                  </a:cubicBezTo>
                  <a:cubicBezTo>
                    <a:pt x="864750" y="1918526"/>
                    <a:pt x="857984" y="1915343"/>
                    <a:pt x="850423" y="1912159"/>
                  </a:cubicBezTo>
                  <a:close/>
                  <a:moveTo>
                    <a:pt x="3665933" y="1871568"/>
                  </a:moveTo>
                  <a:cubicBezTo>
                    <a:pt x="3681453" y="1906986"/>
                    <a:pt x="3696576" y="1941608"/>
                    <a:pt x="3711698" y="1976229"/>
                  </a:cubicBezTo>
                  <a:cubicBezTo>
                    <a:pt x="3714086" y="1976229"/>
                    <a:pt x="3716075" y="1975832"/>
                    <a:pt x="3718463" y="1975434"/>
                  </a:cubicBezTo>
                  <a:cubicBezTo>
                    <a:pt x="3718065" y="1970260"/>
                    <a:pt x="3718861" y="1964689"/>
                    <a:pt x="3717269" y="1959913"/>
                  </a:cubicBezTo>
                  <a:cubicBezTo>
                    <a:pt x="3689412" y="1886690"/>
                    <a:pt x="3680657" y="1871170"/>
                    <a:pt x="3665933" y="1871568"/>
                  </a:cubicBezTo>
                  <a:close/>
                  <a:moveTo>
                    <a:pt x="3709708" y="1850875"/>
                  </a:moveTo>
                  <a:cubicBezTo>
                    <a:pt x="3708912" y="1853660"/>
                    <a:pt x="3707320" y="1857242"/>
                    <a:pt x="3708514" y="1859630"/>
                  </a:cubicBezTo>
                  <a:cubicBezTo>
                    <a:pt x="3723238" y="1893455"/>
                    <a:pt x="3738361" y="1926883"/>
                    <a:pt x="3754676" y="1963495"/>
                  </a:cubicBezTo>
                  <a:cubicBezTo>
                    <a:pt x="3758656" y="1958322"/>
                    <a:pt x="3762238" y="1955934"/>
                    <a:pt x="3761840" y="1954740"/>
                  </a:cubicBezTo>
                  <a:cubicBezTo>
                    <a:pt x="3747513" y="1920516"/>
                    <a:pt x="3733187" y="1886690"/>
                    <a:pt x="3718065" y="1852864"/>
                  </a:cubicBezTo>
                  <a:cubicBezTo>
                    <a:pt x="3717269" y="1851273"/>
                    <a:pt x="3712494" y="1851671"/>
                    <a:pt x="3709708" y="1850875"/>
                  </a:cubicBezTo>
                  <a:close/>
                  <a:moveTo>
                    <a:pt x="3516701" y="1831375"/>
                  </a:moveTo>
                  <a:cubicBezTo>
                    <a:pt x="3502375" y="1839732"/>
                    <a:pt x="3490038" y="1846895"/>
                    <a:pt x="3478896" y="1853660"/>
                  </a:cubicBezTo>
                  <a:cubicBezTo>
                    <a:pt x="3507946" y="1912955"/>
                    <a:pt x="3535803" y="1971056"/>
                    <a:pt x="3564058" y="2028759"/>
                  </a:cubicBezTo>
                  <a:cubicBezTo>
                    <a:pt x="3566445" y="2027565"/>
                    <a:pt x="3568435" y="2026769"/>
                    <a:pt x="3570823" y="2025576"/>
                  </a:cubicBezTo>
                  <a:cubicBezTo>
                    <a:pt x="3548140" y="1976229"/>
                    <a:pt x="3525456" y="1926883"/>
                    <a:pt x="3502375" y="1877139"/>
                  </a:cubicBezTo>
                  <a:cubicBezTo>
                    <a:pt x="3510334" y="1872762"/>
                    <a:pt x="3517099" y="1869578"/>
                    <a:pt x="3525854" y="1864803"/>
                  </a:cubicBezTo>
                  <a:cubicBezTo>
                    <a:pt x="3550129" y="1916537"/>
                    <a:pt x="3573608" y="1966281"/>
                    <a:pt x="3597088" y="2016025"/>
                  </a:cubicBezTo>
                  <a:cubicBezTo>
                    <a:pt x="3599475" y="2014831"/>
                    <a:pt x="3601465" y="2014035"/>
                    <a:pt x="3603455" y="2012841"/>
                  </a:cubicBezTo>
                  <a:cubicBezTo>
                    <a:pt x="3581170" y="1949965"/>
                    <a:pt x="3550527" y="1890670"/>
                    <a:pt x="3516701" y="1831375"/>
                  </a:cubicBezTo>
                  <a:close/>
                  <a:moveTo>
                    <a:pt x="3553711" y="1812671"/>
                  </a:moveTo>
                  <a:cubicBezTo>
                    <a:pt x="3551721" y="1813865"/>
                    <a:pt x="3549731" y="1814661"/>
                    <a:pt x="3547344" y="1815457"/>
                  </a:cubicBezTo>
                  <a:cubicBezTo>
                    <a:pt x="3577190" y="1876741"/>
                    <a:pt x="3606639" y="1938026"/>
                    <a:pt x="3636485" y="1999311"/>
                  </a:cubicBezTo>
                  <a:cubicBezTo>
                    <a:pt x="3638475" y="1998515"/>
                    <a:pt x="3640464" y="1997321"/>
                    <a:pt x="3642454" y="1996525"/>
                  </a:cubicBezTo>
                  <a:cubicBezTo>
                    <a:pt x="3613006" y="1935240"/>
                    <a:pt x="3583159" y="1873956"/>
                    <a:pt x="3553711" y="1812671"/>
                  </a:cubicBezTo>
                  <a:close/>
                  <a:moveTo>
                    <a:pt x="3500783" y="1671000"/>
                  </a:moveTo>
                  <a:cubicBezTo>
                    <a:pt x="3488845" y="1679357"/>
                    <a:pt x="3478498" y="1686918"/>
                    <a:pt x="3466559" y="1695275"/>
                  </a:cubicBezTo>
                  <a:cubicBezTo>
                    <a:pt x="3474120" y="1705622"/>
                    <a:pt x="3480090" y="1713979"/>
                    <a:pt x="3486457" y="1722734"/>
                  </a:cubicBezTo>
                  <a:cubicBezTo>
                    <a:pt x="3498793" y="1714377"/>
                    <a:pt x="3509538" y="1707214"/>
                    <a:pt x="3520681" y="1699255"/>
                  </a:cubicBezTo>
                  <a:cubicBezTo>
                    <a:pt x="3513518" y="1688908"/>
                    <a:pt x="3507548" y="1680551"/>
                    <a:pt x="3500783" y="1671000"/>
                  </a:cubicBezTo>
                  <a:close/>
                  <a:moveTo>
                    <a:pt x="3596690" y="1625236"/>
                  </a:moveTo>
                  <a:cubicBezTo>
                    <a:pt x="3584353" y="1633991"/>
                    <a:pt x="3574006" y="1641154"/>
                    <a:pt x="3562864" y="1649511"/>
                  </a:cubicBezTo>
                  <a:cubicBezTo>
                    <a:pt x="3570027" y="1659858"/>
                    <a:pt x="3576394" y="1669011"/>
                    <a:pt x="3583159" y="1678959"/>
                  </a:cubicBezTo>
                  <a:cubicBezTo>
                    <a:pt x="3595098" y="1671000"/>
                    <a:pt x="3605843" y="1663837"/>
                    <a:pt x="3617781" y="1655878"/>
                  </a:cubicBezTo>
                  <a:cubicBezTo>
                    <a:pt x="3610220" y="1645133"/>
                    <a:pt x="3603853" y="1635583"/>
                    <a:pt x="3596690" y="1625236"/>
                  </a:cubicBezTo>
                  <a:close/>
                  <a:moveTo>
                    <a:pt x="3271165" y="1567135"/>
                  </a:moveTo>
                  <a:cubicBezTo>
                    <a:pt x="3268777" y="1569125"/>
                    <a:pt x="3266390" y="1571512"/>
                    <a:pt x="3264400" y="1573502"/>
                  </a:cubicBezTo>
                  <a:cubicBezTo>
                    <a:pt x="3277134" y="1586634"/>
                    <a:pt x="3289869" y="1599767"/>
                    <a:pt x="3302603" y="1612899"/>
                  </a:cubicBezTo>
                  <a:cubicBezTo>
                    <a:pt x="3304991" y="1610910"/>
                    <a:pt x="3306981" y="1608920"/>
                    <a:pt x="3308970" y="1606930"/>
                  </a:cubicBezTo>
                  <a:cubicBezTo>
                    <a:pt x="3296236" y="1593798"/>
                    <a:pt x="3283899" y="1580267"/>
                    <a:pt x="3271165" y="1567135"/>
                  </a:cubicBezTo>
                  <a:close/>
                  <a:moveTo>
                    <a:pt x="3471335" y="1554002"/>
                  </a:moveTo>
                  <a:cubicBezTo>
                    <a:pt x="3459794" y="1563951"/>
                    <a:pt x="3449845" y="1571910"/>
                    <a:pt x="3439101" y="1581063"/>
                  </a:cubicBezTo>
                  <a:cubicBezTo>
                    <a:pt x="3446662" y="1590216"/>
                    <a:pt x="3453029" y="1598175"/>
                    <a:pt x="3460988" y="1608124"/>
                  </a:cubicBezTo>
                  <a:cubicBezTo>
                    <a:pt x="3472927" y="1598573"/>
                    <a:pt x="3482875" y="1590216"/>
                    <a:pt x="3493620" y="1581461"/>
                  </a:cubicBezTo>
                  <a:cubicBezTo>
                    <a:pt x="3485661" y="1571512"/>
                    <a:pt x="3478896" y="1563155"/>
                    <a:pt x="3471335" y="1554002"/>
                  </a:cubicBezTo>
                  <a:close/>
                  <a:moveTo>
                    <a:pt x="674926" y="1529329"/>
                  </a:moveTo>
                  <a:cubicBezTo>
                    <a:pt x="650253" y="1571114"/>
                    <a:pt x="625978" y="1611706"/>
                    <a:pt x="601703" y="1653093"/>
                  </a:cubicBezTo>
                  <a:cubicBezTo>
                    <a:pt x="583000" y="1643144"/>
                    <a:pt x="565490" y="1633991"/>
                    <a:pt x="546388" y="1624042"/>
                  </a:cubicBezTo>
                  <a:cubicBezTo>
                    <a:pt x="542806" y="1632001"/>
                    <a:pt x="539623" y="1638368"/>
                    <a:pt x="537235" y="1645133"/>
                  </a:cubicBezTo>
                  <a:cubicBezTo>
                    <a:pt x="497440" y="1749795"/>
                    <a:pt x="481920" y="1857640"/>
                    <a:pt x="499430" y="1969066"/>
                  </a:cubicBezTo>
                  <a:cubicBezTo>
                    <a:pt x="521715" y="2113125"/>
                    <a:pt x="589765" y="2229725"/>
                    <a:pt x="711936" y="2311703"/>
                  </a:cubicBezTo>
                  <a:cubicBezTo>
                    <a:pt x="719099" y="2316876"/>
                    <a:pt x="727058" y="2320856"/>
                    <a:pt x="735813" y="2326029"/>
                  </a:cubicBezTo>
                  <a:cubicBezTo>
                    <a:pt x="742976" y="2286632"/>
                    <a:pt x="749343" y="2250020"/>
                    <a:pt x="756507" y="2208634"/>
                  </a:cubicBezTo>
                  <a:cubicBezTo>
                    <a:pt x="735017" y="2222164"/>
                    <a:pt x="719895" y="2220970"/>
                    <a:pt x="710344" y="2205848"/>
                  </a:cubicBezTo>
                  <a:cubicBezTo>
                    <a:pt x="696018" y="2205848"/>
                    <a:pt x="683284" y="2205848"/>
                    <a:pt x="667365" y="2205848"/>
                  </a:cubicBezTo>
                  <a:cubicBezTo>
                    <a:pt x="680498" y="2154910"/>
                    <a:pt x="692436" y="2108350"/>
                    <a:pt x="704773" y="2060595"/>
                  </a:cubicBezTo>
                  <a:cubicBezTo>
                    <a:pt x="687661" y="2054626"/>
                    <a:pt x="671345" y="2049055"/>
                    <a:pt x="654233" y="2043483"/>
                  </a:cubicBezTo>
                  <a:cubicBezTo>
                    <a:pt x="659008" y="2027963"/>
                    <a:pt x="662988" y="2014433"/>
                    <a:pt x="667365" y="2000107"/>
                  </a:cubicBezTo>
                  <a:cubicBezTo>
                    <a:pt x="653437" y="1994933"/>
                    <a:pt x="641896" y="1990954"/>
                    <a:pt x="627172" y="1985382"/>
                  </a:cubicBezTo>
                  <a:cubicBezTo>
                    <a:pt x="645080" y="1938822"/>
                    <a:pt x="662590" y="1893853"/>
                    <a:pt x="680498" y="1848487"/>
                  </a:cubicBezTo>
                  <a:cubicBezTo>
                    <a:pt x="695620" y="1854854"/>
                    <a:pt x="707161" y="1859630"/>
                    <a:pt x="719497" y="1864803"/>
                  </a:cubicBezTo>
                  <a:cubicBezTo>
                    <a:pt x="727058" y="1849681"/>
                    <a:pt x="734221" y="1834956"/>
                    <a:pt x="741782" y="1819436"/>
                  </a:cubicBezTo>
                  <a:cubicBezTo>
                    <a:pt x="833311" y="1863211"/>
                    <a:pt x="922851" y="1905394"/>
                    <a:pt x="1012788" y="1948373"/>
                  </a:cubicBezTo>
                  <a:cubicBezTo>
                    <a:pt x="1018757" y="1935638"/>
                    <a:pt x="1024328" y="1924496"/>
                    <a:pt x="1029900" y="1912557"/>
                  </a:cubicBezTo>
                  <a:cubicBezTo>
                    <a:pt x="1004829" y="1899425"/>
                    <a:pt x="981747" y="1887486"/>
                    <a:pt x="956278" y="1874354"/>
                  </a:cubicBezTo>
                  <a:cubicBezTo>
                    <a:pt x="984533" y="1825804"/>
                    <a:pt x="1011196" y="1779641"/>
                    <a:pt x="1037859" y="1733479"/>
                  </a:cubicBezTo>
                  <a:cubicBezTo>
                    <a:pt x="1035471" y="1732285"/>
                    <a:pt x="1033481" y="1730693"/>
                    <a:pt x="1031094" y="1729499"/>
                  </a:cubicBezTo>
                  <a:cubicBezTo>
                    <a:pt x="1000849" y="1772080"/>
                    <a:pt x="976176" y="1818641"/>
                    <a:pt x="950309" y="1865201"/>
                  </a:cubicBezTo>
                  <a:cubicBezTo>
                    <a:pt x="922851" y="1851273"/>
                    <a:pt x="897382" y="1837742"/>
                    <a:pt x="870321" y="1823814"/>
                  </a:cubicBezTo>
                  <a:cubicBezTo>
                    <a:pt x="896586" y="1778049"/>
                    <a:pt x="921657" y="1734673"/>
                    <a:pt x="946728" y="1691296"/>
                  </a:cubicBezTo>
                  <a:cubicBezTo>
                    <a:pt x="945136" y="1689704"/>
                    <a:pt x="943942" y="1688112"/>
                    <a:pt x="942350" y="1686520"/>
                  </a:cubicBezTo>
                  <a:cubicBezTo>
                    <a:pt x="938371" y="1690102"/>
                    <a:pt x="933197" y="1692490"/>
                    <a:pt x="930412" y="1696867"/>
                  </a:cubicBezTo>
                  <a:cubicBezTo>
                    <a:pt x="907330" y="1735071"/>
                    <a:pt x="885045" y="1773274"/>
                    <a:pt x="861566" y="1812671"/>
                  </a:cubicBezTo>
                  <a:cubicBezTo>
                    <a:pt x="836893" y="1799937"/>
                    <a:pt x="811822" y="1786804"/>
                    <a:pt x="785955" y="1773274"/>
                  </a:cubicBezTo>
                  <a:cubicBezTo>
                    <a:pt x="789935" y="1765713"/>
                    <a:pt x="792720" y="1759744"/>
                    <a:pt x="795904" y="1754172"/>
                  </a:cubicBezTo>
                  <a:cubicBezTo>
                    <a:pt x="814608" y="1721142"/>
                    <a:pt x="834107" y="1688908"/>
                    <a:pt x="852413" y="1655878"/>
                  </a:cubicBezTo>
                  <a:cubicBezTo>
                    <a:pt x="854403" y="1652297"/>
                    <a:pt x="852413" y="1646327"/>
                    <a:pt x="852413" y="1641552"/>
                  </a:cubicBezTo>
                  <a:cubicBezTo>
                    <a:pt x="848434" y="1643940"/>
                    <a:pt x="844056" y="1645531"/>
                    <a:pt x="840872" y="1648715"/>
                  </a:cubicBezTo>
                  <a:cubicBezTo>
                    <a:pt x="837689" y="1651899"/>
                    <a:pt x="835699" y="1656276"/>
                    <a:pt x="833311" y="1660256"/>
                  </a:cubicBezTo>
                  <a:cubicBezTo>
                    <a:pt x="814210" y="1692888"/>
                    <a:pt x="794710" y="1726316"/>
                    <a:pt x="774812" y="1760142"/>
                  </a:cubicBezTo>
                  <a:cubicBezTo>
                    <a:pt x="749343" y="1747009"/>
                    <a:pt x="725068" y="1733877"/>
                    <a:pt x="699202" y="1720346"/>
                  </a:cubicBezTo>
                  <a:cubicBezTo>
                    <a:pt x="722681" y="1680949"/>
                    <a:pt x="744170" y="1643940"/>
                    <a:pt x="766058" y="1606930"/>
                  </a:cubicBezTo>
                  <a:cubicBezTo>
                    <a:pt x="772823" y="1595389"/>
                    <a:pt x="772425" y="1595389"/>
                    <a:pt x="756905" y="1589420"/>
                  </a:cubicBezTo>
                  <a:cubicBezTo>
                    <a:pt x="733823" y="1628419"/>
                    <a:pt x="711140" y="1667419"/>
                    <a:pt x="687661" y="1707214"/>
                  </a:cubicBezTo>
                  <a:cubicBezTo>
                    <a:pt x="662988" y="1694082"/>
                    <a:pt x="639907" y="1681745"/>
                    <a:pt x="614836" y="1668215"/>
                  </a:cubicBezTo>
                  <a:cubicBezTo>
                    <a:pt x="640305" y="1624440"/>
                    <a:pt x="664978" y="1582257"/>
                    <a:pt x="689651" y="1539278"/>
                  </a:cubicBezTo>
                  <a:cubicBezTo>
                    <a:pt x="684875" y="1536095"/>
                    <a:pt x="680896" y="1533309"/>
                    <a:pt x="674926" y="1529329"/>
                  </a:cubicBezTo>
                  <a:close/>
                  <a:moveTo>
                    <a:pt x="3598679" y="1527340"/>
                  </a:moveTo>
                  <a:cubicBezTo>
                    <a:pt x="3586741" y="1536493"/>
                    <a:pt x="3576394" y="1544452"/>
                    <a:pt x="3566047" y="1552809"/>
                  </a:cubicBezTo>
                  <a:cubicBezTo>
                    <a:pt x="3574006" y="1563553"/>
                    <a:pt x="3580772" y="1572308"/>
                    <a:pt x="3588731" y="1583053"/>
                  </a:cubicBezTo>
                  <a:cubicBezTo>
                    <a:pt x="3601067" y="1573900"/>
                    <a:pt x="3611016" y="1565941"/>
                    <a:pt x="3622159" y="1557584"/>
                  </a:cubicBezTo>
                  <a:cubicBezTo>
                    <a:pt x="3613404" y="1546441"/>
                    <a:pt x="3606240" y="1537288"/>
                    <a:pt x="3598679" y="1527340"/>
                  </a:cubicBezTo>
                  <a:close/>
                  <a:moveTo>
                    <a:pt x="1238426" y="1470433"/>
                  </a:moveTo>
                  <a:cubicBezTo>
                    <a:pt x="1230865" y="1479187"/>
                    <a:pt x="1222906" y="1487942"/>
                    <a:pt x="1213355" y="1498289"/>
                  </a:cubicBezTo>
                  <a:cubicBezTo>
                    <a:pt x="1220519" y="1504258"/>
                    <a:pt x="1227682" y="1510228"/>
                    <a:pt x="1236437" y="1517391"/>
                  </a:cubicBezTo>
                  <a:cubicBezTo>
                    <a:pt x="1243600" y="1509432"/>
                    <a:pt x="1251559" y="1500279"/>
                    <a:pt x="1260712" y="1489932"/>
                  </a:cubicBezTo>
                  <a:cubicBezTo>
                    <a:pt x="1254742" y="1484361"/>
                    <a:pt x="1247579" y="1478392"/>
                    <a:pt x="1238426" y="1470433"/>
                  </a:cubicBezTo>
                  <a:close/>
                  <a:moveTo>
                    <a:pt x="3599873" y="1447749"/>
                  </a:moveTo>
                  <a:cubicBezTo>
                    <a:pt x="3588731" y="1457300"/>
                    <a:pt x="3578782" y="1465657"/>
                    <a:pt x="3567639" y="1474412"/>
                  </a:cubicBezTo>
                  <a:cubicBezTo>
                    <a:pt x="3576394" y="1485157"/>
                    <a:pt x="3583557" y="1493912"/>
                    <a:pt x="3591914" y="1504258"/>
                  </a:cubicBezTo>
                  <a:cubicBezTo>
                    <a:pt x="3603057" y="1495504"/>
                    <a:pt x="3613404" y="1487146"/>
                    <a:pt x="3624546" y="1478392"/>
                  </a:cubicBezTo>
                  <a:cubicBezTo>
                    <a:pt x="3615791" y="1468045"/>
                    <a:pt x="3608230" y="1458494"/>
                    <a:pt x="3599873" y="1447749"/>
                  </a:cubicBezTo>
                  <a:close/>
                  <a:moveTo>
                    <a:pt x="1199029" y="1428648"/>
                  </a:moveTo>
                  <a:cubicBezTo>
                    <a:pt x="1188682" y="1437402"/>
                    <a:pt x="1179132" y="1444964"/>
                    <a:pt x="1171173" y="1451331"/>
                  </a:cubicBezTo>
                  <a:cubicBezTo>
                    <a:pt x="1180723" y="1462076"/>
                    <a:pt x="1188285" y="1470830"/>
                    <a:pt x="1195050" y="1478392"/>
                  </a:cubicBezTo>
                  <a:cubicBezTo>
                    <a:pt x="1204998" y="1469239"/>
                    <a:pt x="1213753" y="1461280"/>
                    <a:pt x="1224100" y="1451729"/>
                  </a:cubicBezTo>
                  <a:cubicBezTo>
                    <a:pt x="1214947" y="1443372"/>
                    <a:pt x="1206590" y="1435413"/>
                    <a:pt x="1199029" y="1428648"/>
                  </a:cubicBezTo>
                  <a:close/>
                  <a:moveTo>
                    <a:pt x="2320068" y="1391331"/>
                  </a:moveTo>
                  <a:cubicBezTo>
                    <a:pt x="2169068" y="1386651"/>
                    <a:pt x="2013438" y="1410939"/>
                    <a:pt x="1854058" y="1462871"/>
                  </a:cubicBezTo>
                  <a:cubicBezTo>
                    <a:pt x="1550421" y="1561962"/>
                    <a:pt x="1331149" y="1763723"/>
                    <a:pt x="1206192" y="2059799"/>
                  </a:cubicBezTo>
                  <a:cubicBezTo>
                    <a:pt x="1102725" y="2304540"/>
                    <a:pt x="1082827" y="2558433"/>
                    <a:pt x="1138541" y="2818296"/>
                  </a:cubicBezTo>
                  <a:cubicBezTo>
                    <a:pt x="1189876" y="3056669"/>
                    <a:pt x="1301303" y="3261614"/>
                    <a:pt x="1487544" y="3421591"/>
                  </a:cubicBezTo>
                  <a:cubicBezTo>
                    <a:pt x="1709999" y="3613006"/>
                    <a:pt x="1972648" y="3695382"/>
                    <a:pt x="2232510" y="3699760"/>
                  </a:cubicBezTo>
                  <a:cubicBezTo>
                    <a:pt x="2379753" y="3699361"/>
                    <a:pt x="2495159" y="3685035"/>
                    <a:pt x="2608177" y="3651607"/>
                  </a:cubicBezTo>
                  <a:cubicBezTo>
                    <a:pt x="2922957" y="3559680"/>
                    <a:pt x="3164912" y="3375827"/>
                    <a:pt x="3310164" y="3078159"/>
                  </a:cubicBezTo>
                  <a:cubicBezTo>
                    <a:pt x="3434325" y="2823867"/>
                    <a:pt x="3461784" y="2556046"/>
                    <a:pt x="3402091" y="2279469"/>
                  </a:cubicBezTo>
                  <a:cubicBezTo>
                    <a:pt x="3348765" y="2031943"/>
                    <a:pt x="3232166" y="1819436"/>
                    <a:pt x="3032394" y="1662245"/>
                  </a:cubicBezTo>
                  <a:cubicBezTo>
                    <a:pt x="2810536" y="1487395"/>
                    <a:pt x="2571734" y="1399131"/>
                    <a:pt x="2320068" y="1391331"/>
                  </a:cubicBezTo>
                  <a:close/>
                  <a:moveTo>
                    <a:pt x="3350357" y="1378904"/>
                  </a:moveTo>
                  <a:cubicBezTo>
                    <a:pt x="3337225" y="1393628"/>
                    <a:pt x="3327276" y="1405168"/>
                    <a:pt x="3316531" y="1417107"/>
                  </a:cubicBezTo>
                  <a:cubicBezTo>
                    <a:pt x="3327674" y="1427454"/>
                    <a:pt x="3336429" y="1435811"/>
                    <a:pt x="3345184" y="1443770"/>
                  </a:cubicBezTo>
                  <a:cubicBezTo>
                    <a:pt x="3357520" y="1432229"/>
                    <a:pt x="3368663" y="1422280"/>
                    <a:pt x="3379806" y="1411138"/>
                  </a:cubicBezTo>
                  <a:cubicBezTo>
                    <a:pt x="3369857" y="1399995"/>
                    <a:pt x="3361102" y="1390444"/>
                    <a:pt x="3350357" y="1378904"/>
                  </a:cubicBezTo>
                  <a:close/>
                  <a:moveTo>
                    <a:pt x="1431831" y="1376914"/>
                  </a:moveTo>
                  <a:cubicBezTo>
                    <a:pt x="1422280" y="1384077"/>
                    <a:pt x="1411933" y="1391240"/>
                    <a:pt x="1402383" y="1399199"/>
                  </a:cubicBezTo>
                  <a:cubicBezTo>
                    <a:pt x="1399995" y="1401189"/>
                    <a:pt x="1399597" y="1405566"/>
                    <a:pt x="1398403" y="1408352"/>
                  </a:cubicBezTo>
                  <a:cubicBezTo>
                    <a:pt x="1401985" y="1408352"/>
                    <a:pt x="1406760" y="1409148"/>
                    <a:pt x="1409546" y="1407556"/>
                  </a:cubicBezTo>
                  <a:cubicBezTo>
                    <a:pt x="1417903" y="1402383"/>
                    <a:pt x="1425862" y="1396413"/>
                    <a:pt x="1433025" y="1390046"/>
                  </a:cubicBezTo>
                  <a:cubicBezTo>
                    <a:pt x="1435413" y="1387658"/>
                    <a:pt x="1435811" y="1383281"/>
                    <a:pt x="1437402" y="1379699"/>
                  </a:cubicBezTo>
                  <a:cubicBezTo>
                    <a:pt x="1435811" y="1378904"/>
                    <a:pt x="1433821" y="1377710"/>
                    <a:pt x="1431831" y="1376914"/>
                  </a:cubicBezTo>
                  <a:close/>
                  <a:moveTo>
                    <a:pt x="3303399" y="1340302"/>
                  </a:moveTo>
                  <a:cubicBezTo>
                    <a:pt x="3292257" y="1353435"/>
                    <a:pt x="3282308" y="1364975"/>
                    <a:pt x="3271961" y="1377312"/>
                  </a:cubicBezTo>
                  <a:cubicBezTo>
                    <a:pt x="3282706" y="1386863"/>
                    <a:pt x="3292654" y="1395220"/>
                    <a:pt x="3303001" y="1404373"/>
                  </a:cubicBezTo>
                  <a:cubicBezTo>
                    <a:pt x="3314144" y="1391638"/>
                    <a:pt x="3324491" y="1380495"/>
                    <a:pt x="3335633" y="1368557"/>
                  </a:cubicBezTo>
                  <a:cubicBezTo>
                    <a:pt x="3324093" y="1358608"/>
                    <a:pt x="3314144" y="1349455"/>
                    <a:pt x="3303399" y="1340302"/>
                  </a:cubicBezTo>
                  <a:close/>
                  <a:moveTo>
                    <a:pt x="1285385" y="1337517"/>
                  </a:moveTo>
                  <a:cubicBezTo>
                    <a:pt x="1274640" y="1346272"/>
                    <a:pt x="1265487" y="1354231"/>
                    <a:pt x="1255538" y="1362986"/>
                  </a:cubicBezTo>
                  <a:cubicBezTo>
                    <a:pt x="1263099" y="1371740"/>
                    <a:pt x="1269467" y="1379301"/>
                    <a:pt x="1277426" y="1388454"/>
                  </a:cubicBezTo>
                  <a:cubicBezTo>
                    <a:pt x="1288170" y="1378904"/>
                    <a:pt x="1297323" y="1370945"/>
                    <a:pt x="1306476" y="1362588"/>
                  </a:cubicBezTo>
                  <a:cubicBezTo>
                    <a:pt x="1298517" y="1353435"/>
                    <a:pt x="1292548" y="1345874"/>
                    <a:pt x="1285385" y="1337517"/>
                  </a:cubicBezTo>
                  <a:close/>
                  <a:moveTo>
                    <a:pt x="1111082" y="1327966"/>
                  </a:moveTo>
                  <a:cubicBezTo>
                    <a:pt x="1099541" y="1338312"/>
                    <a:pt x="1089990" y="1347465"/>
                    <a:pt x="1082031" y="1355027"/>
                  </a:cubicBezTo>
                  <a:cubicBezTo>
                    <a:pt x="1090388" y="1364975"/>
                    <a:pt x="1097551" y="1373332"/>
                    <a:pt x="1106306" y="1384077"/>
                  </a:cubicBezTo>
                  <a:cubicBezTo>
                    <a:pt x="1116255" y="1372934"/>
                    <a:pt x="1124612" y="1362986"/>
                    <a:pt x="1134163" y="1352241"/>
                  </a:cubicBezTo>
                  <a:cubicBezTo>
                    <a:pt x="1127000" y="1344680"/>
                    <a:pt x="1119041" y="1336323"/>
                    <a:pt x="1111082" y="1327966"/>
                  </a:cubicBezTo>
                  <a:close/>
                  <a:moveTo>
                    <a:pt x="3398908" y="1327568"/>
                  </a:moveTo>
                  <a:cubicBezTo>
                    <a:pt x="3386571" y="1341098"/>
                    <a:pt x="3376224" y="1352241"/>
                    <a:pt x="3364684" y="1364577"/>
                  </a:cubicBezTo>
                  <a:cubicBezTo>
                    <a:pt x="3375826" y="1375322"/>
                    <a:pt x="3385775" y="1384475"/>
                    <a:pt x="3393734" y="1392036"/>
                  </a:cubicBezTo>
                  <a:cubicBezTo>
                    <a:pt x="3406071" y="1380097"/>
                    <a:pt x="3416815" y="1369751"/>
                    <a:pt x="3426764" y="1360200"/>
                  </a:cubicBezTo>
                  <a:cubicBezTo>
                    <a:pt x="3418009" y="1349853"/>
                    <a:pt x="3408856" y="1339506"/>
                    <a:pt x="3398908" y="1327568"/>
                  </a:cubicBezTo>
                  <a:close/>
                  <a:moveTo>
                    <a:pt x="3256043" y="1300905"/>
                  </a:moveTo>
                  <a:cubicBezTo>
                    <a:pt x="3244900" y="1314833"/>
                    <a:pt x="3235747" y="1326374"/>
                    <a:pt x="3225798" y="1338710"/>
                  </a:cubicBezTo>
                  <a:cubicBezTo>
                    <a:pt x="3236941" y="1347863"/>
                    <a:pt x="3246890" y="1355822"/>
                    <a:pt x="3258032" y="1364975"/>
                  </a:cubicBezTo>
                  <a:cubicBezTo>
                    <a:pt x="3269175" y="1351445"/>
                    <a:pt x="3278726" y="1339904"/>
                    <a:pt x="3289471" y="1327170"/>
                  </a:cubicBezTo>
                  <a:cubicBezTo>
                    <a:pt x="3277532" y="1318017"/>
                    <a:pt x="3267185" y="1309660"/>
                    <a:pt x="3256043" y="1300905"/>
                  </a:cubicBezTo>
                  <a:close/>
                  <a:moveTo>
                    <a:pt x="1247181" y="1289762"/>
                  </a:moveTo>
                  <a:cubicBezTo>
                    <a:pt x="1235641" y="1299711"/>
                    <a:pt x="1226090" y="1308068"/>
                    <a:pt x="1215743" y="1316823"/>
                  </a:cubicBezTo>
                  <a:cubicBezTo>
                    <a:pt x="1224498" y="1326772"/>
                    <a:pt x="1231661" y="1335129"/>
                    <a:pt x="1240416" y="1345078"/>
                  </a:cubicBezTo>
                  <a:cubicBezTo>
                    <a:pt x="1251559" y="1335527"/>
                    <a:pt x="1260712" y="1327568"/>
                    <a:pt x="1271059" y="1319211"/>
                  </a:cubicBezTo>
                  <a:cubicBezTo>
                    <a:pt x="1262702" y="1308864"/>
                    <a:pt x="1255538" y="1300109"/>
                    <a:pt x="1247181" y="1289762"/>
                  </a:cubicBezTo>
                  <a:close/>
                  <a:moveTo>
                    <a:pt x="1533309" y="1288171"/>
                  </a:moveTo>
                  <a:cubicBezTo>
                    <a:pt x="1524952" y="1293344"/>
                    <a:pt x="1518187" y="1297323"/>
                    <a:pt x="1509432" y="1302497"/>
                  </a:cubicBezTo>
                  <a:cubicBezTo>
                    <a:pt x="1516197" y="1313639"/>
                    <a:pt x="1522166" y="1323190"/>
                    <a:pt x="1528533" y="1333537"/>
                  </a:cubicBezTo>
                  <a:cubicBezTo>
                    <a:pt x="1536890" y="1327966"/>
                    <a:pt x="1543656" y="1323588"/>
                    <a:pt x="1551615" y="1318813"/>
                  </a:cubicBezTo>
                  <a:cubicBezTo>
                    <a:pt x="1544849" y="1307670"/>
                    <a:pt x="1539278" y="1298119"/>
                    <a:pt x="1533309" y="1288171"/>
                  </a:cubicBezTo>
                  <a:close/>
                  <a:moveTo>
                    <a:pt x="3349960" y="1285783"/>
                  </a:moveTo>
                  <a:cubicBezTo>
                    <a:pt x="3338817" y="1298517"/>
                    <a:pt x="3328868" y="1310456"/>
                    <a:pt x="3318123" y="1323190"/>
                  </a:cubicBezTo>
                  <a:cubicBezTo>
                    <a:pt x="3329664" y="1333139"/>
                    <a:pt x="3340011" y="1341894"/>
                    <a:pt x="3350755" y="1351047"/>
                  </a:cubicBezTo>
                  <a:cubicBezTo>
                    <a:pt x="3362296" y="1338312"/>
                    <a:pt x="3372245" y="1327170"/>
                    <a:pt x="3382990" y="1315231"/>
                  </a:cubicBezTo>
                  <a:cubicBezTo>
                    <a:pt x="3371449" y="1305283"/>
                    <a:pt x="3361500" y="1296130"/>
                    <a:pt x="3349960" y="1285783"/>
                  </a:cubicBezTo>
                  <a:close/>
                  <a:moveTo>
                    <a:pt x="1071685" y="1285783"/>
                  </a:moveTo>
                  <a:cubicBezTo>
                    <a:pt x="1060542" y="1297323"/>
                    <a:pt x="1050991" y="1306874"/>
                    <a:pt x="1042634" y="1315231"/>
                  </a:cubicBezTo>
                  <a:cubicBezTo>
                    <a:pt x="1049797" y="1322792"/>
                    <a:pt x="1057358" y="1330751"/>
                    <a:pt x="1064521" y="1338710"/>
                  </a:cubicBezTo>
                  <a:cubicBezTo>
                    <a:pt x="1074072" y="1329557"/>
                    <a:pt x="1083623" y="1320803"/>
                    <a:pt x="1094766" y="1310058"/>
                  </a:cubicBezTo>
                  <a:cubicBezTo>
                    <a:pt x="1086011" y="1300507"/>
                    <a:pt x="1078848" y="1293344"/>
                    <a:pt x="1071685" y="1285783"/>
                  </a:cubicBezTo>
                  <a:close/>
                  <a:moveTo>
                    <a:pt x="1352639" y="1282599"/>
                  </a:moveTo>
                  <a:cubicBezTo>
                    <a:pt x="1339506" y="1292548"/>
                    <a:pt x="1330751" y="1299313"/>
                    <a:pt x="1320007" y="1307272"/>
                  </a:cubicBezTo>
                  <a:cubicBezTo>
                    <a:pt x="1339904" y="1332741"/>
                    <a:pt x="1358608" y="1357016"/>
                    <a:pt x="1378108" y="1382485"/>
                  </a:cubicBezTo>
                  <a:cubicBezTo>
                    <a:pt x="1392036" y="1372536"/>
                    <a:pt x="1403974" y="1363383"/>
                    <a:pt x="1421086" y="1350649"/>
                  </a:cubicBezTo>
                  <a:cubicBezTo>
                    <a:pt x="1396413" y="1326374"/>
                    <a:pt x="1374526" y="1304487"/>
                    <a:pt x="1352639" y="1282599"/>
                  </a:cubicBezTo>
                  <a:close/>
                  <a:moveTo>
                    <a:pt x="3446264" y="1276630"/>
                  </a:moveTo>
                  <a:cubicBezTo>
                    <a:pt x="3434325" y="1289364"/>
                    <a:pt x="3424376" y="1300109"/>
                    <a:pt x="3414428" y="1310854"/>
                  </a:cubicBezTo>
                  <a:cubicBezTo>
                    <a:pt x="3424774" y="1322394"/>
                    <a:pt x="3434325" y="1332741"/>
                    <a:pt x="3442284" y="1341496"/>
                  </a:cubicBezTo>
                  <a:cubicBezTo>
                    <a:pt x="3455815" y="1329557"/>
                    <a:pt x="3466957" y="1319609"/>
                    <a:pt x="3479692" y="1308466"/>
                  </a:cubicBezTo>
                  <a:cubicBezTo>
                    <a:pt x="3468151" y="1297721"/>
                    <a:pt x="3457407" y="1287375"/>
                    <a:pt x="3446264" y="1276630"/>
                  </a:cubicBezTo>
                  <a:close/>
                  <a:moveTo>
                    <a:pt x="1473616" y="1273446"/>
                  </a:moveTo>
                  <a:cubicBezTo>
                    <a:pt x="1464463" y="1279416"/>
                    <a:pt x="1457300" y="1284191"/>
                    <a:pt x="1449341" y="1289364"/>
                  </a:cubicBezTo>
                  <a:cubicBezTo>
                    <a:pt x="1456902" y="1300109"/>
                    <a:pt x="1462871" y="1309262"/>
                    <a:pt x="1469637" y="1319211"/>
                  </a:cubicBezTo>
                  <a:cubicBezTo>
                    <a:pt x="1478789" y="1313242"/>
                    <a:pt x="1485555" y="1308864"/>
                    <a:pt x="1493116" y="1303691"/>
                  </a:cubicBezTo>
                  <a:cubicBezTo>
                    <a:pt x="1486351" y="1293344"/>
                    <a:pt x="1480779" y="1284191"/>
                    <a:pt x="1473616" y="1273446"/>
                  </a:cubicBezTo>
                  <a:close/>
                  <a:moveTo>
                    <a:pt x="907579" y="1265239"/>
                  </a:moveTo>
                  <a:cubicBezTo>
                    <a:pt x="892507" y="1263597"/>
                    <a:pt x="876091" y="1273248"/>
                    <a:pt x="843260" y="1292548"/>
                  </a:cubicBezTo>
                  <a:cubicBezTo>
                    <a:pt x="842066" y="1292946"/>
                    <a:pt x="840872" y="1294140"/>
                    <a:pt x="840077" y="1294936"/>
                  </a:cubicBezTo>
                  <a:cubicBezTo>
                    <a:pt x="840872" y="1303293"/>
                    <a:pt x="839679" y="1310854"/>
                    <a:pt x="835301" y="1316425"/>
                  </a:cubicBezTo>
                  <a:cubicBezTo>
                    <a:pt x="810628" y="1347465"/>
                    <a:pt x="785557" y="1378506"/>
                    <a:pt x="760884" y="1409546"/>
                  </a:cubicBezTo>
                  <a:cubicBezTo>
                    <a:pt x="759690" y="1411138"/>
                    <a:pt x="759292" y="1413127"/>
                    <a:pt x="758098" y="1416311"/>
                  </a:cubicBezTo>
                  <a:cubicBezTo>
                    <a:pt x="762874" y="1419097"/>
                    <a:pt x="767649" y="1421882"/>
                    <a:pt x="771629" y="1424270"/>
                  </a:cubicBezTo>
                  <a:cubicBezTo>
                    <a:pt x="803067" y="1385669"/>
                    <a:pt x="832913" y="1349057"/>
                    <a:pt x="863954" y="1311252"/>
                  </a:cubicBezTo>
                  <a:cubicBezTo>
                    <a:pt x="885841" y="1330751"/>
                    <a:pt x="906137" y="1348261"/>
                    <a:pt x="926034" y="1365771"/>
                  </a:cubicBezTo>
                  <a:cubicBezTo>
                    <a:pt x="896586" y="1402383"/>
                    <a:pt x="868729" y="1437005"/>
                    <a:pt x="840475" y="1472024"/>
                  </a:cubicBezTo>
                  <a:cubicBezTo>
                    <a:pt x="842066" y="1474412"/>
                    <a:pt x="843658" y="1476800"/>
                    <a:pt x="845250" y="1479187"/>
                  </a:cubicBezTo>
                  <a:cubicBezTo>
                    <a:pt x="850821" y="1476402"/>
                    <a:pt x="858382" y="1475208"/>
                    <a:pt x="861964" y="1470830"/>
                  </a:cubicBezTo>
                  <a:cubicBezTo>
                    <a:pt x="889025" y="1438198"/>
                    <a:pt x="915289" y="1405168"/>
                    <a:pt x="942748" y="1371342"/>
                  </a:cubicBezTo>
                  <a:cubicBezTo>
                    <a:pt x="965431" y="1391240"/>
                    <a:pt x="985727" y="1409546"/>
                    <a:pt x="1006420" y="1427852"/>
                  </a:cubicBezTo>
                  <a:cubicBezTo>
                    <a:pt x="978962" y="1461678"/>
                    <a:pt x="953493" y="1493514"/>
                    <a:pt x="927626" y="1525350"/>
                  </a:cubicBezTo>
                  <a:cubicBezTo>
                    <a:pt x="921657" y="1532115"/>
                    <a:pt x="915687" y="1539278"/>
                    <a:pt x="930014" y="1543656"/>
                  </a:cubicBezTo>
                  <a:cubicBezTo>
                    <a:pt x="960258" y="1507044"/>
                    <a:pt x="990502" y="1470433"/>
                    <a:pt x="1021543" y="1433025"/>
                  </a:cubicBezTo>
                  <a:cubicBezTo>
                    <a:pt x="1044624" y="1453719"/>
                    <a:pt x="1064919" y="1472024"/>
                    <a:pt x="1086409" y="1491126"/>
                  </a:cubicBezTo>
                  <a:cubicBezTo>
                    <a:pt x="1081235" y="1497493"/>
                    <a:pt x="1076858" y="1502269"/>
                    <a:pt x="1072879" y="1507442"/>
                  </a:cubicBezTo>
                  <a:cubicBezTo>
                    <a:pt x="1049399" y="1536493"/>
                    <a:pt x="1025920" y="1565145"/>
                    <a:pt x="1002839" y="1594196"/>
                  </a:cubicBezTo>
                  <a:cubicBezTo>
                    <a:pt x="999655" y="1598175"/>
                    <a:pt x="999257" y="1604144"/>
                    <a:pt x="997666" y="1609318"/>
                  </a:cubicBezTo>
                  <a:cubicBezTo>
                    <a:pt x="999655" y="1610114"/>
                    <a:pt x="1001247" y="1610512"/>
                    <a:pt x="1003237" y="1611308"/>
                  </a:cubicBezTo>
                  <a:cubicBezTo>
                    <a:pt x="1034675" y="1572706"/>
                    <a:pt x="1066511" y="1534105"/>
                    <a:pt x="1099143" y="1494708"/>
                  </a:cubicBezTo>
                  <a:cubicBezTo>
                    <a:pt x="1122622" y="1515799"/>
                    <a:pt x="1143714" y="1534503"/>
                    <a:pt x="1165999" y="1554798"/>
                  </a:cubicBezTo>
                  <a:cubicBezTo>
                    <a:pt x="1152469" y="1570716"/>
                    <a:pt x="1140928" y="1583849"/>
                    <a:pt x="1129388" y="1597777"/>
                  </a:cubicBezTo>
                  <a:cubicBezTo>
                    <a:pt x="1118245" y="1610910"/>
                    <a:pt x="1107102" y="1623644"/>
                    <a:pt x="1097153" y="1637970"/>
                  </a:cubicBezTo>
                  <a:cubicBezTo>
                    <a:pt x="1088001" y="1651103"/>
                    <a:pt x="1073276" y="1661847"/>
                    <a:pt x="1075266" y="1681347"/>
                  </a:cubicBezTo>
                  <a:cubicBezTo>
                    <a:pt x="1108694" y="1640358"/>
                    <a:pt x="1142520" y="1598971"/>
                    <a:pt x="1178336" y="1557982"/>
                  </a:cubicBezTo>
                  <a:cubicBezTo>
                    <a:pt x="1200223" y="1577482"/>
                    <a:pt x="1219723" y="1594991"/>
                    <a:pt x="1240416" y="1613695"/>
                  </a:cubicBezTo>
                  <a:cubicBezTo>
                    <a:pt x="1248773" y="1604940"/>
                    <a:pt x="1255538" y="1597379"/>
                    <a:pt x="1263099" y="1589022"/>
                  </a:cubicBezTo>
                  <a:cubicBezTo>
                    <a:pt x="1255936" y="1582655"/>
                    <a:pt x="1250365" y="1577880"/>
                    <a:pt x="1245192" y="1572706"/>
                  </a:cubicBezTo>
                  <a:cubicBezTo>
                    <a:pt x="1151275" y="1483565"/>
                    <a:pt x="1057358" y="1394822"/>
                    <a:pt x="963840" y="1305680"/>
                  </a:cubicBezTo>
                  <a:cubicBezTo>
                    <a:pt x="936381" y="1279814"/>
                    <a:pt x="922652" y="1266880"/>
                    <a:pt x="907579" y="1265239"/>
                  </a:cubicBezTo>
                  <a:close/>
                  <a:moveTo>
                    <a:pt x="3207493" y="1263100"/>
                  </a:moveTo>
                  <a:cubicBezTo>
                    <a:pt x="3197146" y="1277426"/>
                    <a:pt x="3187993" y="1290160"/>
                    <a:pt x="3178840" y="1302497"/>
                  </a:cubicBezTo>
                  <a:cubicBezTo>
                    <a:pt x="3191177" y="1312048"/>
                    <a:pt x="3200728" y="1319211"/>
                    <a:pt x="3211472" y="1327170"/>
                  </a:cubicBezTo>
                  <a:cubicBezTo>
                    <a:pt x="3221421" y="1314037"/>
                    <a:pt x="3230972" y="1302099"/>
                    <a:pt x="3241318" y="1288568"/>
                  </a:cubicBezTo>
                  <a:cubicBezTo>
                    <a:pt x="3229778" y="1279813"/>
                    <a:pt x="3219431" y="1271854"/>
                    <a:pt x="3207493" y="1263100"/>
                  </a:cubicBezTo>
                  <a:close/>
                  <a:moveTo>
                    <a:pt x="1414719" y="1254345"/>
                  </a:moveTo>
                  <a:cubicBezTo>
                    <a:pt x="1405566" y="1260712"/>
                    <a:pt x="1398403" y="1265487"/>
                    <a:pt x="1389648" y="1271457"/>
                  </a:cubicBezTo>
                  <a:cubicBezTo>
                    <a:pt x="1397607" y="1281803"/>
                    <a:pt x="1404372" y="1291354"/>
                    <a:pt x="1411138" y="1300905"/>
                  </a:cubicBezTo>
                  <a:cubicBezTo>
                    <a:pt x="1419893" y="1294538"/>
                    <a:pt x="1427056" y="1289762"/>
                    <a:pt x="1434617" y="1284589"/>
                  </a:cubicBezTo>
                  <a:cubicBezTo>
                    <a:pt x="1427852" y="1273844"/>
                    <a:pt x="1421484" y="1264691"/>
                    <a:pt x="1414719" y="1254345"/>
                  </a:cubicBezTo>
                  <a:close/>
                  <a:moveTo>
                    <a:pt x="1269467" y="1247977"/>
                  </a:moveTo>
                  <a:cubicBezTo>
                    <a:pt x="1268671" y="1249171"/>
                    <a:pt x="1267875" y="1250763"/>
                    <a:pt x="1267079" y="1251957"/>
                  </a:cubicBezTo>
                  <a:cubicBezTo>
                    <a:pt x="1278620" y="1266681"/>
                    <a:pt x="1289762" y="1281007"/>
                    <a:pt x="1302497" y="1297323"/>
                  </a:cubicBezTo>
                  <a:cubicBezTo>
                    <a:pt x="1312843" y="1289762"/>
                    <a:pt x="1320803" y="1283395"/>
                    <a:pt x="1331945" y="1274640"/>
                  </a:cubicBezTo>
                  <a:cubicBezTo>
                    <a:pt x="1308864" y="1264691"/>
                    <a:pt x="1288966" y="1256334"/>
                    <a:pt x="1269467" y="1247977"/>
                  </a:cubicBezTo>
                  <a:close/>
                  <a:moveTo>
                    <a:pt x="3300216" y="1244794"/>
                  </a:moveTo>
                  <a:cubicBezTo>
                    <a:pt x="3289471" y="1258722"/>
                    <a:pt x="3280318" y="1270263"/>
                    <a:pt x="3269971" y="1283395"/>
                  </a:cubicBezTo>
                  <a:cubicBezTo>
                    <a:pt x="3281512" y="1292946"/>
                    <a:pt x="3292257" y="1301303"/>
                    <a:pt x="3303399" y="1310456"/>
                  </a:cubicBezTo>
                  <a:cubicBezTo>
                    <a:pt x="3314144" y="1297721"/>
                    <a:pt x="3323695" y="1286181"/>
                    <a:pt x="3334439" y="1273446"/>
                  </a:cubicBezTo>
                  <a:cubicBezTo>
                    <a:pt x="3323297" y="1263895"/>
                    <a:pt x="3312950" y="1255141"/>
                    <a:pt x="3300216" y="1244794"/>
                  </a:cubicBezTo>
                  <a:close/>
                  <a:moveTo>
                    <a:pt x="3396122" y="1232457"/>
                  </a:moveTo>
                  <a:cubicBezTo>
                    <a:pt x="3384979" y="1245192"/>
                    <a:pt x="3375826" y="1256334"/>
                    <a:pt x="3364286" y="1269467"/>
                  </a:cubicBezTo>
                  <a:cubicBezTo>
                    <a:pt x="3376622" y="1280211"/>
                    <a:pt x="3387367" y="1289364"/>
                    <a:pt x="3398509" y="1299313"/>
                  </a:cubicBezTo>
                  <a:cubicBezTo>
                    <a:pt x="3410846" y="1285385"/>
                    <a:pt x="3420397" y="1274640"/>
                    <a:pt x="3431142" y="1262702"/>
                  </a:cubicBezTo>
                  <a:cubicBezTo>
                    <a:pt x="3418805" y="1251957"/>
                    <a:pt x="3407663" y="1242406"/>
                    <a:pt x="3396122" y="1232457"/>
                  </a:cubicBezTo>
                  <a:close/>
                  <a:moveTo>
                    <a:pt x="3494814" y="1224100"/>
                  </a:moveTo>
                  <a:cubicBezTo>
                    <a:pt x="3482477" y="1237631"/>
                    <a:pt x="3472131" y="1248375"/>
                    <a:pt x="3460988" y="1260712"/>
                  </a:cubicBezTo>
                  <a:cubicBezTo>
                    <a:pt x="3472927" y="1271854"/>
                    <a:pt x="3483671" y="1282201"/>
                    <a:pt x="3493620" y="1291354"/>
                  </a:cubicBezTo>
                  <a:cubicBezTo>
                    <a:pt x="3506355" y="1279813"/>
                    <a:pt x="3517497" y="1269865"/>
                    <a:pt x="3528242" y="1259916"/>
                  </a:cubicBezTo>
                  <a:cubicBezTo>
                    <a:pt x="3516701" y="1247579"/>
                    <a:pt x="3506752" y="1236835"/>
                    <a:pt x="3494814" y="1224100"/>
                  </a:cubicBezTo>
                  <a:close/>
                  <a:moveTo>
                    <a:pt x="1707612" y="1223304"/>
                  </a:moveTo>
                  <a:cubicBezTo>
                    <a:pt x="1695673" y="1228876"/>
                    <a:pt x="1685724" y="1233253"/>
                    <a:pt x="1674582" y="1238427"/>
                  </a:cubicBezTo>
                  <a:cubicBezTo>
                    <a:pt x="1680153" y="1250763"/>
                    <a:pt x="1685326" y="1261508"/>
                    <a:pt x="1690500" y="1273048"/>
                  </a:cubicBezTo>
                  <a:cubicBezTo>
                    <a:pt x="1702040" y="1267875"/>
                    <a:pt x="1711989" y="1263498"/>
                    <a:pt x="1722734" y="1258722"/>
                  </a:cubicBezTo>
                  <a:cubicBezTo>
                    <a:pt x="1717561" y="1245988"/>
                    <a:pt x="1713183" y="1236039"/>
                    <a:pt x="1707612" y="1223304"/>
                  </a:cubicBezTo>
                  <a:close/>
                  <a:moveTo>
                    <a:pt x="1747009" y="1207386"/>
                  </a:moveTo>
                  <a:cubicBezTo>
                    <a:pt x="1735070" y="1212162"/>
                    <a:pt x="1725122" y="1216539"/>
                    <a:pt x="1713979" y="1221315"/>
                  </a:cubicBezTo>
                  <a:cubicBezTo>
                    <a:pt x="1718754" y="1233651"/>
                    <a:pt x="1723132" y="1244396"/>
                    <a:pt x="1728703" y="1257130"/>
                  </a:cubicBezTo>
                  <a:cubicBezTo>
                    <a:pt x="1740642" y="1251957"/>
                    <a:pt x="1750193" y="1247977"/>
                    <a:pt x="1761335" y="1243202"/>
                  </a:cubicBezTo>
                  <a:cubicBezTo>
                    <a:pt x="1756560" y="1230865"/>
                    <a:pt x="1751784" y="1219723"/>
                    <a:pt x="1747009" y="1207386"/>
                  </a:cubicBezTo>
                  <a:close/>
                  <a:moveTo>
                    <a:pt x="3249278" y="1206590"/>
                  </a:moveTo>
                  <a:cubicBezTo>
                    <a:pt x="3239329" y="1220121"/>
                    <a:pt x="3230972" y="1231661"/>
                    <a:pt x="3220625" y="1245590"/>
                  </a:cubicBezTo>
                  <a:cubicBezTo>
                    <a:pt x="3232564" y="1254345"/>
                    <a:pt x="3243308" y="1262702"/>
                    <a:pt x="3254849" y="1271457"/>
                  </a:cubicBezTo>
                  <a:cubicBezTo>
                    <a:pt x="3265196" y="1257926"/>
                    <a:pt x="3274349" y="1245988"/>
                    <a:pt x="3285093" y="1233253"/>
                  </a:cubicBezTo>
                  <a:cubicBezTo>
                    <a:pt x="3272757" y="1224100"/>
                    <a:pt x="3261216" y="1215743"/>
                    <a:pt x="3249278" y="1206590"/>
                  </a:cubicBezTo>
                  <a:close/>
                  <a:moveTo>
                    <a:pt x="1507840" y="1197438"/>
                  </a:moveTo>
                  <a:cubicBezTo>
                    <a:pt x="1498687" y="1202611"/>
                    <a:pt x="1491524" y="1206590"/>
                    <a:pt x="1481973" y="1212162"/>
                  </a:cubicBezTo>
                  <a:cubicBezTo>
                    <a:pt x="1488738" y="1223702"/>
                    <a:pt x="1494310" y="1232855"/>
                    <a:pt x="1500677" y="1243600"/>
                  </a:cubicBezTo>
                  <a:cubicBezTo>
                    <a:pt x="1510228" y="1238029"/>
                    <a:pt x="1517789" y="1233253"/>
                    <a:pt x="1525748" y="1228478"/>
                  </a:cubicBezTo>
                  <a:cubicBezTo>
                    <a:pt x="1519380" y="1216937"/>
                    <a:pt x="1513809" y="1207386"/>
                    <a:pt x="1507840" y="1197438"/>
                  </a:cubicBezTo>
                  <a:close/>
                  <a:moveTo>
                    <a:pt x="1423872" y="1194254"/>
                  </a:moveTo>
                  <a:cubicBezTo>
                    <a:pt x="1414321" y="1200223"/>
                    <a:pt x="1407556" y="1204601"/>
                    <a:pt x="1398005" y="1210570"/>
                  </a:cubicBezTo>
                  <a:cubicBezTo>
                    <a:pt x="1405566" y="1221713"/>
                    <a:pt x="1411933" y="1230865"/>
                    <a:pt x="1418699" y="1240814"/>
                  </a:cubicBezTo>
                  <a:cubicBezTo>
                    <a:pt x="1428250" y="1234447"/>
                    <a:pt x="1435811" y="1229672"/>
                    <a:pt x="1443770" y="1224100"/>
                  </a:cubicBezTo>
                  <a:cubicBezTo>
                    <a:pt x="1436209" y="1212958"/>
                    <a:pt x="1430239" y="1204203"/>
                    <a:pt x="1423872" y="1194254"/>
                  </a:cubicBezTo>
                  <a:close/>
                  <a:moveTo>
                    <a:pt x="1786804" y="1192264"/>
                  </a:moveTo>
                  <a:cubicBezTo>
                    <a:pt x="1774468" y="1197438"/>
                    <a:pt x="1764121" y="1201417"/>
                    <a:pt x="1753376" y="1205795"/>
                  </a:cubicBezTo>
                  <a:cubicBezTo>
                    <a:pt x="1758152" y="1218131"/>
                    <a:pt x="1762131" y="1228876"/>
                    <a:pt x="1767305" y="1241212"/>
                  </a:cubicBezTo>
                  <a:cubicBezTo>
                    <a:pt x="1778447" y="1236835"/>
                    <a:pt x="1788794" y="1232855"/>
                    <a:pt x="1799937" y="1228478"/>
                  </a:cubicBezTo>
                  <a:cubicBezTo>
                    <a:pt x="1795161" y="1215743"/>
                    <a:pt x="1791182" y="1204601"/>
                    <a:pt x="1786804" y="1192264"/>
                  </a:cubicBezTo>
                  <a:close/>
                  <a:moveTo>
                    <a:pt x="1619664" y="1191070"/>
                  </a:moveTo>
                  <a:cubicBezTo>
                    <a:pt x="1602155" y="1200223"/>
                    <a:pt x="1585839" y="1208580"/>
                    <a:pt x="1568727" y="1217335"/>
                  </a:cubicBezTo>
                  <a:cubicBezTo>
                    <a:pt x="1586236" y="1250763"/>
                    <a:pt x="1602950" y="1282201"/>
                    <a:pt x="1620858" y="1316027"/>
                  </a:cubicBezTo>
                  <a:cubicBezTo>
                    <a:pt x="1637572" y="1306874"/>
                    <a:pt x="1652296" y="1299313"/>
                    <a:pt x="1667817" y="1290956"/>
                  </a:cubicBezTo>
                  <a:cubicBezTo>
                    <a:pt x="1651103" y="1256732"/>
                    <a:pt x="1635980" y="1224498"/>
                    <a:pt x="1619664" y="1191070"/>
                  </a:cubicBezTo>
                  <a:close/>
                  <a:moveTo>
                    <a:pt x="3344388" y="1189478"/>
                  </a:moveTo>
                  <a:cubicBezTo>
                    <a:pt x="3333643" y="1203009"/>
                    <a:pt x="3324491" y="1214549"/>
                    <a:pt x="3314144" y="1227682"/>
                  </a:cubicBezTo>
                  <a:cubicBezTo>
                    <a:pt x="3326082" y="1237233"/>
                    <a:pt x="3337225" y="1246386"/>
                    <a:pt x="3349164" y="1255936"/>
                  </a:cubicBezTo>
                  <a:cubicBezTo>
                    <a:pt x="3359908" y="1243202"/>
                    <a:pt x="3369459" y="1231661"/>
                    <a:pt x="3380602" y="1218529"/>
                  </a:cubicBezTo>
                  <a:cubicBezTo>
                    <a:pt x="3367469" y="1208182"/>
                    <a:pt x="3356327" y="1199427"/>
                    <a:pt x="3344388" y="1189478"/>
                  </a:cubicBezTo>
                  <a:close/>
                  <a:moveTo>
                    <a:pt x="2835010" y="1183509"/>
                  </a:moveTo>
                  <a:cubicBezTo>
                    <a:pt x="2829040" y="1197835"/>
                    <a:pt x="2823469" y="1211366"/>
                    <a:pt x="2817500" y="1225692"/>
                  </a:cubicBezTo>
                  <a:cubicBezTo>
                    <a:pt x="2838989" y="1234845"/>
                    <a:pt x="2857693" y="1243202"/>
                    <a:pt x="2877591" y="1251957"/>
                  </a:cubicBezTo>
                  <a:cubicBezTo>
                    <a:pt x="2884356" y="1237631"/>
                    <a:pt x="2890325" y="1225294"/>
                    <a:pt x="2896692" y="1211366"/>
                  </a:cubicBezTo>
                  <a:cubicBezTo>
                    <a:pt x="2875601" y="1201815"/>
                    <a:pt x="2856499" y="1193060"/>
                    <a:pt x="2835010" y="1183509"/>
                  </a:cubicBezTo>
                  <a:close/>
                  <a:moveTo>
                    <a:pt x="1826997" y="1179132"/>
                  </a:moveTo>
                  <a:cubicBezTo>
                    <a:pt x="1815059" y="1183509"/>
                    <a:pt x="1804314" y="1187091"/>
                    <a:pt x="1792774" y="1191070"/>
                  </a:cubicBezTo>
                  <a:cubicBezTo>
                    <a:pt x="1797151" y="1203805"/>
                    <a:pt x="1801528" y="1214947"/>
                    <a:pt x="1806304" y="1226886"/>
                  </a:cubicBezTo>
                  <a:cubicBezTo>
                    <a:pt x="1818242" y="1222508"/>
                    <a:pt x="1828191" y="1219325"/>
                    <a:pt x="1838936" y="1215345"/>
                  </a:cubicBezTo>
                  <a:cubicBezTo>
                    <a:pt x="1834956" y="1202611"/>
                    <a:pt x="1830977" y="1191468"/>
                    <a:pt x="1826997" y="1179132"/>
                  </a:cubicBezTo>
                  <a:close/>
                  <a:moveTo>
                    <a:pt x="3442284" y="1178336"/>
                  </a:moveTo>
                  <a:cubicBezTo>
                    <a:pt x="3430744" y="1191468"/>
                    <a:pt x="3421193" y="1203009"/>
                    <a:pt x="3410448" y="1215345"/>
                  </a:cubicBezTo>
                  <a:cubicBezTo>
                    <a:pt x="3422785" y="1226090"/>
                    <a:pt x="3433927" y="1235641"/>
                    <a:pt x="3445468" y="1246386"/>
                  </a:cubicBezTo>
                  <a:cubicBezTo>
                    <a:pt x="3457008" y="1234049"/>
                    <a:pt x="3466957" y="1222906"/>
                    <a:pt x="3478100" y="1210570"/>
                  </a:cubicBezTo>
                  <a:cubicBezTo>
                    <a:pt x="3466161" y="1199825"/>
                    <a:pt x="3455019" y="1189876"/>
                    <a:pt x="3442284" y="1178336"/>
                  </a:cubicBezTo>
                  <a:close/>
                  <a:moveTo>
                    <a:pt x="1362587" y="1176346"/>
                  </a:moveTo>
                  <a:cubicBezTo>
                    <a:pt x="1353037" y="1183111"/>
                    <a:pt x="1345476" y="1188683"/>
                    <a:pt x="1336721" y="1194652"/>
                  </a:cubicBezTo>
                  <a:cubicBezTo>
                    <a:pt x="1344282" y="1205397"/>
                    <a:pt x="1350649" y="1214151"/>
                    <a:pt x="1357414" y="1224100"/>
                  </a:cubicBezTo>
                  <a:cubicBezTo>
                    <a:pt x="1366567" y="1217733"/>
                    <a:pt x="1374128" y="1212560"/>
                    <a:pt x="1382883" y="1206590"/>
                  </a:cubicBezTo>
                  <a:cubicBezTo>
                    <a:pt x="1376118" y="1196642"/>
                    <a:pt x="1370149" y="1187489"/>
                    <a:pt x="1362587" y="1176346"/>
                  </a:cubicBezTo>
                  <a:close/>
                  <a:moveTo>
                    <a:pt x="3542568" y="1173162"/>
                  </a:moveTo>
                  <a:cubicBezTo>
                    <a:pt x="3531028" y="1185897"/>
                    <a:pt x="3521079" y="1196244"/>
                    <a:pt x="3509538" y="1208978"/>
                  </a:cubicBezTo>
                  <a:cubicBezTo>
                    <a:pt x="3521875" y="1220917"/>
                    <a:pt x="3533415" y="1231263"/>
                    <a:pt x="3541772" y="1239222"/>
                  </a:cubicBezTo>
                  <a:cubicBezTo>
                    <a:pt x="3555303" y="1228080"/>
                    <a:pt x="3567241" y="1218529"/>
                    <a:pt x="3579976" y="1208182"/>
                  </a:cubicBezTo>
                  <a:cubicBezTo>
                    <a:pt x="3566445" y="1195448"/>
                    <a:pt x="3554905" y="1184703"/>
                    <a:pt x="3542568" y="1173162"/>
                  </a:cubicBezTo>
                  <a:close/>
                  <a:moveTo>
                    <a:pt x="1685724" y="1172366"/>
                  </a:moveTo>
                  <a:cubicBezTo>
                    <a:pt x="1672990" y="1177938"/>
                    <a:pt x="1662643" y="1182713"/>
                    <a:pt x="1651501" y="1187887"/>
                  </a:cubicBezTo>
                  <a:cubicBezTo>
                    <a:pt x="1657072" y="1199427"/>
                    <a:pt x="1661449" y="1208978"/>
                    <a:pt x="1667021" y="1221315"/>
                  </a:cubicBezTo>
                  <a:cubicBezTo>
                    <a:pt x="1678959" y="1216141"/>
                    <a:pt x="1689306" y="1211366"/>
                    <a:pt x="1700449" y="1206590"/>
                  </a:cubicBezTo>
                  <a:cubicBezTo>
                    <a:pt x="1695275" y="1194254"/>
                    <a:pt x="1690500" y="1183509"/>
                    <a:pt x="1685724" y="1172366"/>
                  </a:cubicBezTo>
                  <a:close/>
                  <a:moveTo>
                    <a:pt x="1867190" y="1166795"/>
                  </a:moveTo>
                  <a:cubicBezTo>
                    <a:pt x="1855650" y="1169979"/>
                    <a:pt x="1845303" y="1173162"/>
                    <a:pt x="1832569" y="1176744"/>
                  </a:cubicBezTo>
                  <a:cubicBezTo>
                    <a:pt x="1837344" y="1190672"/>
                    <a:pt x="1841324" y="1201815"/>
                    <a:pt x="1845701" y="1213356"/>
                  </a:cubicBezTo>
                  <a:cubicBezTo>
                    <a:pt x="1857640" y="1209376"/>
                    <a:pt x="1867190" y="1206192"/>
                    <a:pt x="1878333" y="1202611"/>
                  </a:cubicBezTo>
                  <a:cubicBezTo>
                    <a:pt x="1874354" y="1189876"/>
                    <a:pt x="1870772" y="1178734"/>
                    <a:pt x="1867190" y="1166795"/>
                  </a:cubicBezTo>
                  <a:close/>
                  <a:moveTo>
                    <a:pt x="1109888" y="1158438"/>
                  </a:moveTo>
                  <a:cubicBezTo>
                    <a:pt x="1104317" y="1162816"/>
                    <a:pt x="1099541" y="1166397"/>
                    <a:pt x="1095164" y="1169979"/>
                  </a:cubicBezTo>
                  <a:cubicBezTo>
                    <a:pt x="1088797" y="1175550"/>
                    <a:pt x="1082429" y="1181121"/>
                    <a:pt x="1076062" y="1186693"/>
                  </a:cubicBezTo>
                  <a:cubicBezTo>
                    <a:pt x="1091582" y="1209376"/>
                    <a:pt x="1109490" y="1208182"/>
                    <a:pt x="1130582" y="1183111"/>
                  </a:cubicBezTo>
                  <a:cubicBezTo>
                    <a:pt x="1124214" y="1175152"/>
                    <a:pt x="1117449" y="1167193"/>
                    <a:pt x="1109888" y="1158438"/>
                  </a:cubicBezTo>
                  <a:close/>
                  <a:moveTo>
                    <a:pt x="1726713" y="1155653"/>
                  </a:moveTo>
                  <a:cubicBezTo>
                    <a:pt x="1714377" y="1160428"/>
                    <a:pt x="1704030" y="1165203"/>
                    <a:pt x="1692092" y="1170377"/>
                  </a:cubicBezTo>
                  <a:cubicBezTo>
                    <a:pt x="1697265" y="1181917"/>
                    <a:pt x="1701643" y="1192264"/>
                    <a:pt x="1706816" y="1204203"/>
                  </a:cubicBezTo>
                  <a:cubicBezTo>
                    <a:pt x="1719550" y="1199029"/>
                    <a:pt x="1729499" y="1194652"/>
                    <a:pt x="1740642" y="1190274"/>
                  </a:cubicBezTo>
                  <a:cubicBezTo>
                    <a:pt x="1735468" y="1177938"/>
                    <a:pt x="1731489" y="1167591"/>
                    <a:pt x="1726713" y="1155653"/>
                  </a:cubicBezTo>
                  <a:close/>
                  <a:moveTo>
                    <a:pt x="2743481" y="1149683"/>
                  </a:moveTo>
                  <a:cubicBezTo>
                    <a:pt x="2738307" y="1164805"/>
                    <a:pt x="2734328" y="1177540"/>
                    <a:pt x="2729552" y="1192662"/>
                  </a:cubicBezTo>
                  <a:cubicBezTo>
                    <a:pt x="2750644" y="1200223"/>
                    <a:pt x="2769745" y="1207386"/>
                    <a:pt x="2790837" y="1214947"/>
                  </a:cubicBezTo>
                  <a:cubicBezTo>
                    <a:pt x="2796408" y="1200223"/>
                    <a:pt x="2801582" y="1187091"/>
                    <a:pt x="2807153" y="1172764"/>
                  </a:cubicBezTo>
                  <a:cubicBezTo>
                    <a:pt x="2784868" y="1164407"/>
                    <a:pt x="2764572" y="1157244"/>
                    <a:pt x="2743481" y="1149683"/>
                  </a:cubicBezTo>
                  <a:close/>
                  <a:moveTo>
                    <a:pt x="3291062" y="1149285"/>
                  </a:moveTo>
                  <a:cubicBezTo>
                    <a:pt x="3281114" y="1162816"/>
                    <a:pt x="3271961" y="1175152"/>
                    <a:pt x="3262410" y="1188285"/>
                  </a:cubicBezTo>
                  <a:cubicBezTo>
                    <a:pt x="3275144" y="1197438"/>
                    <a:pt x="3286287" y="1206192"/>
                    <a:pt x="3298624" y="1215345"/>
                  </a:cubicBezTo>
                  <a:cubicBezTo>
                    <a:pt x="3308970" y="1201417"/>
                    <a:pt x="3318123" y="1189478"/>
                    <a:pt x="3328072" y="1176346"/>
                  </a:cubicBezTo>
                  <a:cubicBezTo>
                    <a:pt x="3314542" y="1166397"/>
                    <a:pt x="3303001" y="1158040"/>
                    <a:pt x="3291062" y="1149285"/>
                  </a:cubicBezTo>
                  <a:close/>
                  <a:moveTo>
                    <a:pt x="1767305" y="1139734"/>
                  </a:moveTo>
                  <a:cubicBezTo>
                    <a:pt x="1754968" y="1144908"/>
                    <a:pt x="1744223" y="1149285"/>
                    <a:pt x="1733081" y="1154061"/>
                  </a:cubicBezTo>
                  <a:cubicBezTo>
                    <a:pt x="1737856" y="1166397"/>
                    <a:pt x="1741836" y="1176744"/>
                    <a:pt x="1746611" y="1187489"/>
                  </a:cubicBezTo>
                  <a:cubicBezTo>
                    <a:pt x="1758550" y="1182713"/>
                    <a:pt x="1769294" y="1179132"/>
                    <a:pt x="1780835" y="1174754"/>
                  </a:cubicBezTo>
                  <a:cubicBezTo>
                    <a:pt x="1776059" y="1162816"/>
                    <a:pt x="1772080" y="1151673"/>
                    <a:pt x="1767305" y="1139734"/>
                  </a:cubicBezTo>
                  <a:close/>
                  <a:moveTo>
                    <a:pt x="3388561" y="1133765"/>
                  </a:moveTo>
                  <a:cubicBezTo>
                    <a:pt x="3377816" y="1147296"/>
                    <a:pt x="3369061" y="1158438"/>
                    <a:pt x="3358316" y="1171969"/>
                  </a:cubicBezTo>
                  <a:cubicBezTo>
                    <a:pt x="3371051" y="1182713"/>
                    <a:pt x="3382591" y="1191866"/>
                    <a:pt x="3394530" y="1201815"/>
                  </a:cubicBezTo>
                  <a:cubicBezTo>
                    <a:pt x="3405275" y="1189080"/>
                    <a:pt x="3415224" y="1177540"/>
                    <a:pt x="3425968" y="1164407"/>
                  </a:cubicBezTo>
                  <a:cubicBezTo>
                    <a:pt x="3412836" y="1153663"/>
                    <a:pt x="3400897" y="1144112"/>
                    <a:pt x="3388561" y="1133765"/>
                  </a:cubicBezTo>
                  <a:close/>
                  <a:moveTo>
                    <a:pt x="1809487" y="1126204"/>
                  </a:moveTo>
                  <a:cubicBezTo>
                    <a:pt x="1796753" y="1130582"/>
                    <a:pt x="1786406" y="1134163"/>
                    <a:pt x="1774070" y="1138541"/>
                  </a:cubicBezTo>
                  <a:cubicBezTo>
                    <a:pt x="1778845" y="1151275"/>
                    <a:pt x="1783223" y="1162020"/>
                    <a:pt x="1787600" y="1173162"/>
                  </a:cubicBezTo>
                  <a:cubicBezTo>
                    <a:pt x="1799937" y="1168785"/>
                    <a:pt x="1809885" y="1165203"/>
                    <a:pt x="1821028" y="1161224"/>
                  </a:cubicBezTo>
                  <a:cubicBezTo>
                    <a:pt x="1817049" y="1148887"/>
                    <a:pt x="1813467" y="1138143"/>
                    <a:pt x="1809487" y="1126204"/>
                  </a:cubicBezTo>
                  <a:close/>
                  <a:moveTo>
                    <a:pt x="1492320" y="1125806"/>
                  </a:moveTo>
                  <a:cubicBezTo>
                    <a:pt x="1482371" y="1131377"/>
                    <a:pt x="1474412" y="1136153"/>
                    <a:pt x="1465657" y="1141724"/>
                  </a:cubicBezTo>
                  <a:cubicBezTo>
                    <a:pt x="1472422" y="1152867"/>
                    <a:pt x="1477994" y="1162020"/>
                    <a:pt x="1483963" y="1172366"/>
                  </a:cubicBezTo>
                  <a:cubicBezTo>
                    <a:pt x="1493514" y="1167193"/>
                    <a:pt x="1501473" y="1162816"/>
                    <a:pt x="1510626" y="1157642"/>
                  </a:cubicBezTo>
                  <a:cubicBezTo>
                    <a:pt x="1503860" y="1146500"/>
                    <a:pt x="1498289" y="1136551"/>
                    <a:pt x="1492320" y="1125806"/>
                  </a:cubicBezTo>
                  <a:close/>
                  <a:moveTo>
                    <a:pt x="3488049" y="1124612"/>
                  </a:moveTo>
                  <a:cubicBezTo>
                    <a:pt x="3476906" y="1137745"/>
                    <a:pt x="3467355" y="1148887"/>
                    <a:pt x="3456611" y="1161622"/>
                  </a:cubicBezTo>
                  <a:cubicBezTo>
                    <a:pt x="3469743" y="1173162"/>
                    <a:pt x="3481284" y="1183111"/>
                    <a:pt x="3493620" y="1193856"/>
                  </a:cubicBezTo>
                  <a:cubicBezTo>
                    <a:pt x="3505161" y="1180723"/>
                    <a:pt x="3515110" y="1169183"/>
                    <a:pt x="3525854" y="1156846"/>
                  </a:cubicBezTo>
                  <a:cubicBezTo>
                    <a:pt x="3511926" y="1145306"/>
                    <a:pt x="3500385" y="1135357"/>
                    <a:pt x="3488049" y="1124612"/>
                  </a:cubicBezTo>
                  <a:close/>
                  <a:moveTo>
                    <a:pt x="1252355" y="1122622"/>
                  </a:moveTo>
                  <a:cubicBezTo>
                    <a:pt x="1233651" y="1136551"/>
                    <a:pt x="1216539" y="1149285"/>
                    <a:pt x="1197437" y="1162816"/>
                  </a:cubicBezTo>
                  <a:cubicBezTo>
                    <a:pt x="1214151" y="1183509"/>
                    <a:pt x="1226090" y="1208182"/>
                    <a:pt x="1245988" y="1219723"/>
                  </a:cubicBezTo>
                  <a:cubicBezTo>
                    <a:pt x="1277028" y="1238427"/>
                    <a:pt x="1313241" y="1248375"/>
                    <a:pt x="1347465" y="1261906"/>
                  </a:cubicBezTo>
                  <a:cubicBezTo>
                    <a:pt x="1348659" y="1261508"/>
                    <a:pt x="1349455" y="1260712"/>
                    <a:pt x="1350649" y="1259916"/>
                  </a:cubicBezTo>
                  <a:cubicBezTo>
                    <a:pt x="1318415" y="1214549"/>
                    <a:pt x="1285783" y="1169581"/>
                    <a:pt x="1252355" y="1122622"/>
                  </a:cubicBezTo>
                  <a:close/>
                  <a:moveTo>
                    <a:pt x="2649962" y="1121429"/>
                  </a:moveTo>
                  <a:cubicBezTo>
                    <a:pt x="2645982" y="1136949"/>
                    <a:pt x="2642401" y="1150479"/>
                    <a:pt x="2638819" y="1165203"/>
                  </a:cubicBezTo>
                  <a:cubicBezTo>
                    <a:pt x="2660707" y="1171173"/>
                    <a:pt x="2680206" y="1176744"/>
                    <a:pt x="2701298" y="1182713"/>
                  </a:cubicBezTo>
                  <a:cubicBezTo>
                    <a:pt x="2706073" y="1167989"/>
                    <a:pt x="2710053" y="1154857"/>
                    <a:pt x="2714828" y="1140132"/>
                  </a:cubicBezTo>
                  <a:cubicBezTo>
                    <a:pt x="2691747" y="1133367"/>
                    <a:pt x="2671452" y="1127398"/>
                    <a:pt x="2649962" y="1121429"/>
                  </a:cubicBezTo>
                  <a:close/>
                  <a:moveTo>
                    <a:pt x="3591118" y="1119837"/>
                  </a:moveTo>
                  <a:cubicBezTo>
                    <a:pt x="3578384" y="1133367"/>
                    <a:pt x="3568435" y="1144510"/>
                    <a:pt x="3557292" y="1156448"/>
                  </a:cubicBezTo>
                  <a:cubicBezTo>
                    <a:pt x="3570425" y="1168785"/>
                    <a:pt x="3582363" y="1179530"/>
                    <a:pt x="3591118" y="1187887"/>
                  </a:cubicBezTo>
                  <a:cubicBezTo>
                    <a:pt x="3604251" y="1176744"/>
                    <a:pt x="3615393" y="1166795"/>
                    <a:pt x="3624944" y="1158040"/>
                  </a:cubicBezTo>
                  <a:cubicBezTo>
                    <a:pt x="3613802" y="1145704"/>
                    <a:pt x="3603057" y="1133367"/>
                    <a:pt x="3591118" y="1119837"/>
                  </a:cubicBezTo>
                  <a:close/>
                  <a:moveTo>
                    <a:pt x="1375322" y="1116653"/>
                  </a:moveTo>
                  <a:cubicBezTo>
                    <a:pt x="1364975" y="1123020"/>
                    <a:pt x="1357016" y="1128592"/>
                    <a:pt x="1348261" y="1134561"/>
                  </a:cubicBezTo>
                  <a:cubicBezTo>
                    <a:pt x="1355424" y="1145306"/>
                    <a:pt x="1361394" y="1154459"/>
                    <a:pt x="1368159" y="1164407"/>
                  </a:cubicBezTo>
                  <a:cubicBezTo>
                    <a:pt x="1377710" y="1158438"/>
                    <a:pt x="1385669" y="1153265"/>
                    <a:pt x="1394822" y="1147296"/>
                  </a:cubicBezTo>
                  <a:cubicBezTo>
                    <a:pt x="1388056" y="1136551"/>
                    <a:pt x="1382087" y="1127000"/>
                    <a:pt x="1375322" y="1116653"/>
                  </a:cubicBezTo>
                  <a:close/>
                  <a:moveTo>
                    <a:pt x="1851272" y="1113072"/>
                  </a:moveTo>
                  <a:cubicBezTo>
                    <a:pt x="1838538" y="1117051"/>
                    <a:pt x="1827793" y="1120633"/>
                    <a:pt x="1815855" y="1124612"/>
                  </a:cubicBezTo>
                  <a:cubicBezTo>
                    <a:pt x="1820232" y="1136949"/>
                    <a:pt x="1823416" y="1147296"/>
                    <a:pt x="1827395" y="1159234"/>
                  </a:cubicBezTo>
                  <a:cubicBezTo>
                    <a:pt x="1839732" y="1155255"/>
                    <a:pt x="1850079" y="1152071"/>
                    <a:pt x="1862017" y="1148489"/>
                  </a:cubicBezTo>
                  <a:cubicBezTo>
                    <a:pt x="1858038" y="1135755"/>
                    <a:pt x="1854854" y="1125010"/>
                    <a:pt x="1851272" y="1113072"/>
                  </a:cubicBezTo>
                  <a:close/>
                  <a:moveTo>
                    <a:pt x="1071287" y="1112276"/>
                  </a:moveTo>
                  <a:cubicBezTo>
                    <a:pt x="1058552" y="1123418"/>
                    <a:pt x="1047409" y="1133367"/>
                    <a:pt x="1035471" y="1143714"/>
                  </a:cubicBezTo>
                  <a:cubicBezTo>
                    <a:pt x="1044226" y="1153663"/>
                    <a:pt x="1051389" y="1161622"/>
                    <a:pt x="1059348" y="1170377"/>
                  </a:cubicBezTo>
                  <a:cubicBezTo>
                    <a:pt x="1072083" y="1159632"/>
                    <a:pt x="1082827" y="1150081"/>
                    <a:pt x="1094368" y="1140132"/>
                  </a:cubicBezTo>
                  <a:cubicBezTo>
                    <a:pt x="1086409" y="1130582"/>
                    <a:pt x="1080042" y="1122622"/>
                    <a:pt x="1071287" y="1112276"/>
                  </a:cubicBezTo>
                  <a:close/>
                  <a:moveTo>
                    <a:pt x="1312445" y="1100337"/>
                  </a:moveTo>
                  <a:cubicBezTo>
                    <a:pt x="1302497" y="1107102"/>
                    <a:pt x="1294538" y="1112276"/>
                    <a:pt x="1284987" y="1119439"/>
                  </a:cubicBezTo>
                  <a:cubicBezTo>
                    <a:pt x="1292548" y="1130184"/>
                    <a:pt x="1298915" y="1138939"/>
                    <a:pt x="1305680" y="1148887"/>
                  </a:cubicBezTo>
                  <a:cubicBezTo>
                    <a:pt x="1315629" y="1142122"/>
                    <a:pt x="1323986" y="1136153"/>
                    <a:pt x="1332741" y="1130184"/>
                  </a:cubicBezTo>
                  <a:cubicBezTo>
                    <a:pt x="1325180" y="1119041"/>
                    <a:pt x="1319211" y="1110286"/>
                    <a:pt x="1312445" y="1100337"/>
                  </a:cubicBezTo>
                  <a:close/>
                  <a:moveTo>
                    <a:pt x="3332847" y="1091582"/>
                  </a:moveTo>
                  <a:cubicBezTo>
                    <a:pt x="3322899" y="1105511"/>
                    <a:pt x="3313746" y="1118245"/>
                    <a:pt x="3304195" y="1131377"/>
                  </a:cubicBezTo>
                  <a:cubicBezTo>
                    <a:pt x="3317327" y="1140928"/>
                    <a:pt x="3328868" y="1149683"/>
                    <a:pt x="3341602" y="1159234"/>
                  </a:cubicBezTo>
                  <a:cubicBezTo>
                    <a:pt x="3351551" y="1146500"/>
                    <a:pt x="3360306" y="1134959"/>
                    <a:pt x="3371449" y="1120633"/>
                  </a:cubicBezTo>
                  <a:cubicBezTo>
                    <a:pt x="3357919" y="1110286"/>
                    <a:pt x="3345980" y="1101531"/>
                    <a:pt x="3332847" y="1091582"/>
                  </a:cubicBezTo>
                  <a:close/>
                  <a:moveTo>
                    <a:pt x="1440188" y="1078450"/>
                  </a:moveTo>
                  <a:cubicBezTo>
                    <a:pt x="1430637" y="1083623"/>
                    <a:pt x="1422280" y="1088797"/>
                    <a:pt x="1412331" y="1094766"/>
                  </a:cubicBezTo>
                  <a:cubicBezTo>
                    <a:pt x="1419495" y="1106704"/>
                    <a:pt x="1425464" y="1115857"/>
                    <a:pt x="1431433" y="1125806"/>
                  </a:cubicBezTo>
                  <a:cubicBezTo>
                    <a:pt x="1441382" y="1119837"/>
                    <a:pt x="1449341" y="1114663"/>
                    <a:pt x="1458494" y="1109490"/>
                  </a:cubicBezTo>
                  <a:cubicBezTo>
                    <a:pt x="1451729" y="1098348"/>
                    <a:pt x="1446157" y="1088797"/>
                    <a:pt x="1440188" y="1078450"/>
                  </a:cubicBezTo>
                  <a:close/>
                  <a:moveTo>
                    <a:pt x="3432335" y="1078052"/>
                  </a:moveTo>
                  <a:cubicBezTo>
                    <a:pt x="3421989" y="1091582"/>
                    <a:pt x="3412438" y="1103919"/>
                    <a:pt x="3402489" y="1116653"/>
                  </a:cubicBezTo>
                  <a:cubicBezTo>
                    <a:pt x="3415622" y="1127398"/>
                    <a:pt x="3426764" y="1136153"/>
                    <a:pt x="3440294" y="1147296"/>
                  </a:cubicBezTo>
                  <a:cubicBezTo>
                    <a:pt x="3451039" y="1134163"/>
                    <a:pt x="3460590" y="1122225"/>
                    <a:pt x="3471335" y="1109490"/>
                  </a:cubicBezTo>
                  <a:cubicBezTo>
                    <a:pt x="3457804" y="1098745"/>
                    <a:pt x="3445866" y="1089195"/>
                    <a:pt x="3432335" y="1078052"/>
                  </a:cubicBezTo>
                  <a:close/>
                  <a:moveTo>
                    <a:pt x="1645929" y="1078052"/>
                  </a:moveTo>
                  <a:cubicBezTo>
                    <a:pt x="1632399" y="1084419"/>
                    <a:pt x="1621654" y="1089195"/>
                    <a:pt x="1608920" y="1094766"/>
                  </a:cubicBezTo>
                  <a:cubicBezTo>
                    <a:pt x="1622450" y="1124214"/>
                    <a:pt x="1635185" y="1151673"/>
                    <a:pt x="1648317" y="1180326"/>
                  </a:cubicBezTo>
                  <a:cubicBezTo>
                    <a:pt x="1660653" y="1174754"/>
                    <a:pt x="1671000" y="1169979"/>
                    <a:pt x="1682939" y="1164407"/>
                  </a:cubicBezTo>
                  <a:cubicBezTo>
                    <a:pt x="1670204" y="1134561"/>
                    <a:pt x="1658266" y="1106704"/>
                    <a:pt x="1645929" y="1078052"/>
                  </a:cubicBezTo>
                  <a:close/>
                  <a:moveTo>
                    <a:pt x="3534609" y="1071287"/>
                  </a:moveTo>
                  <a:cubicBezTo>
                    <a:pt x="3523466" y="1084419"/>
                    <a:pt x="3513518" y="1095562"/>
                    <a:pt x="3503171" y="1107898"/>
                  </a:cubicBezTo>
                  <a:cubicBezTo>
                    <a:pt x="3515905" y="1119041"/>
                    <a:pt x="3527446" y="1129388"/>
                    <a:pt x="3540976" y="1142122"/>
                  </a:cubicBezTo>
                  <a:cubicBezTo>
                    <a:pt x="3552517" y="1128990"/>
                    <a:pt x="3562864" y="1117449"/>
                    <a:pt x="3573608" y="1105113"/>
                  </a:cubicBezTo>
                  <a:cubicBezTo>
                    <a:pt x="3559680" y="1092776"/>
                    <a:pt x="3547344" y="1082429"/>
                    <a:pt x="3534609" y="1071287"/>
                  </a:cubicBezTo>
                  <a:close/>
                  <a:moveTo>
                    <a:pt x="3639270" y="1068899"/>
                  </a:moveTo>
                  <a:cubicBezTo>
                    <a:pt x="3626934" y="1081633"/>
                    <a:pt x="3616985" y="1092776"/>
                    <a:pt x="3605843" y="1104715"/>
                  </a:cubicBezTo>
                  <a:cubicBezTo>
                    <a:pt x="3618975" y="1117051"/>
                    <a:pt x="3631311" y="1128592"/>
                    <a:pt x="3642056" y="1138541"/>
                  </a:cubicBezTo>
                  <a:cubicBezTo>
                    <a:pt x="3654393" y="1127000"/>
                    <a:pt x="3665137" y="1116653"/>
                    <a:pt x="3677474" y="1105113"/>
                  </a:cubicBezTo>
                  <a:cubicBezTo>
                    <a:pt x="3664739" y="1092776"/>
                    <a:pt x="3652005" y="1080838"/>
                    <a:pt x="3639270" y="1068899"/>
                  </a:cubicBezTo>
                  <a:close/>
                  <a:moveTo>
                    <a:pt x="1561961" y="1068103"/>
                  </a:moveTo>
                  <a:cubicBezTo>
                    <a:pt x="1541666" y="1078450"/>
                    <a:pt x="1523758" y="1087603"/>
                    <a:pt x="1505054" y="1097154"/>
                  </a:cubicBezTo>
                  <a:cubicBezTo>
                    <a:pt x="1522166" y="1129786"/>
                    <a:pt x="1538482" y="1160428"/>
                    <a:pt x="1555594" y="1192662"/>
                  </a:cubicBezTo>
                  <a:cubicBezTo>
                    <a:pt x="1573502" y="1183509"/>
                    <a:pt x="1590216" y="1175152"/>
                    <a:pt x="1608920" y="1165601"/>
                  </a:cubicBezTo>
                  <a:cubicBezTo>
                    <a:pt x="1592604" y="1131775"/>
                    <a:pt x="1577879" y="1100735"/>
                    <a:pt x="1561961" y="1068103"/>
                  </a:cubicBezTo>
                  <a:close/>
                  <a:moveTo>
                    <a:pt x="2885151" y="1063328"/>
                  </a:moveTo>
                  <a:cubicBezTo>
                    <a:pt x="2879182" y="1078052"/>
                    <a:pt x="2874009" y="1090786"/>
                    <a:pt x="2868040" y="1104715"/>
                  </a:cubicBezTo>
                  <a:cubicBezTo>
                    <a:pt x="2889927" y="1114663"/>
                    <a:pt x="2910621" y="1123816"/>
                    <a:pt x="2932906" y="1133765"/>
                  </a:cubicBezTo>
                  <a:cubicBezTo>
                    <a:pt x="2939273" y="1120633"/>
                    <a:pt x="2945242" y="1108296"/>
                    <a:pt x="2952803" y="1092776"/>
                  </a:cubicBezTo>
                  <a:cubicBezTo>
                    <a:pt x="2928926" y="1082429"/>
                    <a:pt x="2907835" y="1073276"/>
                    <a:pt x="2885151" y="1063328"/>
                  </a:cubicBezTo>
                  <a:close/>
                  <a:moveTo>
                    <a:pt x="1689704" y="1060144"/>
                  </a:moveTo>
                  <a:cubicBezTo>
                    <a:pt x="1675776" y="1066113"/>
                    <a:pt x="1664633" y="1070889"/>
                    <a:pt x="1652296" y="1075664"/>
                  </a:cubicBezTo>
                  <a:cubicBezTo>
                    <a:pt x="1665031" y="1105511"/>
                    <a:pt x="1676969" y="1133765"/>
                    <a:pt x="1689306" y="1162418"/>
                  </a:cubicBezTo>
                  <a:cubicBezTo>
                    <a:pt x="1702040" y="1156846"/>
                    <a:pt x="1712387" y="1152867"/>
                    <a:pt x="1723928" y="1147694"/>
                  </a:cubicBezTo>
                  <a:cubicBezTo>
                    <a:pt x="1712387" y="1118245"/>
                    <a:pt x="1701643" y="1090388"/>
                    <a:pt x="1689704" y="1060144"/>
                  </a:cubicBezTo>
                  <a:close/>
                  <a:moveTo>
                    <a:pt x="2666278" y="1058552"/>
                  </a:moveTo>
                  <a:cubicBezTo>
                    <a:pt x="2661901" y="1075664"/>
                    <a:pt x="2658717" y="1088399"/>
                    <a:pt x="2655135" y="1101929"/>
                  </a:cubicBezTo>
                  <a:cubicBezTo>
                    <a:pt x="2677819" y="1108296"/>
                    <a:pt x="2698910" y="1114266"/>
                    <a:pt x="2720797" y="1120633"/>
                  </a:cubicBezTo>
                  <a:cubicBezTo>
                    <a:pt x="2725573" y="1106307"/>
                    <a:pt x="2729552" y="1093174"/>
                    <a:pt x="2734328" y="1077654"/>
                  </a:cubicBezTo>
                  <a:cubicBezTo>
                    <a:pt x="2709655" y="1070889"/>
                    <a:pt x="2688165" y="1064522"/>
                    <a:pt x="2666278" y="1058552"/>
                  </a:cubicBezTo>
                  <a:close/>
                  <a:moveTo>
                    <a:pt x="1385271" y="1054175"/>
                  </a:moveTo>
                  <a:cubicBezTo>
                    <a:pt x="1374924" y="1060940"/>
                    <a:pt x="1366169" y="1066113"/>
                    <a:pt x="1357414" y="1072083"/>
                  </a:cubicBezTo>
                  <a:cubicBezTo>
                    <a:pt x="1364179" y="1082827"/>
                    <a:pt x="1369751" y="1091980"/>
                    <a:pt x="1376516" y="1102725"/>
                  </a:cubicBezTo>
                  <a:cubicBezTo>
                    <a:pt x="1386863" y="1096358"/>
                    <a:pt x="1395220" y="1090786"/>
                    <a:pt x="1404372" y="1085215"/>
                  </a:cubicBezTo>
                  <a:cubicBezTo>
                    <a:pt x="1397209" y="1073674"/>
                    <a:pt x="1391638" y="1064124"/>
                    <a:pt x="1385271" y="1054175"/>
                  </a:cubicBezTo>
                  <a:close/>
                  <a:moveTo>
                    <a:pt x="2051840" y="1052185"/>
                  </a:moveTo>
                  <a:cubicBezTo>
                    <a:pt x="2040300" y="1053777"/>
                    <a:pt x="2029953" y="1055369"/>
                    <a:pt x="2018014" y="1056563"/>
                  </a:cubicBezTo>
                  <a:cubicBezTo>
                    <a:pt x="2020402" y="1071287"/>
                    <a:pt x="2022392" y="1084021"/>
                    <a:pt x="2024779" y="1097950"/>
                  </a:cubicBezTo>
                  <a:cubicBezTo>
                    <a:pt x="2036718" y="1095960"/>
                    <a:pt x="2046667" y="1094368"/>
                    <a:pt x="2057810" y="1092378"/>
                  </a:cubicBezTo>
                  <a:cubicBezTo>
                    <a:pt x="2055820" y="1078450"/>
                    <a:pt x="2053830" y="1066113"/>
                    <a:pt x="2051840" y="1052185"/>
                  </a:cubicBezTo>
                  <a:close/>
                  <a:moveTo>
                    <a:pt x="1627623" y="1036665"/>
                  </a:moveTo>
                  <a:cubicBezTo>
                    <a:pt x="1614491" y="1043032"/>
                    <a:pt x="1602950" y="1048604"/>
                    <a:pt x="1590216" y="1054573"/>
                  </a:cubicBezTo>
                  <a:cubicBezTo>
                    <a:pt x="1596185" y="1066909"/>
                    <a:pt x="1600961" y="1076858"/>
                    <a:pt x="1606134" y="1087205"/>
                  </a:cubicBezTo>
                  <a:cubicBezTo>
                    <a:pt x="1618470" y="1081633"/>
                    <a:pt x="1629215" y="1076858"/>
                    <a:pt x="1642746" y="1070889"/>
                  </a:cubicBezTo>
                  <a:cubicBezTo>
                    <a:pt x="1637572" y="1058552"/>
                    <a:pt x="1632797" y="1048206"/>
                    <a:pt x="1627623" y="1036665"/>
                  </a:cubicBezTo>
                  <a:close/>
                  <a:moveTo>
                    <a:pt x="2566790" y="1035073"/>
                  </a:moveTo>
                  <a:cubicBezTo>
                    <a:pt x="2564004" y="1052185"/>
                    <a:pt x="2561617" y="1065317"/>
                    <a:pt x="2559627" y="1079644"/>
                  </a:cubicBezTo>
                  <a:cubicBezTo>
                    <a:pt x="2582708" y="1084817"/>
                    <a:pt x="2603800" y="1089195"/>
                    <a:pt x="2625687" y="1093970"/>
                  </a:cubicBezTo>
                  <a:cubicBezTo>
                    <a:pt x="2629268" y="1078450"/>
                    <a:pt x="2632850" y="1065317"/>
                    <a:pt x="2636432" y="1050195"/>
                  </a:cubicBezTo>
                  <a:cubicBezTo>
                    <a:pt x="2612953" y="1045022"/>
                    <a:pt x="2591463" y="1040246"/>
                    <a:pt x="2566790" y="1035073"/>
                  </a:cubicBezTo>
                  <a:close/>
                  <a:moveTo>
                    <a:pt x="3375030" y="1034277"/>
                  </a:moveTo>
                  <a:cubicBezTo>
                    <a:pt x="3364684" y="1048604"/>
                    <a:pt x="3355929" y="1060940"/>
                    <a:pt x="3346378" y="1074072"/>
                  </a:cubicBezTo>
                  <a:cubicBezTo>
                    <a:pt x="3359908" y="1084419"/>
                    <a:pt x="3371847" y="1093174"/>
                    <a:pt x="3384979" y="1103123"/>
                  </a:cubicBezTo>
                  <a:cubicBezTo>
                    <a:pt x="3395326" y="1089593"/>
                    <a:pt x="3404877" y="1077256"/>
                    <a:pt x="3414826" y="1064124"/>
                  </a:cubicBezTo>
                  <a:cubicBezTo>
                    <a:pt x="3400897" y="1053777"/>
                    <a:pt x="3388561" y="1044226"/>
                    <a:pt x="3375030" y="1034277"/>
                  </a:cubicBezTo>
                  <a:close/>
                  <a:moveTo>
                    <a:pt x="1778447" y="1029104"/>
                  </a:moveTo>
                  <a:cubicBezTo>
                    <a:pt x="1765315" y="1033481"/>
                    <a:pt x="1754172" y="1037063"/>
                    <a:pt x="1740244" y="1041838"/>
                  </a:cubicBezTo>
                  <a:cubicBezTo>
                    <a:pt x="1750989" y="1072481"/>
                    <a:pt x="1761335" y="1101133"/>
                    <a:pt x="1771682" y="1130582"/>
                  </a:cubicBezTo>
                  <a:cubicBezTo>
                    <a:pt x="1784814" y="1126204"/>
                    <a:pt x="1795161" y="1122622"/>
                    <a:pt x="1807498" y="1118643"/>
                  </a:cubicBezTo>
                  <a:cubicBezTo>
                    <a:pt x="1797549" y="1088399"/>
                    <a:pt x="1788396" y="1059348"/>
                    <a:pt x="1778447" y="1029104"/>
                  </a:cubicBezTo>
                  <a:close/>
                  <a:moveTo>
                    <a:pt x="3199932" y="1025522"/>
                  </a:moveTo>
                  <a:cubicBezTo>
                    <a:pt x="3195952" y="1032685"/>
                    <a:pt x="3192370" y="1037859"/>
                    <a:pt x="3188789" y="1044624"/>
                  </a:cubicBezTo>
                  <a:cubicBezTo>
                    <a:pt x="3217043" y="1062930"/>
                    <a:pt x="3244104" y="1080838"/>
                    <a:pt x="3272757" y="1099541"/>
                  </a:cubicBezTo>
                  <a:cubicBezTo>
                    <a:pt x="3276736" y="1093572"/>
                    <a:pt x="3280716" y="1088399"/>
                    <a:pt x="3285491" y="1081633"/>
                  </a:cubicBezTo>
                  <a:cubicBezTo>
                    <a:pt x="3256441" y="1062532"/>
                    <a:pt x="3228584" y="1044226"/>
                    <a:pt x="3199932" y="1025522"/>
                  </a:cubicBezTo>
                  <a:close/>
                  <a:moveTo>
                    <a:pt x="2785664" y="1025522"/>
                  </a:moveTo>
                  <a:cubicBezTo>
                    <a:pt x="2780888" y="1039848"/>
                    <a:pt x="2776113" y="1052981"/>
                    <a:pt x="2770939" y="1068103"/>
                  </a:cubicBezTo>
                  <a:cubicBezTo>
                    <a:pt x="2794419" y="1076858"/>
                    <a:pt x="2815510" y="1084419"/>
                    <a:pt x="2838193" y="1092378"/>
                  </a:cubicBezTo>
                  <a:cubicBezTo>
                    <a:pt x="2843765" y="1078052"/>
                    <a:pt x="2848938" y="1065317"/>
                    <a:pt x="2854509" y="1050593"/>
                  </a:cubicBezTo>
                  <a:cubicBezTo>
                    <a:pt x="2831428" y="1042236"/>
                    <a:pt x="2809541" y="1034277"/>
                    <a:pt x="2785664" y="1025522"/>
                  </a:cubicBezTo>
                  <a:close/>
                  <a:moveTo>
                    <a:pt x="1934444" y="1023930"/>
                  </a:moveTo>
                  <a:cubicBezTo>
                    <a:pt x="1921710" y="1026716"/>
                    <a:pt x="1911761" y="1029104"/>
                    <a:pt x="1900221" y="1031889"/>
                  </a:cubicBezTo>
                  <a:cubicBezTo>
                    <a:pt x="1903802" y="1046216"/>
                    <a:pt x="1906986" y="1058552"/>
                    <a:pt x="1910169" y="1072481"/>
                  </a:cubicBezTo>
                  <a:cubicBezTo>
                    <a:pt x="1922506" y="1069695"/>
                    <a:pt x="1932853" y="1067307"/>
                    <a:pt x="1944393" y="1064522"/>
                  </a:cubicBezTo>
                  <a:cubicBezTo>
                    <a:pt x="1940812" y="1049797"/>
                    <a:pt x="1937628" y="1037461"/>
                    <a:pt x="1934444" y="1023930"/>
                  </a:cubicBezTo>
                  <a:close/>
                  <a:moveTo>
                    <a:pt x="3476906" y="1023134"/>
                  </a:moveTo>
                  <a:cubicBezTo>
                    <a:pt x="3466559" y="1035869"/>
                    <a:pt x="3457008" y="1047808"/>
                    <a:pt x="3446264" y="1061338"/>
                  </a:cubicBezTo>
                  <a:cubicBezTo>
                    <a:pt x="3460192" y="1072481"/>
                    <a:pt x="3472131" y="1082429"/>
                    <a:pt x="3485661" y="1093174"/>
                  </a:cubicBezTo>
                  <a:cubicBezTo>
                    <a:pt x="3496406" y="1080042"/>
                    <a:pt x="3506355" y="1068501"/>
                    <a:pt x="3517099" y="1055767"/>
                  </a:cubicBezTo>
                  <a:cubicBezTo>
                    <a:pt x="3503569" y="1044624"/>
                    <a:pt x="3490834" y="1034277"/>
                    <a:pt x="3476906" y="1023134"/>
                  </a:cubicBezTo>
                  <a:close/>
                  <a:moveTo>
                    <a:pt x="1672592" y="1018757"/>
                  </a:moveTo>
                  <a:cubicBezTo>
                    <a:pt x="1659062" y="1024328"/>
                    <a:pt x="1647919" y="1029104"/>
                    <a:pt x="1634787" y="1034675"/>
                  </a:cubicBezTo>
                  <a:cubicBezTo>
                    <a:pt x="1639960" y="1046614"/>
                    <a:pt x="1644337" y="1056563"/>
                    <a:pt x="1649113" y="1068103"/>
                  </a:cubicBezTo>
                  <a:cubicBezTo>
                    <a:pt x="1662245" y="1062930"/>
                    <a:pt x="1673388" y="1058154"/>
                    <a:pt x="1686520" y="1052981"/>
                  </a:cubicBezTo>
                  <a:cubicBezTo>
                    <a:pt x="1681745" y="1040644"/>
                    <a:pt x="1677367" y="1030298"/>
                    <a:pt x="1672592" y="1018757"/>
                  </a:cubicBezTo>
                  <a:close/>
                  <a:moveTo>
                    <a:pt x="2384130" y="1017961"/>
                  </a:moveTo>
                  <a:cubicBezTo>
                    <a:pt x="2382936" y="1041042"/>
                    <a:pt x="2381742" y="1060940"/>
                    <a:pt x="2380549" y="1082031"/>
                  </a:cubicBezTo>
                  <a:cubicBezTo>
                    <a:pt x="2398456" y="1083623"/>
                    <a:pt x="2413977" y="1084817"/>
                    <a:pt x="2430691" y="1086409"/>
                  </a:cubicBezTo>
                  <a:cubicBezTo>
                    <a:pt x="2433078" y="1064124"/>
                    <a:pt x="2435068" y="1044624"/>
                    <a:pt x="2437456" y="1023532"/>
                  </a:cubicBezTo>
                  <a:cubicBezTo>
                    <a:pt x="2419548" y="1021941"/>
                    <a:pt x="2403630" y="1019951"/>
                    <a:pt x="2384130" y="1017961"/>
                  </a:cubicBezTo>
                  <a:close/>
                  <a:moveTo>
                    <a:pt x="3580772" y="1016767"/>
                  </a:moveTo>
                  <a:cubicBezTo>
                    <a:pt x="3569629" y="1029900"/>
                    <a:pt x="3559680" y="1041838"/>
                    <a:pt x="3548936" y="1054175"/>
                  </a:cubicBezTo>
                  <a:cubicBezTo>
                    <a:pt x="3562864" y="1066511"/>
                    <a:pt x="3575200" y="1077256"/>
                    <a:pt x="3588333" y="1088797"/>
                  </a:cubicBezTo>
                  <a:cubicBezTo>
                    <a:pt x="3599873" y="1076062"/>
                    <a:pt x="3610220" y="1064522"/>
                    <a:pt x="3620965" y="1052185"/>
                  </a:cubicBezTo>
                  <a:cubicBezTo>
                    <a:pt x="3607434" y="1040246"/>
                    <a:pt x="3595098" y="1029502"/>
                    <a:pt x="3580772" y="1016767"/>
                  </a:cubicBezTo>
                  <a:close/>
                  <a:moveTo>
                    <a:pt x="2205450" y="1015175"/>
                  </a:moveTo>
                  <a:cubicBezTo>
                    <a:pt x="2186746" y="1016369"/>
                    <a:pt x="2170032" y="1017563"/>
                    <a:pt x="2152124" y="1018757"/>
                  </a:cubicBezTo>
                  <a:cubicBezTo>
                    <a:pt x="2153716" y="1040246"/>
                    <a:pt x="2155308" y="1060144"/>
                    <a:pt x="2156899" y="1082031"/>
                  </a:cubicBezTo>
                  <a:cubicBezTo>
                    <a:pt x="2175603" y="1080838"/>
                    <a:pt x="2191123" y="1079644"/>
                    <a:pt x="2205450" y="1078848"/>
                  </a:cubicBezTo>
                  <a:cubicBezTo>
                    <a:pt x="2205450" y="1056563"/>
                    <a:pt x="2205450" y="1037063"/>
                    <a:pt x="2205450" y="1015175"/>
                  </a:cubicBezTo>
                  <a:close/>
                  <a:moveTo>
                    <a:pt x="1823018" y="1015175"/>
                  </a:moveTo>
                  <a:cubicBezTo>
                    <a:pt x="1809090" y="1019553"/>
                    <a:pt x="1797151" y="1023532"/>
                    <a:pt x="1784417" y="1027512"/>
                  </a:cubicBezTo>
                  <a:cubicBezTo>
                    <a:pt x="1794763" y="1058552"/>
                    <a:pt x="1803916" y="1087205"/>
                    <a:pt x="1813467" y="1116653"/>
                  </a:cubicBezTo>
                  <a:cubicBezTo>
                    <a:pt x="1826599" y="1112674"/>
                    <a:pt x="1836946" y="1109490"/>
                    <a:pt x="1849681" y="1105511"/>
                  </a:cubicBezTo>
                  <a:cubicBezTo>
                    <a:pt x="1840528" y="1074072"/>
                    <a:pt x="1832171" y="1045420"/>
                    <a:pt x="1823018" y="1015175"/>
                  </a:cubicBezTo>
                  <a:close/>
                  <a:moveTo>
                    <a:pt x="2306927" y="1014380"/>
                  </a:moveTo>
                  <a:cubicBezTo>
                    <a:pt x="2306927" y="1036665"/>
                    <a:pt x="2306927" y="1056165"/>
                    <a:pt x="2306927" y="1077654"/>
                  </a:cubicBezTo>
                  <a:cubicBezTo>
                    <a:pt x="2323244" y="1078450"/>
                    <a:pt x="2338764" y="1079246"/>
                    <a:pt x="2356274" y="1080042"/>
                  </a:cubicBezTo>
                  <a:cubicBezTo>
                    <a:pt x="2357865" y="1058552"/>
                    <a:pt x="2359059" y="1038655"/>
                    <a:pt x="2360253" y="1016767"/>
                  </a:cubicBezTo>
                  <a:cubicBezTo>
                    <a:pt x="2341549" y="1015971"/>
                    <a:pt x="2325233" y="1015175"/>
                    <a:pt x="2306927" y="1014380"/>
                  </a:cubicBezTo>
                  <a:close/>
                  <a:moveTo>
                    <a:pt x="1718356" y="1001645"/>
                  </a:moveTo>
                  <a:cubicBezTo>
                    <a:pt x="1704428" y="1006818"/>
                    <a:pt x="1692888" y="1011196"/>
                    <a:pt x="1679755" y="1016369"/>
                  </a:cubicBezTo>
                  <a:cubicBezTo>
                    <a:pt x="1684133" y="1027910"/>
                    <a:pt x="1688112" y="1038257"/>
                    <a:pt x="1692888" y="1050991"/>
                  </a:cubicBezTo>
                  <a:cubicBezTo>
                    <a:pt x="1706418" y="1045818"/>
                    <a:pt x="1717561" y="1041440"/>
                    <a:pt x="1730693" y="1036267"/>
                  </a:cubicBezTo>
                  <a:cubicBezTo>
                    <a:pt x="1726315" y="1023930"/>
                    <a:pt x="1722336" y="1013186"/>
                    <a:pt x="1718356" y="1001645"/>
                  </a:cubicBezTo>
                  <a:close/>
                  <a:moveTo>
                    <a:pt x="2476057" y="995676"/>
                  </a:moveTo>
                  <a:cubicBezTo>
                    <a:pt x="2468098" y="1053777"/>
                    <a:pt x="2460935" y="1109490"/>
                    <a:pt x="2453374" y="1167193"/>
                  </a:cubicBezTo>
                  <a:cubicBezTo>
                    <a:pt x="2472077" y="1169979"/>
                    <a:pt x="2489189" y="1172366"/>
                    <a:pt x="2507495" y="1175152"/>
                  </a:cubicBezTo>
                  <a:cubicBezTo>
                    <a:pt x="2517444" y="1117051"/>
                    <a:pt x="2526995" y="1061736"/>
                    <a:pt x="2536944" y="1004431"/>
                  </a:cubicBezTo>
                  <a:cubicBezTo>
                    <a:pt x="2516648" y="1001247"/>
                    <a:pt x="2497944" y="998462"/>
                    <a:pt x="2476057" y="995676"/>
                  </a:cubicBezTo>
                  <a:close/>
                  <a:moveTo>
                    <a:pt x="1044226" y="994084"/>
                  </a:moveTo>
                  <a:cubicBezTo>
                    <a:pt x="1030298" y="1006023"/>
                    <a:pt x="1018359" y="1015971"/>
                    <a:pt x="1006022" y="1026318"/>
                  </a:cubicBezTo>
                  <a:cubicBezTo>
                    <a:pt x="1013584" y="1035869"/>
                    <a:pt x="1019951" y="1043032"/>
                    <a:pt x="1027114" y="1051787"/>
                  </a:cubicBezTo>
                  <a:cubicBezTo>
                    <a:pt x="1040644" y="1041042"/>
                    <a:pt x="1052583" y="1031093"/>
                    <a:pt x="1065317" y="1020747"/>
                  </a:cubicBezTo>
                  <a:cubicBezTo>
                    <a:pt x="1058154" y="1011992"/>
                    <a:pt x="1052185" y="1004033"/>
                    <a:pt x="1044226" y="994084"/>
                  </a:cubicBezTo>
                  <a:close/>
                  <a:moveTo>
                    <a:pt x="1764519" y="985727"/>
                  </a:moveTo>
                  <a:cubicBezTo>
                    <a:pt x="1750989" y="990502"/>
                    <a:pt x="1739448" y="994482"/>
                    <a:pt x="1725122" y="999257"/>
                  </a:cubicBezTo>
                  <a:cubicBezTo>
                    <a:pt x="1729897" y="1012390"/>
                    <a:pt x="1733877" y="1023134"/>
                    <a:pt x="1737856" y="1034277"/>
                  </a:cubicBezTo>
                  <a:cubicBezTo>
                    <a:pt x="1752182" y="1029104"/>
                    <a:pt x="1763723" y="1025124"/>
                    <a:pt x="1776059" y="1020349"/>
                  </a:cubicBezTo>
                  <a:cubicBezTo>
                    <a:pt x="1772080" y="1008012"/>
                    <a:pt x="1768498" y="997666"/>
                    <a:pt x="1764519" y="985727"/>
                  </a:cubicBezTo>
                  <a:close/>
                  <a:moveTo>
                    <a:pt x="1606134" y="984931"/>
                  </a:moveTo>
                  <a:cubicBezTo>
                    <a:pt x="1593002" y="990900"/>
                    <a:pt x="1580665" y="996074"/>
                    <a:pt x="1567135" y="1002043"/>
                  </a:cubicBezTo>
                  <a:cubicBezTo>
                    <a:pt x="1573104" y="1014380"/>
                    <a:pt x="1577879" y="1024726"/>
                    <a:pt x="1583053" y="1036665"/>
                  </a:cubicBezTo>
                  <a:cubicBezTo>
                    <a:pt x="1596185" y="1031093"/>
                    <a:pt x="1608124" y="1025920"/>
                    <a:pt x="1621256" y="1019951"/>
                  </a:cubicBezTo>
                  <a:cubicBezTo>
                    <a:pt x="1616481" y="1008410"/>
                    <a:pt x="1612103" y="998462"/>
                    <a:pt x="1606134" y="984931"/>
                  </a:cubicBezTo>
                  <a:close/>
                  <a:moveTo>
                    <a:pt x="3416815" y="976972"/>
                  </a:moveTo>
                  <a:cubicBezTo>
                    <a:pt x="3406867" y="990900"/>
                    <a:pt x="3397714" y="1003635"/>
                    <a:pt x="3388561" y="1016767"/>
                  </a:cubicBezTo>
                  <a:cubicBezTo>
                    <a:pt x="3402489" y="1027114"/>
                    <a:pt x="3414826" y="1036665"/>
                    <a:pt x="3428754" y="1047012"/>
                  </a:cubicBezTo>
                  <a:cubicBezTo>
                    <a:pt x="3438703" y="1034277"/>
                    <a:pt x="3447856" y="1022339"/>
                    <a:pt x="3458600" y="1008410"/>
                  </a:cubicBezTo>
                  <a:cubicBezTo>
                    <a:pt x="3443876" y="997268"/>
                    <a:pt x="3430744" y="987717"/>
                    <a:pt x="3416815" y="976972"/>
                  </a:cubicBezTo>
                  <a:close/>
                  <a:moveTo>
                    <a:pt x="1810681" y="971799"/>
                  </a:moveTo>
                  <a:cubicBezTo>
                    <a:pt x="1796753" y="976176"/>
                    <a:pt x="1784417" y="980156"/>
                    <a:pt x="1771682" y="984135"/>
                  </a:cubicBezTo>
                  <a:cubicBezTo>
                    <a:pt x="1775662" y="996472"/>
                    <a:pt x="1778845" y="1006818"/>
                    <a:pt x="1782825" y="1018757"/>
                  </a:cubicBezTo>
                  <a:cubicBezTo>
                    <a:pt x="1795957" y="1014777"/>
                    <a:pt x="1807498" y="1011594"/>
                    <a:pt x="1821426" y="1007216"/>
                  </a:cubicBezTo>
                  <a:cubicBezTo>
                    <a:pt x="1817446" y="994084"/>
                    <a:pt x="1814263" y="983737"/>
                    <a:pt x="1810681" y="971799"/>
                  </a:cubicBezTo>
                  <a:close/>
                  <a:moveTo>
                    <a:pt x="3520681" y="967023"/>
                  </a:moveTo>
                  <a:cubicBezTo>
                    <a:pt x="3509936" y="980554"/>
                    <a:pt x="3500385" y="992492"/>
                    <a:pt x="3490437" y="1005227"/>
                  </a:cubicBezTo>
                  <a:cubicBezTo>
                    <a:pt x="3504763" y="1016767"/>
                    <a:pt x="3516701" y="1026716"/>
                    <a:pt x="3531426" y="1038655"/>
                  </a:cubicBezTo>
                  <a:cubicBezTo>
                    <a:pt x="3542170" y="1025522"/>
                    <a:pt x="3551721" y="1013584"/>
                    <a:pt x="3562466" y="1000849"/>
                  </a:cubicBezTo>
                  <a:cubicBezTo>
                    <a:pt x="3547741" y="988911"/>
                    <a:pt x="3534609" y="978564"/>
                    <a:pt x="3520681" y="967023"/>
                  </a:cubicBezTo>
                  <a:close/>
                  <a:moveTo>
                    <a:pt x="1652296" y="965034"/>
                  </a:moveTo>
                  <a:cubicBezTo>
                    <a:pt x="1637970" y="971401"/>
                    <a:pt x="1625634" y="976574"/>
                    <a:pt x="1612899" y="982145"/>
                  </a:cubicBezTo>
                  <a:cubicBezTo>
                    <a:pt x="1618470" y="994880"/>
                    <a:pt x="1623246" y="1005625"/>
                    <a:pt x="1628419" y="1017165"/>
                  </a:cubicBezTo>
                  <a:cubicBezTo>
                    <a:pt x="1642348" y="1011196"/>
                    <a:pt x="1654286" y="1006023"/>
                    <a:pt x="1666623" y="1000849"/>
                  </a:cubicBezTo>
                  <a:cubicBezTo>
                    <a:pt x="1661449" y="988115"/>
                    <a:pt x="1657470" y="977768"/>
                    <a:pt x="1652296" y="965034"/>
                  </a:cubicBezTo>
                  <a:close/>
                  <a:moveTo>
                    <a:pt x="1699255" y="947922"/>
                  </a:moveTo>
                  <a:cubicBezTo>
                    <a:pt x="1685326" y="953095"/>
                    <a:pt x="1672990" y="957870"/>
                    <a:pt x="1659460" y="963044"/>
                  </a:cubicBezTo>
                  <a:cubicBezTo>
                    <a:pt x="1664235" y="975380"/>
                    <a:pt x="1668214" y="985727"/>
                    <a:pt x="1673388" y="998859"/>
                  </a:cubicBezTo>
                  <a:cubicBezTo>
                    <a:pt x="1687316" y="993686"/>
                    <a:pt x="1699255" y="989309"/>
                    <a:pt x="1712387" y="984135"/>
                  </a:cubicBezTo>
                  <a:cubicBezTo>
                    <a:pt x="1708010" y="971799"/>
                    <a:pt x="1704030" y="960656"/>
                    <a:pt x="1699255" y="947922"/>
                  </a:cubicBezTo>
                  <a:close/>
                  <a:moveTo>
                    <a:pt x="1006818" y="947126"/>
                  </a:moveTo>
                  <a:cubicBezTo>
                    <a:pt x="992890" y="958666"/>
                    <a:pt x="980554" y="969013"/>
                    <a:pt x="967421" y="979758"/>
                  </a:cubicBezTo>
                  <a:cubicBezTo>
                    <a:pt x="975380" y="989707"/>
                    <a:pt x="982543" y="998064"/>
                    <a:pt x="991298" y="1008410"/>
                  </a:cubicBezTo>
                  <a:cubicBezTo>
                    <a:pt x="1005227" y="996870"/>
                    <a:pt x="1017165" y="986921"/>
                    <a:pt x="1030298" y="976176"/>
                  </a:cubicBezTo>
                  <a:cubicBezTo>
                    <a:pt x="1021941" y="966227"/>
                    <a:pt x="1014777" y="957074"/>
                    <a:pt x="1006818" y="947126"/>
                  </a:cubicBezTo>
                  <a:close/>
                  <a:moveTo>
                    <a:pt x="2055422" y="944738"/>
                  </a:moveTo>
                  <a:cubicBezTo>
                    <a:pt x="2041891" y="947126"/>
                    <a:pt x="2030749" y="948718"/>
                    <a:pt x="2018810" y="951105"/>
                  </a:cubicBezTo>
                  <a:cubicBezTo>
                    <a:pt x="2021198" y="965034"/>
                    <a:pt x="2022790" y="977370"/>
                    <a:pt x="2025177" y="991298"/>
                  </a:cubicBezTo>
                  <a:cubicBezTo>
                    <a:pt x="2037116" y="989707"/>
                    <a:pt x="2047861" y="988115"/>
                    <a:pt x="2060595" y="986523"/>
                  </a:cubicBezTo>
                  <a:cubicBezTo>
                    <a:pt x="2059003" y="972197"/>
                    <a:pt x="2057411" y="959860"/>
                    <a:pt x="2055422" y="944738"/>
                  </a:cubicBezTo>
                  <a:close/>
                  <a:moveTo>
                    <a:pt x="2935294" y="942350"/>
                  </a:moveTo>
                  <a:cubicBezTo>
                    <a:pt x="2928926" y="957472"/>
                    <a:pt x="2923355" y="970605"/>
                    <a:pt x="2917784" y="984135"/>
                  </a:cubicBezTo>
                  <a:cubicBezTo>
                    <a:pt x="2942855" y="995278"/>
                    <a:pt x="2965538" y="1004829"/>
                    <a:pt x="2989017" y="1015175"/>
                  </a:cubicBezTo>
                  <a:cubicBezTo>
                    <a:pt x="2995384" y="1001247"/>
                    <a:pt x="3001354" y="989707"/>
                    <a:pt x="3008119" y="974982"/>
                  </a:cubicBezTo>
                  <a:cubicBezTo>
                    <a:pt x="2983048" y="963442"/>
                    <a:pt x="2959967" y="953095"/>
                    <a:pt x="2935294" y="942350"/>
                  </a:cubicBezTo>
                  <a:close/>
                  <a:moveTo>
                    <a:pt x="2700502" y="931606"/>
                  </a:moveTo>
                  <a:cubicBezTo>
                    <a:pt x="2696522" y="947126"/>
                    <a:pt x="2692941" y="960258"/>
                    <a:pt x="2688961" y="975380"/>
                  </a:cubicBezTo>
                  <a:cubicBezTo>
                    <a:pt x="2714430" y="982543"/>
                    <a:pt x="2736715" y="988911"/>
                    <a:pt x="2760593" y="995676"/>
                  </a:cubicBezTo>
                  <a:cubicBezTo>
                    <a:pt x="2764970" y="980952"/>
                    <a:pt x="2768950" y="967819"/>
                    <a:pt x="2773327" y="953095"/>
                  </a:cubicBezTo>
                  <a:cubicBezTo>
                    <a:pt x="2748256" y="945932"/>
                    <a:pt x="2725175" y="939167"/>
                    <a:pt x="2700502" y="931606"/>
                  </a:cubicBezTo>
                  <a:close/>
                  <a:moveTo>
                    <a:pt x="1747009" y="931606"/>
                  </a:moveTo>
                  <a:cubicBezTo>
                    <a:pt x="1732683" y="936381"/>
                    <a:pt x="1720346" y="940758"/>
                    <a:pt x="1706418" y="945534"/>
                  </a:cubicBezTo>
                  <a:cubicBezTo>
                    <a:pt x="1711193" y="958666"/>
                    <a:pt x="1715173" y="969809"/>
                    <a:pt x="1719550" y="981747"/>
                  </a:cubicBezTo>
                  <a:cubicBezTo>
                    <a:pt x="1733479" y="976972"/>
                    <a:pt x="1745019" y="972993"/>
                    <a:pt x="1758948" y="968217"/>
                  </a:cubicBezTo>
                  <a:cubicBezTo>
                    <a:pt x="1754570" y="954687"/>
                    <a:pt x="1750989" y="943942"/>
                    <a:pt x="1747009" y="931606"/>
                  </a:cubicBezTo>
                  <a:close/>
                  <a:moveTo>
                    <a:pt x="2309713" y="924442"/>
                  </a:moveTo>
                  <a:cubicBezTo>
                    <a:pt x="2309713" y="943942"/>
                    <a:pt x="2309713" y="963442"/>
                    <a:pt x="2309713" y="985329"/>
                  </a:cubicBezTo>
                  <a:cubicBezTo>
                    <a:pt x="2326427" y="986125"/>
                    <a:pt x="2343539" y="986921"/>
                    <a:pt x="2362243" y="987717"/>
                  </a:cubicBezTo>
                  <a:cubicBezTo>
                    <a:pt x="2363437" y="965829"/>
                    <a:pt x="2364630" y="946330"/>
                    <a:pt x="2365824" y="924442"/>
                  </a:cubicBezTo>
                  <a:cubicBezTo>
                    <a:pt x="2346325" y="924442"/>
                    <a:pt x="2328815" y="924442"/>
                    <a:pt x="2309713" y="924442"/>
                  </a:cubicBezTo>
                  <a:close/>
                  <a:moveTo>
                    <a:pt x="2228531" y="923647"/>
                  </a:moveTo>
                  <a:cubicBezTo>
                    <a:pt x="2228531" y="944738"/>
                    <a:pt x="2228531" y="964238"/>
                    <a:pt x="2228531" y="984533"/>
                  </a:cubicBezTo>
                  <a:cubicBezTo>
                    <a:pt x="2248428" y="984533"/>
                    <a:pt x="2265142" y="984533"/>
                    <a:pt x="2282254" y="984533"/>
                  </a:cubicBezTo>
                  <a:cubicBezTo>
                    <a:pt x="2282254" y="963044"/>
                    <a:pt x="2282254" y="943146"/>
                    <a:pt x="2282254" y="923647"/>
                  </a:cubicBezTo>
                  <a:cubicBezTo>
                    <a:pt x="2263153" y="923647"/>
                    <a:pt x="2245643" y="923647"/>
                    <a:pt x="2228531" y="923647"/>
                  </a:cubicBezTo>
                  <a:close/>
                  <a:moveTo>
                    <a:pt x="2201470" y="923249"/>
                  </a:moveTo>
                  <a:cubicBezTo>
                    <a:pt x="2182766" y="924442"/>
                    <a:pt x="2166053" y="925636"/>
                    <a:pt x="2145359" y="926830"/>
                  </a:cubicBezTo>
                  <a:cubicBezTo>
                    <a:pt x="2146951" y="949115"/>
                    <a:pt x="2148543" y="969013"/>
                    <a:pt x="2150532" y="990502"/>
                  </a:cubicBezTo>
                  <a:cubicBezTo>
                    <a:pt x="2170032" y="988911"/>
                    <a:pt x="2186746" y="987717"/>
                    <a:pt x="2204256" y="986523"/>
                  </a:cubicBezTo>
                  <a:cubicBezTo>
                    <a:pt x="2203460" y="964238"/>
                    <a:pt x="2202266" y="944340"/>
                    <a:pt x="2201470" y="923249"/>
                  </a:cubicBezTo>
                  <a:close/>
                  <a:moveTo>
                    <a:pt x="3458998" y="919667"/>
                  </a:moveTo>
                  <a:cubicBezTo>
                    <a:pt x="3448652" y="933993"/>
                    <a:pt x="3439499" y="946330"/>
                    <a:pt x="3430346" y="959462"/>
                  </a:cubicBezTo>
                  <a:cubicBezTo>
                    <a:pt x="3445070" y="970605"/>
                    <a:pt x="3457804" y="980156"/>
                    <a:pt x="3472131" y="990900"/>
                  </a:cubicBezTo>
                  <a:cubicBezTo>
                    <a:pt x="3482477" y="977370"/>
                    <a:pt x="3491630" y="965034"/>
                    <a:pt x="3501977" y="951901"/>
                  </a:cubicBezTo>
                  <a:cubicBezTo>
                    <a:pt x="3487253" y="941156"/>
                    <a:pt x="3474518" y="931208"/>
                    <a:pt x="3458998" y="919667"/>
                  </a:cubicBezTo>
                  <a:close/>
                  <a:moveTo>
                    <a:pt x="1794365" y="917279"/>
                  </a:moveTo>
                  <a:cubicBezTo>
                    <a:pt x="1780039" y="921259"/>
                    <a:pt x="1767702" y="925238"/>
                    <a:pt x="1753774" y="929218"/>
                  </a:cubicBezTo>
                  <a:cubicBezTo>
                    <a:pt x="1757754" y="941952"/>
                    <a:pt x="1761335" y="953095"/>
                    <a:pt x="1765315" y="966625"/>
                  </a:cubicBezTo>
                  <a:cubicBezTo>
                    <a:pt x="1780039" y="961850"/>
                    <a:pt x="1792376" y="957870"/>
                    <a:pt x="1805508" y="953493"/>
                  </a:cubicBezTo>
                  <a:cubicBezTo>
                    <a:pt x="1801528" y="940360"/>
                    <a:pt x="1798345" y="929218"/>
                    <a:pt x="1794365" y="917279"/>
                  </a:cubicBezTo>
                  <a:close/>
                  <a:moveTo>
                    <a:pt x="2592657" y="906933"/>
                  </a:moveTo>
                  <a:cubicBezTo>
                    <a:pt x="2589473" y="922453"/>
                    <a:pt x="2586688" y="935585"/>
                    <a:pt x="2583902" y="950707"/>
                  </a:cubicBezTo>
                  <a:cubicBezTo>
                    <a:pt x="2608575" y="956279"/>
                    <a:pt x="2632054" y="961452"/>
                    <a:pt x="2656727" y="967023"/>
                  </a:cubicBezTo>
                  <a:cubicBezTo>
                    <a:pt x="2660309" y="952299"/>
                    <a:pt x="2663890" y="939167"/>
                    <a:pt x="2667472" y="923647"/>
                  </a:cubicBezTo>
                  <a:cubicBezTo>
                    <a:pt x="2642003" y="918075"/>
                    <a:pt x="2618126" y="912504"/>
                    <a:pt x="2592657" y="906933"/>
                  </a:cubicBezTo>
                  <a:close/>
                  <a:moveTo>
                    <a:pt x="2827847" y="901361"/>
                  </a:moveTo>
                  <a:cubicBezTo>
                    <a:pt x="2822673" y="916085"/>
                    <a:pt x="2818296" y="929218"/>
                    <a:pt x="2813122" y="944340"/>
                  </a:cubicBezTo>
                  <a:cubicBezTo>
                    <a:pt x="2838989" y="953891"/>
                    <a:pt x="2862070" y="962248"/>
                    <a:pt x="2886346" y="971003"/>
                  </a:cubicBezTo>
                  <a:cubicBezTo>
                    <a:pt x="2891917" y="956279"/>
                    <a:pt x="2896692" y="943942"/>
                    <a:pt x="2902264" y="929218"/>
                  </a:cubicBezTo>
                  <a:cubicBezTo>
                    <a:pt x="2876795" y="920065"/>
                    <a:pt x="2852917" y="911310"/>
                    <a:pt x="2827847" y="901361"/>
                  </a:cubicBezTo>
                  <a:close/>
                  <a:moveTo>
                    <a:pt x="1969066" y="898178"/>
                  </a:moveTo>
                  <a:cubicBezTo>
                    <a:pt x="1955536" y="900963"/>
                    <a:pt x="1943995" y="903351"/>
                    <a:pt x="1931261" y="906137"/>
                  </a:cubicBezTo>
                  <a:cubicBezTo>
                    <a:pt x="1934444" y="920463"/>
                    <a:pt x="1937230" y="932799"/>
                    <a:pt x="1940016" y="946728"/>
                  </a:cubicBezTo>
                  <a:cubicBezTo>
                    <a:pt x="1953148" y="943942"/>
                    <a:pt x="1964291" y="941554"/>
                    <a:pt x="1976627" y="939167"/>
                  </a:cubicBezTo>
                  <a:cubicBezTo>
                    <a:pt x="1973842" y="924442"/>
                    <a:pt x="1971454" y="911708"/>
                    <a:pt x="1969066" y="898178"/>
                  </a:cubicBezTo>
                  <a:close/>
                  <a:moveTo>
                    <a:pt x="1565941" y="890617"/>
                  </a:moveTo>
                  <a:cubicBezTo>
                    <a:pt x="1551217" y="896984"/>
                    <a:pt x="1538482" y="902555"/>
                    <a:pt x="1524156" y="908922"/>
                  </a:cubicBezTo>
                  <a:cubicBezTo>
                    <a:pt x="1537686" y="938371"/>
                    <a:pt x="1550421" y="965829"/>
                    <a:pt x="1563553" y="994880"/>
                  </a:cubicBezTo>
                  <a:cubicBezTo>
                    <a:pt x="1576686" y="988911"/>
                    <a:pt x="1588624" y="983737"/>
                    <a:pt x="1602950" y="977370"/>
                  </a:cubicBezTo>
                  <a:cubicBezTo>
                    <a:pt x="1590216" y="947524"/>
                    <a:pt x="1578277" y="919667"/>
                    <a:pt x="1565941" y="890617"/>
                  </a:cubicBezTo>
                  <a:close/>
                  <a:moveTo>
                    <a:pt x="2960762" y="882259"/>
                  </a:moveTo>
                  <a:cubicBezTo>
                    <a:pt x="2954395" y="896586"/>
                    <a:pt x="2949222" y="909718"/>
                    <a:pt x="2943253" y="923647"/>
                  </a:cubicBezTo>
                  <a:cubicBezTo>
                    <a:pt x="2968324" y="934789"/>
                    <a:pt x="2991803" y="945136"/>
                    <a:pt x="3016874" y="956279"/>
                  </a:cubicBezTo>
                  <a:cubicBezTo>
                    <a:pt x="3023241" y="942350"/>
                    <a:pt x="3029210" y="929616"/>
                    <a:pt x="3036373" y="915687"/>
                  </a:cubicBezTo>
                  <a:cubicBezTo>
                    <a:pt x="3010108" y="904147"/>
                    <a:pt x="2986231" y="893402"/>
                    <a:pt x="2960762" y="882259"/>
                  </a:cubicBezTo>
                  <a:close/>
                  <a:moveTo>
                    <a:pt x="2491975" y="875096"/>
                  </a:moveTo>
                  <a:cubicBezTo>
                    <a:pt x="2488394" y="904147"/>
                    <a:pt x="2484812" y="930412"/>
                    <a:pt x="2480832" y="958666"/>
                  </a:cubicBezTo>
                  <a:cubicBezTo>
                    <a:pt x="2502322" y="961850"/>
                    <a:pt x="2522220" y="964636"/>
                    <a:pt x="2542913" y="967819"/>
                  </a:cubicBezTo>
                  <a:cubicBezTo>
                    <a:pt x="2547688" y="939167"/>
                    <a:pt x="2552066" y="913698"/>
                    <a:pt x="2557239" y="884647"/>
                  </a:cubicBezTo>
                  <a:cubicBezTo>
                    <a:pt x="2534158" y="881066"/>
                    <a:pt x="2513862" y="878280"/>
                    <a:pt x="2491975" y="875096"/>
                  </a:cubicBezTo>
                  <a:close/>
                  <a:moveTo>
                    <a:pt x="1614889" y="870321"/>
                  </a:moveTo>
                  <a:cubicBezTo>
                    <a:pt x="1600165" y="876290"/>
                    <a:pt x="1587430" y="881862"/>
                    <a:pt x="1573104" y="887831"/>
                  </a:cubicBezTo>
                  <a:cubicBezTo>
                    <a:pt x="1585441" y="917279"/>
                    <a:pt x="1597379" y="945534"/>
                    <a:pt x="1609716" y="974584"/>
                  </a:cubicBezTo>
                  <a:cubicBezTo>
                    <a:pt x="1624042" y="968615"/>
                    <a:pt x="1635980" y="963442"/>
                    <a:pt x="1649511" y="957870"/>
                  </a:cubicBezTo>
                  <a:cubicBezTo>
                    <a:pt x="1637572" y="928024"/>
                    <a:pt x="1626430" y="899769"/>
                    <a:pt x="1614889" y="870321"/>
                  </a:cubicBezTo>
                  <a:close/>
                  <a:moveTo>
                    <a:pt x="1879527" y="858382"/>
                  </a:moveTo>
                  <a:cubicBezTo>
                    <a:pt x="1866395" y="861566"/>
                    <a:pt x="1855650" y="864352"/>
                    <a:pt x="1841722" y="867933"/>
                  </a:cubicBezTo>
                  <a:cubicBezTo>
                    <a:pt x="1845701" y="882657"/>
                    <a:pt x="1849283" y="894994"/>
                    <a:pt x="1852864" y="908524"/>
                  </a:cubicBezTo>
                  <a:cubicBezTo>
                    <a:pt x="1866395" y="904545"/>
                    <a:pt x="1877537" y="901759"/>
                    <a:pt x="1889874" y="898178"/>
                  </a:cubicBezTo>
                  <a:cubicBezTo>
                    <a:pt x="1885894" y="883453"/>
                    <a:pt x="1882711" y="871117"/>
                    <a:pt x="1879527" y="858382"/>
                  </a:cubicBezTo>
                  <a:close/>
                  <a:moveTo>
                    <a:pt x="2848938" y="840077"/>
                  </a:moveTo>
                  <a:cubicBezTo>
                    <a:pt x="2843765" y="854801"/>
                    <a:pt x="2838989" y="867535"/>
                    <a:pt x="2833816" y="882657"/>
                  </a:cubicBezTo>
                  <a:cubicBezTo>
                    <a:pt x="2860081" y="892606"/>
                    <a:pt x="2884356" y="901361"/>
                    <a:pt x="2909825" y="910514"/>
                  </a:cubicBezTo>
                  <a:cubicBezTo>
                    <a:pt x="2915396" y="896188"/>
                    <a:pt x="2920569" y="883055"/>
                    <a:pt x="2926141" y="868331"/>
                  </a:cubicBezTo>
                  <a:cubicBezTo>
                    <a:pt x="2899080" y="858382"/>
                    <a:pt x="2874805" y="849627"/>
                    <a:pt x="2848938" y="840077"/>
                  </a:cubicBezTo>
                  <a:close/>
                  <a:moveTo>
                    <a:pt x="1715173" y="834505"/>
                  </a:moveTo>
                  <a:cubicBezTo>
                    <a:pt x="1699653" y="839679"/>
                    <a:pt x="1686520" y="844056"/>
                    <a:pt x="1672194" y="849230"/>
                  </a:cubicBezTo>
                  <a:cubicBezTo>
                    <a:pt x="1682939" y="879872"/>
                    <a:pt x="1693286" y="908524"/>
                    <a:pt x="1703632" y="937973"/>
                  </a:cubicBezTo>
                  <a:cubicBezTo>
                    <a:pt x="1718754" y="932799"/>
                    <a:pt x="1731091" y="928422"/>
                    <a:pt x="1744621" y="924044"/>
                  </a:cubicBezTo>
                  <a:cubicBezTo>
                    <a:pt x="1734673" y="893402"/>
                    <a:pt x="1725122" y="864352"/>
                    <a:pt x="1715173" y="834505"/>
                  </a:cubicBezTo>
                  <a:close/>
                  <a:moveTo>
                    <a:pt x="2398058" y="834107"/>
                  </a:moveTo>
                  <a:cubicBezTo>
                    <a:pt x="2396467" y="856393"/>
                    <a:pt x="2394875" y="876290"/>
                    <a:pt x="2393283" y="897382"/>
                  </a:cubicBezTo>
                  <a:cubicBezTo>
                    <a:pt x="2413181" y="899371"/>
                    <a:pt x="2430691" y="900963"/>
                    <a:pt x="2450588" y="902953"/>
                  </a:cubicBezTo>
                  <a:cubicBezTo>
                    <a:pt x="2452976" y="880668"/>
                    <a:pt x="2454966" y="861168"/>
                    <a:pt x="2457353" y="839679"/>
                  </a:cubicBezTo>
                  <a:cubicBezTo>
                    <a:pt x="2437058" y="837689"/>
                    <a:pt x="2418354" y="836097"/>
                    <a:pt x="2398058" y="834107"/>
                  </a:cubicBezTo>
                  <a:close/>
                  <a:moveTo>
                    <a:pt x="2311305" y="832515"/>
                  </a:moveTo>
                  <a:cubicBezTo>
                    <a:pt x="2311305" y="852413"/>
                    <a:pt x="2311305" y="871913"/>
                    <a:pt x="2311305" y="893402"/>
                  </a:cubicBezTo>
                  <a:cubicBezTo>
                    <a:pt x="2329611" y="893402"/>
                    <a:pt x="2347916" y="893402"/>
                    <a:pt x="2367814" y="893402"/>
                  </a:cubicBezTo>
                  <a:cubicBezTo>
                    <a:pt x="2368610" y="873505"/>
                    <a:pt x="2369406" y="854005"/>
                    <a:pt x="2370600" y="832515"/>
                  </a:cubicBezTo>
                  <a:cubicBezTo>
                    <a:pt x="2350702" y="832515"/>
                    <a:pt x="2332396" y="832515"/>
                    <a:pt x="2311305" y="832515"/>
                  </a:cubicBezTo>
                  <a:close/>
                  <a:moveTo>
                    <a:pt x="2197889" y="830526"/>
                  </a:moveTo>
                  <a:cubicBezTo>
                    <a:pt x="2177593" y="831322"/>
                    <a:pt x="2159287" y="832515"/>
                    <a:pt x="2137798" y="833709"/>
                  </a:cubicBezTo>
                  <a:cubicBezTo>
                    <a:pt x="2139788" y="856393"/>
                    <a:pt x="2141379" y="876290"/>
                    <a:pt x="2143369" y="897780"/>
                  </a:cubicBezTo>
                  <a:cubicBezTo>
                    <a:pt x="2163267" y="896586"/>
                    <a:pt x="2181175" y="894994"/>
                    <a:pt x="2197889" y="893800"/>
                  </a:cubicBezTo>
                  <a:cubicBezTo>
                    <a:pt x="2197889" y="872311"/>
                    <a:pt x="2197889" y="852811"/>
                    <a:pt x="2197889" y="830526"/>
                  </a:cubicBezTo>
                  <a:close/>
                  <a:moveTo>
                    <a:pt x="1766111" y="819383"/>
                  </a:moveTo>
                  <a:cubicBezTo>
                    <a:pt x="1751784" y="823761"/>
                    <a:pt x="1738652" y="827740"/>
                    <a:pt x="1722734" y="832515"/>
                  </a:cubicBezTo>
                  <a:cubicBezTo>
                    <a:pt x="1732683" y="863556"/>
                    <a:pt x="1741836" y="892208"/>
                    <a:pt x="1751387" y="922055"/>
                  </a:cubicBezTo>
                  <a:cubicBezTo>
                    <a:pt x="1766111" y="917279"/>
                    <a:pt x="1778845" y="913300"/>
                    <a:pt x="1792774" y="908922"/>
                  </a:cubicBezTo>
                  <a:cubicBezTo>
                    <a:pt x="1783621" y="878280"/>
                    <a:pt x="1775264" y="849230"/>
                    <a:pt x="1766111" y="819383"/>
                  </a:cubicBezTo>
                  <a:close/>
                  <a:moveTo>
                    <a:pt x="2733930" y="805853"/>
                  </a:moveTo>
                  <a:cubicBezTo>
                    <a:pt x="2729950" y="820975"/>
                    <a:pt x="2726369" y="834107"/>
                    <a:pt x="2722389" y="849230"/>
                  </a:cubicBezTo>
                  <a:cubicBezTo>
                    <a:pt x="2749450" y="857189"/>
                    <a:pt x="2774123" y="863954"/>
                    <a:pt x="2799990" y="871515"/>
                  </a:cubicBezTo>
                  <a:cubicBezTo>
                    <a:pt x="2804367" y="856791"/>
                    <a:pt x="2808745" y="843260"/>
                    <a:pt x="2813122" y="828536"/>
                  </a:cubicBezTo>
                  <a:cubicBezTo>
                    <a:pt x="2785266" y="820577"/>
                    <a:pt x="2760195" y="813414"/>
                    <a:pt x="2733930" y="805853"/>
                  </a:cubicBezTo>
                  <a:close/>
                  <a:moveTo>
                    <a:pt x="2617330" y="778792"/>
                  </a:moveTo>
                  <a:cubicBezTo>
                    <a:pt x="2614544" y="794312"/>
                    <a:pt x="2611759" y="808240"/>
                    <a:pt x="2608575" y="822965"/>
                  </a:cubicBezTo>
                  <a:cubicBezTo>
                    <a:pt x="2635636" y="828934"/>
                    <a:pt x="2660707" y="834107"/>
                    <a:pt x="2687370" y="840077"/>
                  </a:cubicBezTo>
                  <a:cubicBezTo>
                    <a:pt x="2690951" y="824954"/>
                    <a:pt x="2694135" y="811424"/>
                    <a:pt x="2697716" y="796302"/>
                  </a:cubicBezTo>
                  <a:cubicBezTo>
                    <a:pt x="2669860" y="790333"/>
                    <a:pt x="2644391" y="784761"/>
                    <a:pt x="2617330" y="778792"/>
                  </a:cubicBezTo>
                  <a:close/>
                  <a:moveTo>
                    <a:pt x="2869233" y="777996"/>
                  </a:moveTo>
                  <a:cubicBezTo>
                    <a:pt x="2864060" y="793516"/>
                    <a:pt x="2859683" y="806649"/>
                    <a:pt x="2854907" y="820577"/>
                  </a:cubicBezTo>
                  <a:cubicBezTo>
                    <a:pt x="2881570" y="830526"/>
                    <a:pt x="2906641" y="839679"/>
                    <a:pt x="2933304" y="848832"/>
                  </a:cubicBezTo>
                  <a:cubicBezTo>
                    <a:pt x="2938875" y="834903"/>
                    <a:pt x="2944049" y="822169"/>
                    <a:pt x="2950018" y="807047"/>
                  </a:cubicBezTo>
                  <a:cubicBezTo>
                    <a:pt x="2921763" y="797098"/>
                    <a:pt x="2895896" y="787547"/>
                    <a:pt x="2869233" y="777996"/>
                  </a:cubicBezTo>
                  <a:close/>
                  <a:moveTo>
                    <a:pt x="1577879" y="775210"/>
                  </a:moveTo>
                  <a:cubicBezTo>
                    <a:pt x="1562359" y="781578"/>
                    <a:pt x="1548431" y="787149"/>
                    <a:pt x="1533309" y="793516"/>
                  </a:cubicBezTo>
                  <a:cubicBezTo>
                    <a:pt x="1545645" y="822965"/>
                    <a:pt x="1557584" y="851219"/>
                    <a:pt x="1569920" y="880668"/>
                  </a:cubicBezTo>
                  <a:cubicBezTo>
                    <a:pt x="1585043" y="873903"/>
                    <a:pt x="1598175" y="868331"/>
                    <a:pt x="1612103" y="862362"/>
                  </a:cubicBezTo>
                  <a:cubicBezTo>
                    <a:pt x="1600563" y="832515"/>
                    <a:pt x="1589420" y="804261"/>
                    <a:pt x="1577879" y="775210"/>
                  </a:cubicBezTo>
                  <a:close/>
                  <a:moveTo>
                    <a:pt x="3010506" y="761282"/>
                  </a:moveTo>
                  <a:cubicBezTo>
                    <a:pt x="3004139" y="776404"/>
                    <a:pt x="2998568" y="789537"/>
                    <a:pt x="2992997" y="803067"/>
                  </a:cubicBezTo>
                  <a:cubicBezTo>
                    <a:pt x="3020455" y="815404"/>
                    <a:pt x="3045526" y="826546"/>
                    <a:pt x="3072189" y="838087"/>
                  </a:cubicBezTo>
                  <a:cubicBezTo>
                    <a:pt x="3078954" y="824159"/>
                    <a:pt x="3084923" y="811424"/>
                    <a:pt x="3091689" y="797496"/>
                  </a:cubicBezTo>
                  <a:cubicBezTo>
                    <a:pt x="3063832" y="785159"/>
                    <a:pt x="3038761" y="773619"/>
                    <a:pt x="3010506" y="761282"/>
                  </a:cubicBezTo>
                  <a:close/>
                  <a:moveTo>
                    <a:pt x="1630807" y="755313"/>
                  </a:moveTo>
                  <a:cubicBezTo>
                    <a:pt x="1614093" y="761282"/>
                    <a:pt x="1600165" y="766853"/>
                    <a:pt x="1585441" y="772823"/>
                  </a:cubicBezTo>
                  <a:cubicBezTo>
                    <a:pt x="1597379" y="802669"/>
                    <a:pt x="1608124" y="830924"/>
                    <a:pt x="1619664" y="860372"/>
                  </a:cubicBezTo>
                  <a:cubicBezTo>
                    <a:pt x="1634389" y="854801"/>
                    <a:pt x="1647919" y="849627"/>
                    <a:pt x="1662643" y="844056"/>
                  </a:cubicBezTo>
                  <a:cubicBezTo>
                    <a:pt x="1651899" y="813812"/>
                    <a:pt x="1641552" y="785159"/>
                    <a:pt x="1630807" y="755313"/>
                  </a:cubicBezTo>
                  <a:close/>
                  <a:moveTo>
                    <a:pt x="2750644" y="742578"/>
                  </a:moveTo>
                  <a:cubicBezTo>
                    <a:pt x="2746266" y="758496"/>
                    <a:pt x="2743083" y="771231"/>
                    <a:pt x="2739103" y="785955"/>
                  </a:cubicBezTo>
                  <a:cubicBezTo>
                    <a:pt x="2766164" y="793516"/>
                    <a:pt x="2791633" y="801077"/>
                    <a:pt x="2819489" y="809036"/>
                  </a:cubicBezTo>
                  <a:cubicBezTo>
                    <a:pt x="2824265" y="793914"/>
                    <a:pt x="2828244" y="780782"/>
                    <a:pt x="2832622" y="766058"/>
                  </a:cubicBezTo>
                  <a:cubicBezTo>
                    <a:pt x="2803969" y="757701"/>
                    <a:pt x="2777704" y="750139"/>
                    <a:pt x="2750644" y="742578"/>
                  </a:cubicBezTo>
                  <a:close/>
                  <a:moveTo>
                    <a:pt x="2404824" y="742180"/>
                  </a:moveTo>
                  <a:cubicBezTo>
                    <a:pt x="2403232" y="764864"/>
                    <a:pt x="2401640" y="784761"/>
                    <a:pt x="2400844" y="805455"/>
                  </a:cubicBezTo>
                  <a:cubicBezTo>
                    <a:pt x="2422333" y="807445"/>
                    <a:pt x="2441037" y="809036"/>
                    <a:pt x="2460935" y="810628"/>
                  </a:cubicBezTo>
                  <a:cubicBezTo>
                    <a:pt x="2463322" y="788741"/>
                    <a:pt x="2465312" y="769241"/>
                    <a:pt x="2467700" y="747354"/>
                  </a:cubicBezTo>
                  <a:cubicBezTo>
                    <a:pt x="2445415" y="745762"/>
                    <a:pt x="2425915" y="744170"/>
                    <a:pt x="2404824" y="742180"/>
                  </a:cubicBezTo>
                  <a:close/>
                  <a:moveTo>
                    <a:pt x="2313693" y="739793"/>
                  </a:moveTo>
                  <a:cubicBezTo>
                    <a:pt x="2313693" y="760486"/>
                    <a:pt x="2313693" y="779986"/>
                    <a:pt x="2313693" y="801077"/>
                  </a:cubicBezTo>
                  <a:cubicBezTo>
                    <a:pt x="2333988" y="801077"/>
                    <a:pt x="2353090" y="801077"/>
                    <a:pt x="2372988" y="801077"/>
                  </a:cubicBezTo>
                  <a:cubicBezTo>
                    <a:pt x="2374181" y="780782"/>
                    <a:pt x="2375375" y="761282"/>
                    <a:pt x="2376569" y="739793"/>
                  </a:cubicBezTo>
                  <a:cubicBezTo>
                    <a:pt x="2355080" y="739793"/>
                    <a:pt x="2335580" y="739793"/>
                    <a:pt x="2313693" y="739793"/>
                  </a:cubicBezTo>
                  <a:close/>
                  <a:moveTo>
                    <a:pt x="2224153" y="738997"/>
                  </a:moveTo>
                  <a:cubicBezTo>
                    <a:pt x="2224153" y="760486"/>
                    <a:pt x="2224153" y="779986"/>
                    <a:pt x="2224153" y="799486"/>
                  </a:cubicBezTo>
                  <a:cubicBezTo>
                    <a:pt x="2245245" y="799486"/>
                    <a:pt x="2264346" y="799486"/>
                    <a:pt x="2284642" y="799486"/>
                  </a:cubicBezTo>
                  <a:cubicBezTo>
                    <a:pt x="2284642" y="778394"/>
                    <a:pt x="2284642" y="759292"/>
                    <a:pt x="2284642" y="738997"/>
                  </a:cubicBezTo>
                  <a:cubicBezTo>
                    <a:pt x="2263153" y="738997"/>
                    <a:pt x="2243255" y="738997"/>
                    <a:pt x="2224153" y="738997"/>
                  </a:cubicBezTo>
                  <a:close/>
                  <a:moveTo>
                    <a:pt x="1684133" y="737405"/>
                  </a:moveTo>
                  <a:cubicBezTo>
                    <a:pt x="1668612" y="742578"/>
                    <a:pt x="1654286" y="747354"/>
                    <a:pt x="1638766" y="752925"/>
                  </a:cubicBezTo>
                  <a:cubicBezTo>
                    <a:pt x="1649113" y="783567"/>
                    <a:pt x="1659460" y="811822"/>
                    <a:pt x="1669806" y="841668"/>
                  </a:cubicBezTo>
                  <a:cubicBezTo>
                    <a:pt x="1684929" y="836097"/>
                    <a:pt x="1698459" y="831720"/>
                    <a:pt x="1713183" y="826546"/>
                  </a:cubicBezTo>
                  <a:cubicBezTo>
                    <a:pt x="1703234" y="796700"/>
                    <a:pt x="1694081" y="768047"/>
                    <a:pt x="1684133" y="737405"/>
                  </a:cubicBezTo>
                  <a:close/>
                  <a:moveTo>
                    <a:pt x="1737856" y="720691"/>
                  </a:moveTo>
                  <a:cubicBezTo>
                    <a:pt x="1721540" y="725864"/>
                    <a:pt x="1707612" y="729844"/>
                    <a:pt x="1691694" y="734619"/>
                  </a:cubicBezTo>
                  <a:cubicBezTo>
                    <a:pt x="1702040" y="766058"/>
                    <a:pt x="1711193" y="794710"/>
                    <a:pt x="1720744" y="824556"/>
                  </a:cubicBezTo>
                  <a:cubicBezTo>
                    <a:pt x="1736264" y="819383"/>
                    <a:pt x="1749795" y="815006"/>
                    <a:pt x="1764121" y="810628"/>
                  </a:cubicBezTo>
                  <a:cubicBezTo>
                    <a:pt x="1754968" y="779588"/>
                    <a:pt x="1746611" y="750935"/>
                    <a:pt x="1737856" y="720691"/>
                  </a:cubicBezTo>
                  <a:close/>
                  <a:moveTo>
                    <a:pt x="2630064" y="714722"/>
                  </a:moveTo>
                  <a:cubicBezTo>
                    <a:pt x="2626881" y="730242"/>
                    <a:pt x="2624493" y="743772"/>
                    <a:pt x="2621708" y="759292"/>
                  </a:cubicBezTo>
                  <a:cubicBezTo>
                    <a:pt x="2649962" y="765262"/>
                    <a:pt x="2675829" y="770833"/>
                    <a:pt x="2703288" y="776802"/>
                  </a:cubicBezTo>
                  <a:cubicBezTo>
                    <a:pt x="2706869" y="761282"/>
                    <a:pt x="2710053" y="748150"/>
                    <a:pt x="2713634" y="733028"/>
                  </a:cubicBezTo>
                  <a:cubicBezTo>
                    <a:pt x="2684982" y="726660"/>
                    <a:pt x="2658319" y="721089"/>
                    <a:pt x="2630064" y="714722"/>
                  </a:cubicBezTo>
                  <a:close/>
                  <a:moveTo>
                    <a:pt x="1485953" y="701987"/>
                  </a:moveTo>
                  <a:cubicBezTo>
                    <a:pt x="1470034" y="709150"/>
                    <a:pt x="1455708" y="715518"/>
                    <a:pt x="1439392" y="722681"/>
                  </a:cubicBezTo>
                  <a:cubicBezTo>
                    <a:pt x="1453320" y="752925"/>
                    <a:pt x="1465657" y="780384"/>
                    <a:pt x="1478789" y="808638"/>
                  </a:cubicBezTo>
                  <a:cubicBezTo>
                    <a:pt x="1494708" y="801475"/>
                    <a:pt x="1508238" y="795506"/>
                    <a:pt x="1522962" y="788343"/>
                  </a:cubicBezTo>
                  <a:cubicBezTo>
                    <a:pt x="1510228" y="758894"/>
                    <a:pt x="1498289" y="731038"/>
                    <a:pt x="1485953" y="701987"/>
                  </a:cubicBezTo>
                  <a:close/>
                  <a:moveTo>
                    <a:pt x="1540870" y="680100"/>
                  </a:moveTo>
                  <a:cubicBezTo>
                    <a:pt x="1524952" y="686467"/>
                    <a:pt x="1510228" y="692436"/>
                    <a:pt x="1493514" y="698804"/>
                  </a:cubicBezTo>
                  <a:cubicBezTo>
                    <a:pt x="1506646" y="729048"/>
                    <a:pt x="1518187" y="756905"/>
                    <a:pt x="1530523" y="785955"/>
                  </a:cubicBezTo>
                  <a:cubicBezTo>
                    <a:pt x="1546441" y="779190"/>
                    <a:pt x="1559972" y="773619"/>
                    <a:pt x="1575094" y="767251"/>
                  </a:cubicBezTo>
                  <a:cubicBezTo>
                    <a:pt x="1563155" y="737405"/>
                    <a:pt x="1552411" y="709150"/>
                    <a:pt x="1540870" y="680100"/>
                  </a:cubicBezTo>
                  <a:close/>
                  <a:moveTo>
                    <a:pt x="1468841" y="662590"/>
                  </a:moveTo>
                  <a:cubicBezTo>
                    <a:pt x="1451729" y="670549"/>
                    <a:pt x="1437005" y="677314"/>
                    <a:pt x="1421882" y="684079"/>
                  </a:cubicBezTo>
                  <a:cubicBezTo>
                    <a:pt x="1426658" y="694824"/>
                    <a:pt x="1431035" y="703977"/>
                    <a:pt x="1436607" y="715916"/>
                  </a:cubicBezTo>
                  <a:cubicBezTo>
                    <a:pt x="1452525" y="708752"/>
                    <a:pt x="1467647" y="701987"/>
                    <a:pt x="1483167" y="694824"/>
                  </a:cubicBezTo>
                  <a:cubicBezTo>
                    <a:pt x="1477994" y="683284"/>
                    <a:pt x="1473616" y="673335"/>
                    <a:pt x="1468841" y="662590"/>
                  </a:cubicBezTo>
                  <a:close/>
                  <a:moveTo>
                    <a:pt x="1596185" y="659008"/>
                  </a:moveTo>
                  <a:cubicBezTo>
                    <a:pt x="1579471" y="665376"/>
                    <a:pt x="1564747" y="670947"/>
                    <a:pt x="1548829" y="676916"/>
                  </a:cubicBezTo>
                  <a:cubicBezTo>
                    <a:pt x="1560370" y="706763"/>
                    <a:pt x="1571114" y="735017"/>
                    <a:pt x="1582655" y="764864"/>
                  </a:cubicBezTo>
                  <a:cubicBezTo>
                    <a:pt x="1598573" y="758894"/>
                    <a:pt x="1612899" y="753323"/>
                    <a:pt x="1628021" y="747354"/>
                  </a:cubicBezTo>
                  <a:cubicBezTo>
                    <a:pt x="1616879" y="716712"/>
                    <a:pt x="1606930" y="688457"/>
                    <a:pt x="1596185" y="659008"/>
                  </a:cubicBezTo>
                  <a:close/>
                  <a:moveTo>
                    <a:pt x="2911018" y="654233"/>
                  </a:moveTo>
                  <a:cubicBezTo>
                    <a:pt x="2905845" y="669753"/>
                    <a:pt x="2901866" y="682886"/>
                    <a:pt x="2897090" y="696814"/>
                  </a:cubicBezTo>
                  <a:cubicBezTo>
                    <a:pt x="2925743" y="707559"/>
                    <a:pt x="2952803" y="717507"/>
                    <a:pt x="2981058" y="727854"/>
                  </a:cubicBezTo>
                  <a:cubicBezTo>
                    <a:pt x="2986629" y="713130"/>
                    <a:pt x="2991803" y="699998"/>
                    <a:pt x="2997374" y="685671"/>
                  </a:cubicBezTo>
                  <a:cubicBezTo>
                    <a:pt x="2967130" y="674529"/>
                    <a:pt x="2939671" y="664580"/>
                    <a:pt x="2911018" y="654233"/>
                  </a:cubicBezTo>
                  <a:close/>
                  <a:moveTo>
                    <a:pt x="2191123" y="646672"/>
                  </a:moveTo>
                  <a:cubicBezTo>
                    <a:pt x="2167246" y="647866"/>
                    <a:pt x="2146553" y="648662"/>
                    <a:pt x="2124268" y="649856"/>
                  </a:cubicBezTo>
                  <a:cubicBezTo>
                    <a:pt x="2125859" y="672539"/>
                    <a:pt x="2127053" y="692436"/>
                    <a:pt x="2128645" y="713528"/>
                  </a:cubicBezTo>
                  <a:cubicBezTo>
                    <a:pt x="2151726" y="711936"/>
                    <a:pt x="2172022" y="711140"/>
                    <a:pt x="2191123" y="709946"/>
                  </a:cubicBezTo>
                  <a:cubicBezTo>
                    <a:pt x="2191123" y="688457"/>
                    <a:pt x="2191123" y="669355"/>
                    <a:pt x="2191123" y="646672"/>
                  </a:cubicBezTo>
                  <a:close/>
                  <a:moveTo>
                    <a:pt x="2315682" y="645080"/>
                  </a:moveTo>
                  <a:cubicBezTo>
                    <a:pt x="2315682" y="667365"/>
                    <a:pt x="2315682" y="687263"/>
                    <a:pt x="2315682" y="708752"/>
                  </a:cubicBezTo>
                  <a:cubicBezTo>
                    <a:pt x="2335182" y="709548"/>
                    <a:pt x="2355478" y="710344"/>
                    <a:pt x="2378161" y="711538"/>
                  </a:cubicBezTo>
                  <a:cubicBezTo>
                    <a:pt x="2379355" y="688855"/>
                    <a:pt x="2380549" y="669355"/>
                    <a:pt x="2381742" y="647866"/>
                  </a:cubicBezTo>
                  <a:cubicBezTo>
                    <a:pt x="2358661" y="647070"/>
                    <a:pt x="2337968" y="645876"/>
                    <a:pt x="2315682" y="645080"/>
                  </a:cubicBezTo>
                  <a:close/>
                  <a:moveTo>
                    <a:pt x="3060648" y="640703"/>
                  </a:moveTo>
                  <a:cubicBezTo>
                    <a:pt x="3054281" y="655427"/>
                    <a:pt x="3049108" y="667763"/>
                    <a:pt x="3043138" y="682090"/>
                  </a:cubicBezTo>
                  <a:cubicBezTo>
                    <a:pt x="3072587" y="695222"/>
                    <a:pt x="3099648" y="707161"/>
                    <a:pt x="3127902" y="719895"/>
                  </a:cubicBezTo>
                  <a:cubicBezTo>
                    <a:pt x="3134270" y="705967"/>
                    <a:pt x="3140239" y="693232"/>
                    <a:pt x="3147004" y="678906"/>
                  </a:cubicBezTo>
                  <a:cubicBezTo>
                    <a:pt x="3117556" y="665774"/>
                    <a:pt x="3090097" y="653835"/>
                    <a:pt x="3060648" y="640703"/>
                  </a:cubicBezTo>
                  <a:close/>
                  <a:moveTo>
                    <a:pt x="1651899" y="640305"/>
                  </a:moveTo>
                  <a:cubicBezTo>
                    <a:pt x="1635185" y="645876"/>
                    <a:pt x="1620460" y="651049"/>
                    <a:pt x="1604144" y="656621"/>
                  </a:cubicBezTo>
                  <a:cubicBezTo>
                    <a:pt x="1614889" y="686467"/>
                    <a:pt x="1624838" y="715120"/>
                    <a:pt x="1635583" y="745364"/>
                  </a:cubicBezTo>
                  <a:cubicBezTo>
                    <a:pt x="1651899" y="739793"/>
                    <a:pt x="1667021" y="734619"/>
                    <a:pt x="1681347" y="729844"/>
                  </a:cubicBezTo>
                  <a:cubicBezTo>
                    <a:pt x="1670602" y="697610"/>
                    <a:pt x="1661449" y="669355"/>
                    <a:pt x="1651899" y="640305"/>
                  </a:cubicBezTo>
                  <a:close/>
                  <a:moveTo>
                    <a:pt x="1524554" y="639907"/>
                  </a:moveTo>
                  <a:cubicBezTo>
                    <a:pt x="1507840" y="647070"/>
                    <a:pt x="1493116" y="653039"/>
                    <a:pt x="1477198" y="659804"/>
                  </a:cubicBezTo>
                  <a:cubicBezTo>
                    <a:pt x="1481973" y="671345"/>
                    <a:pt x="1486351" y="680896"/>
                    <a:pt x="1491126" y="691641"/>
                  </a:cubicBezTo>
                  <a:cubicBezTo>
                    <a:pt x="1507044" y="685273"/>
                    <a:pt x="1521370" y="679304"/>
                    <a:pt x="1538482" y="672539"/>
                  </a:cubicBezTo>
                  <a:cubicBezTo>
                    <a:pt x="1533309" y="660202"/>
                    <a:pt x="1528931" y="650254"/>
                    <a:pt x="1524554" y="639907"/>
                  </a:cubicBezTo>
                  <a:close/>
                  <a:moveTo>
                    <a:pt x="1580665" y="618019"/>
                  </a:moveTo>
                  <a:cubicBezTo>
                    <a:pt x="1563951" y="624387"/>
                    <a:pt x="1549227" y="629958"/>
                    <a:pt x="1532911" y="636325"/>
                  </a:cubicBezTo>
                  <a:cubicBezTo>
                    <a:pt x="1537288" y="647468"/>
                    <a:pt x="1540870" y="657019"/>
                    <a:pt x="1545645" y="669355"/>
                  </a:cubicBezTo>
                  <a:cubicBezTo>
                    <a:pt x="1562757" y="662988"/>
                    <a:pt x="1577879" y="657019"/>
                    <a:pt x="1593798" y="651049"/>
                  </a:cubicBezTo>
                  <a:cubicBezTo>
                    <a:pt x="1589420" y="639111"/>
                    <a:pt x="1585441" y="629162"/>
                    <a:pt x="1580665" y="618019"/>
                  </a:cubicBezTo>
                  <a:close/>
                  <a:moveTo>
                    <a:pt x="2784470" y="616030"/>
                  </a:moveTo>
                  <a:cubicBezTo>
                    <a:pt x="2780490" y="630356"/>
                    <a:pt x="2776909" y="643886"/>
                    <a:pt x="2772531" y="659008"/>
                  </a:cubicBezTo>
                  <a:cubicBezTo>
                    <a:pt x="2802378" y="667763"/>
                    <a:pt x="2829836" y="675722"/>
                    <a:pt x="2858887" y="684079"/>
                  </a:cubicBezTo>
                  <a:cubicBezTo>
                    <a:pt x="2863264" y="669753"/>
                    <a:pt x="2867642" y="656621"/>
                    <a:pt x="2872417" y="641499"/>
                  </a:cubicBezTo>
                  <a:cubicBezTo>
                    <a:pt x="2842571" y="633142"/>
                    <a:pt x="2814316" y="624785"/>
                    <a:pt x="2784470" y="616030"/>
                  </a:cubicBezTo>
                  <a:close/>
                  <a:moveTo>
                    <a:pt x="1445759" y="608071"/>
                  </a:moveTo>
                  <a:cubicBezTo>
                    <a:pt x="1428648" y="616030"/>
                    <a:pt x="1413127" y="622795"/>
                    <a:pt x="1396811" y="630356"/>
                  </a:cubicBezTo>
                  <a:cubicBezTo>
                    <a:pt x="1403576" y="643488"/>
                    <a:pt x="1408750" y="654631"/>
                    <a:pt x="1414321" y="666172"/>
                  </a:cubicBezTo>
                  <a:cubicBezTo>
                    <a:pt x="1430637" y="658611"/>
                    <a:pt x="1445361" y="652243"/>
                    <a:pt x="1461677" y="645080"/>
                  </a:cubicBezTo>
                  <a:cubicBezTo>
                    <a:pt x="1456106" y="631550"/>
                    <a:pt x="1450933" y="620407"/>
                    <a:pt x="1445759" y="608071"/>
                  </a:cubicBezTo>
                  <a:close/>
                  <a:moveTo>
                    <a:pt x="1639164" y="598918"/>
                  </a:moveTo>
                  <a:cubicBezTo>
                    <a:pt x="1622052" y="604887"/>
                    <a:pt x="1606532" y="610458"/>
                    <a:pt x="1590216" y="616030"/>
                  </a:cubicBezTo>
                  <a:cubicBezTo>
                    <a:pt x="1594593" y="628366"/>
                    <a:pt x="1598573" y="638315"/>
                    <a:pt x="1602552" y="649060"/>
                  </a:cubicBezTo>
                  <a:cubicBezTo>
                    <a:pt x="1619266" y="643090"/>
                    <a:pt x="1633991" y="637917"/>
                    <a:pt x="1650307" y="632744"/>
                  </a:cubicBezTo>
                  <a:cubicBezTo>
                    <a:pt x="1646725" y="621203"/>
                    <a:pt x="1643144" y="611652"/>
                    <a:pt x="1639164" y="598918"/>
                  </a:cubicBezTo>
                  <a:close/>
                  <a:moveTo>
                    <a:pt x="2932110" y="592551"/>
                  </a:moveTo>
                  <a:cubicBezTo>
                    <a:pt x="2926936" y="607673"/>
                    <a:pt x="2922559" y="620805"/>
                    <a:pt x="2917386" y="635131"/>
                  </a:cubicBezTo>
                  <a:cubicBezTo>
                    <a:pt x="2947232" y="645876"/>
                    <a:pt x="2975487" y="656223"/>
                    <a:pt x="3004935" y="666968"/>
                  </a:cubicBezTo>
                  <a:cubicBezTo>
                    <a:pt x="3010506" y="652641"/>
                    <a:pt x="3015282" y="639907"/>
                    <a:pt x="3020853" y="625183"/>
                  </a:cubicBezTo>
                  <a:cubicBezTo>
                    <a:pt x="2991007" y="614040"/>
                    <a:pt x="2961956" y="603295"/>
                    <a:pt x="2932110" y="592551"/>
                  </a:cubicBezTo>
                  <a:close/>
                  <a:moveTo>
                    <a:pt x="2654737" y="586581"/>
                  </a:moveTo>
                  <a:cubicBezTo>
                    <a:pt x="2651952" y="602499"/>
                    <a:pt x="2649564" y="616030"/>
                    <a:pt x="2646778" y="630754"/>
                  </a:cubicBezTo>
                  <a:cubicBezTo>
                    <a:pt x="2676625" y="637519"/>
                    <a:pt x="2704879" y="643488"/>
                    <a:pt x="2733930" y="649856"/>
                  </a:cubicBezTo>
                  <a:cubicBezTo>
                    <a:pt x="2737909" y="634335"/>
                    <a:pt x="2741093" y="621203"/>
                    <a:pt x="2744675" y="606081"/>
                  </a:cubicBezTo>
                  <a:cubicBezTo>
                    <a:pt x="2713634" y="599316"/>
                    <a:pt x="2684982" y="592948"/>
                    <a:pt x="2654737" y="586581"/>
                  </a:cubicBezTo>
                  <a:close/>
                  <a:moveTo>
                    <a:pt x="1503860" y="584989"/>
                  </a:moveTo>
                  <a:cubicBezTo>
                    <a:pt x="1486749" y="591755"/>
                    <a:pt x="1470830" y="598122"/>
                    <a:pt x="1454514" y="605285"/>
                  </a:cubicBezTo>
                  <a:cubicBezTo>
                    <a:pt x="1460086" y="618019"/>
                    <a:pt x="1464861" y="629560"/>
                    <a:pt x="1470034" y="642295"/>
                  </a:cubicBezTo>
                  <a:cubicBezTo>
                    <a:pt x="1487146" y="635131"/>
                    <a:pt x="1502269" y="629162"/>
                    <a:pt x="1518585" y="622397"/>
                  </a:cubicBezTo>
                  <a:cubicBezTo>
                    <a:pt x="1513411" y="609264"/>
                    <a:pt x="1509034" y="598122"/>
                    <a:pt x="1503860" y="584989"/>
                  </a:cubicBezTo>
                  <a:close/>
                  <a:moveTo>
                    <a:pt x="1696469" y="581010"/>
                  </a:moveTo>
                  <a:cubicBezTo>
                    <a:pt x="1679357" y="586183"/>
                    <a:pt x="1664235" y="590959"/>
                    <a:pt x="1647123" y="596132"/>
                  </a:cubicBezTo>
                  <a:cubicBezTo>
                    <a:pt x="1651501" y="608867"/>
                    <a:pt x="1654684" y="618417"/>
                    <a:pt x="1658266" y="629560"/>
                  </a:cubicBezTo>
                  <a:cubicBezTo>
                    <a:pt x="1674980" y="624387"/>
                    <a:pt x="1690102" y="620009"/>
                    <a:pt x="1706816" y="614836"/>
                  </a:cubicBezTo>
                  <a:cubicBezTo>
                    <a:pt x="1703234" y="603295"/>
                    <a:pt x="1700051" y="592948"/>
                    <a:pt x="1696469" y="581010"/>
                  </a:cubicBezTo>
                  <a:close/>
                  <a:moveTo>
                    <a:pt x="1561563" y="563102"/>
                  </a:moveTo>
                  <a:cubicBezTo>
                    <a:pt x="1544452" y="569867"/>
                    <a:pt x="1528533" y="575836"/>
                    <a:pt x="1511819" y="582602"/>
                  </a:cubicBezTo>
                  <a:cubicBezTo>
                    <a:pt x="1517391" y="596132"/>
                    <a:pt x="1522166" y="607275"/>
                    <a:pt x="1526942" y="619611"/>
                  </a:cubicBezTo>
                  <a:cubicBezTo>
                    <a:pt x="1543656" y="613244"/>
                    <a:pt x="1558778" y="607275"/>
                    <a:pt x="1575492" y="600907"/>
                  </a:cubicBezTo>
                  <a:cubicBezTo>
                    <a:pt x="1570318" y="587377"/>
                    <a:pt x="1566339" y="575836"/>
                    <a:pt x="1561563" y="563102"/>
                  </a:cubicBezTo>
                  <a:close/>
                  <a:moveTo>
                    <a:pt x="2418354" y="557929"/>
                  </a:moveTo>
                  <a:cubicBezTo>
                    <a:pt x="2416762" y="580214"/>
                    <a:pt x="2415170" y="600112"/>
                    <a:pt x="2413977" y="621203"/>
                  </a:cubicBezTo>
                  <a:cubicBezTo>
                    <a:pt x="2436660" y="623591"/>
                    <a:pt x="2457751" y="625580"/>
                    <a:pt x="2480832" y="627570"/>
                  </a:cubicBezTo>
                  <a:cubicBezTo>
                    <a:pt x="2483220" y="604887"/>
                    <a:pt x="2485210" y="584989"/>
                    <a:pt x="2487200" y="563898"/>
                  </a:cubicBezTo>
                  <a:cubicBezTo>
                    <a:pt x="2462925" y="561908"/>
                    <a:pt x="2441435" y="559918"/>
                    <a:pt x="2418354" y="557929"/>
                  </a:cubicBezTo>
                  <a:close/>
                  <a:moveTo>
                    <a:pt x="2219378" y="553551"/>
                  </a:moveTo>
                  <a:cubicBezTo>
                    <a:pt x="2219378" y="575439"/>
                    <a:pt x="2219378" y="594938"/>
                    <a:pt x="2219378" y="614836"/>
                  </a:cubicBezTo>
                  <a:cubicBezTo>
                    <a:pt x="2242459" y="614836"/>
                    <a:pt x="2263949" y="614836"/>
                    <a:pt x="2284642" y="614836"/>
                  </a:cubicBezTo>
                  <a:cubicBezTo>
                    <a:pt x="2284642" y="593346"/>
                    <a:pt x="2284642" y="573449"/>
                    <a:pt x="2284642" y="553551"/>
                  </a:cubicBezTo>
                  <a:cubicBezTo>
                    <a:pt x="2261959" y="553551"/>
                    <a:pt x="2240867" y="553551"/>
                    <a:pt x="2219378" y="553551"/>
                  </a:cubicBezTo>
                  <a:close/>
                  <a:moveTo>
                    <a:pt x="2318070" y="552755"/>
                  </a:moveTo>
                  <a:cubicBezTo>
                    <a:pt x="2318070" y="575836"/>
                    <a:pt x="2318070" y="595336"/>
                    <a:pt x="2317672" y="616030"/>
                  </a:cubicBezTo>
                  <a:cubicBezTo>
                    <a:pt x="2339957" y="617224"/>
                    <a:pt x="2360651" y="618417"/>
                    <a:pt x="2383732" y="619611"/>
                  </a:cubicBezTo>
                  <a:cubicBezTo>
                    <a:pt x="2384926" y="597724"/>
                    <a:pt x="2385722" y="577428"/>
                    <a:pt x="2386916" y="555939"/>
                  </a:cubicBezTo>
                  <a:cubicBezTo>
                    <a:pt x="2363437" y="554745"/>
                    <a:pt x="2341947" y="553949"/>
                    <a:pt x="2318070" y="552755"/>
                  </a:cubicBezTo>
                  <a:close/>
                  <a:moveTo>
                    <a:pt x="1621256" y="542807"/>
                  </a:moveTo>
                  <a:cubicBezTo>
                    <a:pt x="1603348" y="548776"/>
                    <a:pt x="1587430" y="554347"/>
                    <a:pt x="1570716" y="560316"/>
                  </a:cubicBezTo>
                  <a:cubicBezTo>
                    <a:pt x="1575890" y="574245"/>
                    <a:pt x="1579869" y="585785"/>
                    <a:pt x="1584247" y="598122"/>
                  </a:cubicBezTo>
                  <a:cubicBezTo>
                    <a:pt x="1602155" y="591755"/>
                    <a:pt x="1617277" y="586581"/>
                    <a:pt x="1633593" y="581010"/>
                  </a:cubicBezTo>
                  <a:cubicBezTo>
                    <a:pt x="1629215" y="568275"/>
                    <a:pt x="1625634" y="557133"/>
                    <a:pt x="1621256" y="542807"/>
                  </a:cubicBezTo>
                  <a:close/>
                  <a:moveTo>
                    <a:pt x="1680153" y="524899"/>
                  </a:moveTo>
                  <a:cubicBezTo>
                    <a:pt x="1662245" y="530072"/>
                    <a:pt x="1646327" y="535245"/>
                    <a:pt x="1629215" y="540021"/>
                  </a:cubicBezTo>
                  <a:cubicBezTo>
                    <a:pt x="1633991" y="553949"/>
                    <a:pt x="1637572" y="565092"/>
                    <a:pt x="1641950" y="578622"/>
                  </a:cubicBezTo>
                  <a:cubicBezTo>
                    <a:pt x="1659858" y="573051"/>
                    <a:pt x="1675378" y="568275"/>
                    <a:pt x="1691694" y="563102"/>
                  </a:cubicBezTo>
                  <a:cubicBezTo>
                    <a:pt x="1687714" y="549572"/>
                    <a:pt x="1684133" y="537633"/>
                    <a:pt x="1680153" y="524899"/>
                  </a:cubicBezTo>
                  <a:close/>
                  <a:moveTo>
                    <a:pt x="2667472" y="522113"/>
                  </a:moveTo>
                  <a:cubicBezTo>
                    <a:pt x="2664288" y="538827"/>
                    <a:pt x="2661901" y="551959"/>
                    <a:pt x="2659115" y="566286"/>
                  </a:cubicBezTo>
                  <a:cubicBezTo>
                    <a:pt x="2690155" y="573051"/>
                    <a:pt x="2718808" y="579418"/>
                    <a:pt x="2749450" y="586183"/>
                  </a:cubicBezTo>
                  <a:cubicBezTo>
                    <a:pt x="2753032" y="571061"/>
                    <a:pt x="2756215" y="557929"/>
                    <a:pt x="2760195" y="542409"/>
                  </a:cubicBezTo>
                  <a:cubicBezTo>
                    <a:pt x="2728756" y="535643"/>
                    <a:pt x="2698910" y="528878"/>
                    <a:pt x="2667472" y="522113"/>
                  </a:cubicBezTo>
                  <a:close/>
                  <a:moveTo>
                    <a:pt x="2425119" y="465604"/>
                  </a:moveTo>
                  <a:cubicBezTo>
                    <a:pt x="2423527" y="487889"/>
                    <a:pt x="2421936" y="508185"/>
                    <a:pt x="2420742" y="529276"/>
                  </a:cubicBezTo>
                  <a:cubicBezTo>
                    <a:pt x="2445017" y="531266"/>
                    <a:pt x="2467302" y="533654"/>
                    <a:pt x="2490781" y="535643"/>
                  </a:cubicBezTo>
                  <a:cubicBezTo>
                    <a:pt x="2493169" y="513358"/>
                    <a:pt x="2495159" y="493460"/>
                    <a:pt x="2497148" y="472369"/>
                  </a:cubicBezTo>
                  <a:cubicBezTo>
                    <a:pt x="2472476" y="469981"/>
                    <a:pt x="2450190" y="467992"/>
                    <a:pt x="2425119" y="465604"/>
                  </a:cubicBezTo>
                  <a:close/>
                  <a:moveTo>
                    <a:pt x="2320060" y="462818"/>
                  </a:moveTo>
                  <a:cubicBezTo>
                    <a:pt x="2320060" y="483114"/>
                    <a:pt x="2320060" y="503011"/>
                    <a:pt x="2319662" y="523705"/>
                  </a:cubicBezTo>
                  <a:cubicBezTo>
                    <a:pt x="2342743" y="524899"/>
                    <a:pt x="2364233" y="526092"/>
                    <a:pt x="2388508" y="527286"/>
                  </a:cubicBezTo>
                  <a:cubicBezTo>
                    <a:pt x="2390099" y="505001"/>
                    <a:pt x="2391293" y="485103"/>
                    <a:pt x="2392487" y="462818"/>
                  </a:cubicBezTo>
                  <a:cubicBezTo>
                    <a:pt x="2367416" y="462818"/>
                    <a:pt x="2344335" y="462818"/>
                    <a:pt x="2320060" y="462818"/>
                  </a:cubicBezTo>
                  <a:close/>
                  <a:moveTo>
                    <a:pt x="2181971" y="461226"/>
                  </a:moveTo>
                  <a:cubicBezTo>
                    <a:pt x="2156899" y="462818"/>
                    <a:pt x="2134614" y="464410"/>
                    <a:pt x="2110339" y="466002"/>
                  </a:cubicBezTo>
                  <a:cubicBezTo>
                    <a:pt x="2111931" y="487491"/>
                    <a:pt x="2113523" y="507787"/>
                    <a:pt x="2115115" y="528878"/>
                  </a:cubicBezTo>
                  <a:cubicBezTo>
                    <a:pt x="2138992" y="527684"/>
                    <a:pt x="2161277" y="526490"/>
                    <a:pt x="2185950" y="524899"/>
                  </a:cubicBezTo>
                  <a:cubicBezTo>
                    <a:pt x="2184358" y="501817"/>
                    <a:pt x="2183164" y="481920"/>
                    <a:pt x="2181971" y="461226"/>
                  </a:cubicBezTo>
                  <a:close/>
                  <a:moveTo>
                    <a:pt x="1608523" y="448890"/>
                  </a:moveTo>
                  <a:cubicBezTo>
                    <a:pt x="1613696" y="462420"/>
                    <a:pt x="1616880" y="471573"/>
                    <a:pt x="1620859" y="481522"/>
                  </a:cubicBezTo>
                  <a:cubicBezTo>
                    <a:pt x="1630808" y="479532"/>
                    <a:pt x="1640359" y="477543"/>
                    <a:pt x="1651900" y="475155"/>
                  </a:cubicBezTo>
                  <a:cubicBezTo>
                    <a:pt x="1654287" y="483910"/>
                    <a:pt x="1656277" y="491471"/>
                    <a:pt x="1658267" y="498635"/>
                  </a:cubicBezTo>
                  <a:cubicBezTo>
                    <a:pt x="1573105" y="530471"/>
                    <a:pt x="1489534" y="561113"/>
                    <a:pt x="1403576" y="592950"/>
                  </a:cubicBezTo>
                  <a:cubicBezTo>
                    <a:pt x="1400791" y="586980"/>
                    <a:pt x="1397209" y="579817"/>
                    <a:pt x="1391240" y="566685"/>
                  </a:cubicBezTo>
                  <a:cubicBezTo>
                    <a:pt x="1406760" y="564297"/>
                    <a:pt x="1419892" y="562705"/>
                    <a:pt x="1432627" y="560318"/>
                  </a:cubicBezTo>
                  <a:cubicBezTo>
                    <a:pt x="1437004" y="559522"/>
                    <a:pt x="1441382" y="557930"/>
                    <a:pt x="1445759" y="556338"/>
                  </a:cubicBezTo>
                  <a:cubicBezTo>
                    <a:pt x="1499881" y="536838"/>
                    <a:pt x="1554003" y="516941"/>
                    <a:pt x="1608125" y="496247"/>
                  </a:cubicBezTo>
                  <a:cubicBezTo>
                    <a:pt x="1613298" y="494655"/>
                    <a:pt x="1617676" y="492267"/>
                    <a:pt x="1622451" y="489879"/>
                  </a:cubicBezTo>
                  <a:cubicBezTo>
                    <a:pt x="1621257" y="487093"/>
                    <a:pt x="1620461" y="484706"/>
                    <a:pt x="1619267" y="482318"/>
                  </a:cubicBezTo>
                  <a:cubicBezTo>
                    <a:pt x="1555595" y="505400"/>
                    <a:pt x="1492320" y="528481"/>
                    <a:pt x="1427056" y="552359"/>
                  </a:cubicBezTo>
                  <a:cubicBezTo>
                    <a:pt x="1423474" y="543604"/>
                    <a:pt x="1419494" y="534053"/>
                    <a:pt x="1413525" y="520920"/>
                  </a:cubicBezTo>
                  <a:cubicBezTo>
                    <a:pt x="1478391" y="497043"/>
                    <a:pt x="1542463" y="473165"/>
                    <a:pt x="1608523" y="448890"/>
                  </a:cubicBezTo>
                  <a:close/>
                  <a:moveTo>
                    <a:pt x="2322448" y="370891"/>
                  </a:moveTo>
                  <a:cubicBezTo>
                    <a:pt x="2322448" y="390789"/>
                    <a:pt x="2322448" y="410288"/>
                    <a:pt x="2322845" y="432574"/>
                  </a:cubicBezTo>
                  <a:cubicBezTo>
                    <a:pt x="2347519" y="432574"/>
                    <a:pt x="2370202" y="432574"/>
                    <a:pt x="2394875" y="432574"/>
                  </a:cubicBezTo>
                  <a:cubicBezTo>
                    <a:pt x="2395671" y="412278"/>
                    <a:pt x="2396865" y="392779"/>
                    <a:pt x="2398058" y="370891"/>
                  </a:cubicBezTo>
                  <a:cubicBezTo>
                    <a:pt x="2371794" y="370891"/>
                    <a:pt x="2347916" y="370891"/>
                    <a:pt x="2322448" y="370891"/>
                  </a:cubicBezTo>
                  <a:close/>
                  <a:moveTo>
                    <a:pt x="2215398" y="369697"/>
                  </a:moveTo>
                  <a:cubicBezTo>
                    <a:pt x="2215398" y="390789"/>
                    <a:pt x="2215398" y="411084"/>
                    <a:pt x="2215398" y="430982"/>
                  </a:cubicBezTo>
                  <a:cubicBezTo>
                    <a:pt x="2240072" y="430982"/>
                    <a:pt x="2263153" y="430982"/>
                    <a:pt x="2287428" y="430982"/>
                  </a:cubicBezTo>
                  <a:cubicBezTo>
                    <a:pt x="2287428" y="409891"/>
                    <a:pt x="2287428" y="389993"/>
                    <a:pt x="2287428" y="369697"/>
                  </a:cubicBezTo>
                  <a:cubicBezTo>
                    <a:pt x="2262357" y="369697"/>
                    <a:pt x="2238878" y="369697"/>
                    <a:pt x="2215398" y="369697"/>
                  </a:cubicBezTo>
                  <a:close/>
                  <a:moveTo>
                    <a:pt x="2178787" y="369299"/>
                  </a:moveTo>
                  <a:cubicBezTo>
                    <a:pt x="2152522" y="370891"/>
                    <a:pt x="2128645" y="372483"/>
                    <a:pt x="2103176" y="374075"/>
                  </a:cubicBezTo>
                  <a:cubicBezTo>
                    <a:pt x="2104768" y="395962"/>
                    <a:pt x="2106360" y="415462"/>
                    <a:pt x="2108350" y="437747"/>
                  </a:cubicBezTo>
                  <a:cubicBezTo>
                    <a:pt x="2134614" y="436155"/>
                    <a:pt x="2157695" y="434166"/>
                    <a:pt x="2182368" y="432574"/>
                  </a:cubicBezTo>
                  <a:cubicBezTo>
                    <a:pt x="2181175" y="410288"/>
                    <a:pt x="2179981" y="390789"/>
                    <a:pt x="2178787" y="369299"/>
                  </a:cubicBezTo>
                  <a:close/>
                  <a:moveTo>
                    <a:pt x="2438650" y="281352"/>
                  </a:moveTo>
                  <a:cubicBezTo>
                    <a:pt x="2437058" y="303239"/>
                    <a:pt x="2435466" y="323535"/>
                    <a:pt x="2433874" y="345024"/>
                  </a:cubicBezTo>
                  <a:cubicBezTo>
                    <a:pt x="2460139" y="347412"/>
                    <a:pt x="2484414" y="349402"/>
                    <a:pt x="2510281" y="351790"/>
                  </a:cubicBezTo>
                  <a:cubicBezTo>
                    <a:pt x="2512669" y="330698"/>
                    <a:pt x="2515056" y="311198"/>
                    <a:pt x="2517444" y="288515"/>
                  </a:cubicBezTo>
                  <a:cubicBezTo>
                    <a:pt x="2489985" y="286127"/>
                    <a:pt x="2465312" y="283740"/>
                    <a:pt x="2438650" y="281352"/>
                  </a:cubicBezTo>
                  <a:close/>
                  <a:moveTo>
                    <a:pt x="2212215" y="276975"/>
                  </a:moveTo>
                  <a:cubicBezTo>
                    <a:pt x="2212215" y="298464"/>
                    <a:pt x="2212215" y="317964"/>
                    <a:pt x="2212215" y="337463"/>
                  </a:cubicBezTo>
                  <a:cubicBezTo>
                    <a:pt x="2238878" y="337463"/>
                    <a:pt x="2263153" y="337463"/>
                    <a:pt x="2288622" y="337463"/>
                  </a:cubicBezTo>
                  <a:cubicBezTo>
                    <a:pt x="2288622" y="316372"/>
                    <a:pt x="2288622" y="297270"/>
                    <a:pt x="2288622" y="276975"/>
                  </a:cubicBezTo>
                  <a:cubicBezTo>
                    <a:pt x="2261561" y="276975"/>
                    <a:pt x="2236490" y="276975"/>
                    <a:pt x="2212215" y="276975"/>
                  </a:cubicBezTo>
                  <a:close/>
                  <a:moveTo>
                    <a:pt x="2445415" y="189425"/>
                  </a:moveTo>
                  <a:cubicBezTo>
                    <a:pt x="2443823" y="212108"/>
                    <a:pt x="2442231" y="231608"/>
                    <a:pt x="2440639" y="252700"/>
                  </a:cubicBezTo>
                  <a:cubicBezTo>
                    <a:pt x="2467302" y="255087"/>
                    <a:pt x="2492373" y="257475"/>
                    <a:pt x="2520230" y="259863"/>
                  </a:cubicBezTo>
                  <a:cubicBezTo>
                    <a:pt x="2522617" y="238771"/>
                    <a:pt x="2524607" y="219272"/>
                    <a:pt x="2526995" y="196588"/>
                  </a:cubicBezTo>
                  <a:cubicBezTo>
                    <a:pt x="2499138" y="194201"/>
                    <a:pt x="2472873" y="191813"/>
                    <a:pt x="2445415" y="189425"/>
                  </a:cubicBezTo>
                  <a:close/>
                  <a:moveTo>
                    <a:pt x="2170828" y="184650"/>
                  </a:moveTo>
                  <a:cubicBezTo>
                    <a:pt x="2142175" y="186242"/>
                    <a:pt x="2116309" y="188231"/>
                    <a:pt x="2089248" y="189823"/>
                  </a:cubicBezTo>
                  <a:cubicBezTo>
                    <a:pt x="2091237" y="212506"/>
                    <a:pt x="2092829" y="232006"/>
                    <a:pt x="2094421" y="253097"/>
                  </a:cubicBezTo>
                  <a:cubicBezTo>
                    <a:pt x="2121880" y="251506"/>
                    <a:pt x="2146951" y="249914"/>
                    <a:pt x="2174409" y="248322"/>
                  </a:cubicBezTo>
                  <a:cubicBezTo>
                    <a:pt x="2173216" y="226435"/>
                    <a:pt x="2172022" y="206537"/>
                    <a:pt x="2170828" y="184650"/>
                  </a:cubicBezTo>
                  <a:close/>
                  <a:moveTo>
                    <a:pt x="2210225" y="184252"/>
                  </a:moveTo>
                  <a:cubicBezTo>
                    <a:pt x="2210225" y="205741"/>
                    <a:pt x="2210225" y="225639"/>
                    <a:pt x="2210225" y="245536"/>
                  </a:cubicBezTo>
                  <a:cubicBezTo>
                    <a:pt x="2238082" y="245536"/>
                    <a:pt x="2263153" y="245536"/>
                    <a:pt x="2289020" y="245536"/>
                  </a:cubicBezTo>
                  <a:cubicBezTo>
                    <a:pt x="2289020" y="224047"/>
                    <a:pt x="2289020" y="204547"/>
                    <a:pt x="2289020" y="184252"/>
                  </a:cubicBezTo>
                  <a:cubicBezTo>
                    <a:pt x="2261959" y="184252"/>
                    <a:pt x="2236092" y="184252"/>
                    <a:pt x="2210225" y="184252"/>
                  </a:cubicBezTo>
                  <a:close/>
                  <a:moveTo>
                    <a:pt x="2175205" y="0"/>
                  </a:moveTo>
                  <a:cubicBezTo>
                    <a:pt x="2211021" y="0"/>
                    <a:pt x="2246837" y="0"/>
                    <a:pt x="2282652" y="0"/>
                  </a:cubicBezTo>
                  <a:cubicBezTo>
                    <a:pt x="2282652" y="10347"/>
                    <a:pt x="2282652" y="21091"/>
                    <a:pt x="2282652" y="33030"/>
                  </a:cubicBezTo>
                  <a:cubicBezTo>
                    <a:pt x="2302948" y="33030"/>
                    <a:pt x="2322050" y="33030"/>
                    <a:pt x="2342345" y="33030"/>
                  </a:cubicBezTo>
                  <a:cubicBezTo>
                    <a:pt x="2342345" y="21091"/>
                    <a:pt x="2342345" y="10347"/>
                    <a:pt x="2342345" y="0"/>
                  </a:cubicBezTo>
                  <a:cubicBezTo>
                    <a:pt x="2350304" y="0"/>
                    <a:pt x="2358263" y="0"/>
                    <a:pt x="2366222" y="0"/>
                  </a:cubicBezTo>
                  <a:cubicBezTo>
                    <a:pt x="2381344" y="1194"/>
                    <a:pt x="2396467" y="2786"/>
                    <a:pt x="2411589" y="3980"/>
                  </a:cubicBezTo>
                  <a:cubicBezTo>
                    <a:pt x="2450986" y="7163"/>
                    <a:pt x="2490781" y="9949"/>
                    <a:pt x="2530179" y="12734"/>
                  </a:cubicBezTo>
                  <a:cubicBezTo>
                    <a:pt x="2530179" y="25071"/>
                    <a:pt x="2530179" y="35020"/>
                    <a:pt x="2530179" y="45367"/>
                  </a:cubicBezTo>
                  <a:cubicBezTo>
                    <a:pt x="2534954" y="46958"/>
                    <a:pt x="2540127" y="48550"/>
                    <a:pt x="2545301" y="50142"/>
                  </a:cubicBezTo>
                  <a:cubicBezTo>
                    <a:pt x="2542913" y="73223"/>
                    <a:pt x="2540923" y="95508"/>
                    <a:pt x="2538535" y="118590"/>
                  </a:cubicBezTo>
                  <a:cubicBezTo>
                    <a:pt x="2549678" y="120977"/>
                    <a:pt x="2559627" y="122967"/>
                    <a:pt x="2571168" y="125355"/>
                  </a:cubicBezTo>
                  <a:cubicBezTo>
                    <a:pt x="2541719" y="363330"/>
                    <a:pt x="2512669" y="599714"/>
                    <a:pt x="2483618" y="837689"/>
                  </a:cubicBezTo>
                  <a:cubicBezTo>
                    <a:pt x="2512669" y="841668"/>
                    <a:pt x="2539331" y="845648"/>
                    <a:pt x="2567188" y="849627"/>
                  </a:cubicBezTo>
                  <a:cubicBezTo>
                    <a:pt x="2589075" y="723875"/>
                    <a:pt x="2610565" y="600907"/>
                    <a:pt x="2632054" y="476746"/>
                  </a:cubicBezTo>
                  <a:cubicBezTo>
                    <a:pt x="2643993" y="478338"/>
                    <a:pt x="2653544" y="479532"/>
                    <a:pt x="2664686" y="480726"/>
                  </a:cubicBezTo>
                  <a:cubicBezTo>
                    <a:pt x="2668268" y="465206"/>
                    <a:pt x="2671452" y="449686"/>
                    <a:pt x="2675033" y="432972"/>
                  </a:cubicBezTo>
                  <a:cubicBezTo>
                    <a:pt x="2686176" y="434564"/>
                    <a:pt x="2696522" y="436155"/>
                    <a:pt x="2706869" y="437747"/>
                  </a:cubicBezTo>
                  <a:cubicBezTo>
                    <a:pt x="2709655" y="430186"/>
                    <a:pt x="2712042" y="423421"/>
                    <a:pt x="2715624" y="414666"/>
                  </a:cubicBezTo>
                  <a:cubicBezTo>
                    <a:pt x="2778899" y="430982"/>
                    <a:pt x="2841377" y="446900"/>
                    <a:pt x="2904651" y="463216"/>
                  </a:cubicBezTo>
                  <a:cubicBezTo>
                    <a:pt x="2902661" y="473563"/>
                    <a:pt x="2901070" y="479930"/>
                    <a:pt x="2899478" y="487491"/>
                  </a:cubicBezTo>
                  <a:cubicBezTo>
                    <a:pt x="2925743" y="495848"/>
                    <a:pt x="2951212" y="504205"/>
                    <a:pt x="2976680" y="512562"/>
                  </a:cubicBezTo>
                  <a:cubicBezTo>
                    <a:pt x="2980660" y="505001"/>
                    <a:pt x="2983844" y="499032"/>
                    <a:pt x="2988221" y="490675"/>
                  </a:cubicBezTo>
                  <a:cubicBezTo>
                    <a:pt x="3049506" y="515348"/>
                    <a:pt x="3109199" y="539225"/>
                    <a:pt x="3170085" y="563500"/>
                  </a:cubicBezTo>
                  <a:cubicBezTo>
                    <a:pt x="3166504" y="572653"/>
                    <a:pt x="3164116" y="578622"/>
                    <a:pt x="3161330" y="585387"/>
                  </a:cubicBezTo>
                  <a:cubicBezTo>
                    <a:pt x="3166902" y="589367"/>
                    <a:pt x="3171677" y="592551"/>
                    <a:pt x="3177248" y="596132"/>
                  </a:cubicBezTo>
                  <a:cubicBezTo>
                    <a:pt x="3170483" y="610856"/>
                    <a:pt x="3164116" y="625183"/>
                    <a:pt x="3157351" y="640305"/>
                  </a:cubicBezTo>
                  <a:cubicBezTo>
                    <a:pt x="3168891" y="646274"/>
                    <a:pt x="3179238" y="651845"/>
                    <a:pt x="3190779" y="657815"/>
                  </a:cubicBezTo>
                  <a:cubicBezTo>
                    <a:pt x="3110392" y="822965"/>
                    <a:pt x="3030404" y="987319"/>
                    <a:pt x="2948028" y="1156051"/>
                  </a:cubicBezTo>
                  <a:cubicBezTo>
                    <a:pt x="2952803" y="1157642"/>
                    <a:pt x="2958375" y="1159632"/>
                    <a:pt x="2962752" y="1161224"/>
                  </a:cubicBezTo>
                  <a:cubicBezTo>
                    <a:pt x="2938079" y="1211366"/>
                    <a:pt x="2915396" y="1257130"/>
                    <a:pt x="2892713" y="1303293"/>
                  </a:cubicBezTo>
                  <a:cubicBezTo>
                    <a:pt x="2895498" y="1304487"/>
                    <a:pt x="2897886" y="1306078"/>
                    <a:pt x="2900672" y="1307272"/>
                  </a:cubicBezTo>
                  <a:cubicBezTo>
                    <a:pt x="2924151" y="1260712"/>
                    <a:pt x="2948028" y="1214151"/>
                    <a:pt x="2971905" y="1167989"/>
                  </a:cubicBezTo>
                  <a:cubicBezTo>
                    <a:pt x="2985038" y="1170377"/>
                    <a:pt x="2986231" y="1175550"/>
                    <a:pt x="2980660" y="1185897"/>
                  </a:cubicBezTo>
                  <a:cubicBezTo>
                    <a:pt x="2957977" y="1227682"/>
                    <a:pt x="2936487" y="1269865"/>
                    <a:pt x="2913406" y="1314037"/>
                  </a:cubicBezTo>
                  <a:cubicBezTo>
                    <a:pt x="2929324" y="1322394"/>
                    <a:pt x="2943650" y="1329955"/>
                    <a:pt x="2961558" y="1339506"/>
                  </a:cubicBezTo>
                  <a:cubicBezTo>
                    <a:pt x="2952405" y="1316823"/>
                    <a:pt x="2956385" y="1309660"/>
                    <a:pt x="2977476" y="1300905"/>
                  </a:cubicBezTo>
                  <a:cubicBezTo>
                    <a:pt x="2979466" y="1299711"/>
                    <a:pt x="2981456" y="1292150"/>
                    <a:pt x="2979864" y="1290558"/>
                  </a:cubicBezTo>
                  <a:cubicBezTo>
                    <a:pt x="2976680" y="1286579"/>
                    <a:pt x="2971507" y="1284589"/>
                    <a:pt x="2965936" y="1281007"/>
                  </a:cubicBezTo>
                  <a:cubicBezTo>
                    <a:pt x="2971109" y="1271457"/>
                    <a:pt x="2975885" y="1263100"/>
                    <a:pt x="2979864" y="1256334"/>
                  </a:cubicBezTo>
                  <a:cubicBezTo>
                    <a:pt x="2989415" y="1257926"/>
                    <a:pt x="2996578" y="1259518"/>
                    <a:pt x="3003741" y="1260712"/>
                  </a:cubicBezTo>
                  <a:cubicBezTo>
                    <a:pt x="3004537" y="1258722"/>
                    <a:pt x="3004935" y="1256334"/>
                    <a:pt x="3005333" y="1254345"/>
                  </a:cubicBezTo>
                  <a:cubicBezTo>
                    <a:pt x="2996578" y="1248375"/>
                    <a:pt x="2988221" y="1242804"/>
                    <a:pt x="2979068" y="1236835"/>
                  </a:cubicBezTo>
                  <a:cubicBezTo>
                    <a:pt x="2984639" y="1227284"/>
                    <a:pt x="2989415" y="1218927"/>
                    <a:pt x="2994190" y="1210172"/>
                  </a:cubicBezTo>
                  <a:cubicBezTo>
                    <a:pt x="3002149" y="1214549"/>
                    <a:pt x="3007721" y="1218131"/>
                    <a:pt x="3013690" y="1220519"/>
                  </a:cubicBezTo>
                  <a:cubicBezTo>
                    <a:pt x="3016874" y="1221713"/>
                    <a:pt x="3021251" y="1220519"/>
                    <a:pt x="3025231" y="1220121"/>
                  </a:cubicBezTo>
                  <a:cubicBezTo>
                    <a:pt x="3023241" y="1216937"/>
                    <a:pt x="3022047" y="1212162"/>
                    <a:pt x="3018863" y="1210172"/>
                  </a:cubicBezTo>
                  <a:cubicBezTo>
                    <a:pt x="3010108" y="1204203"/>
                    <a:pt x="3000956" y="1199427"/>
                    <a:pt x="2991007" y="1193856"/>
                  </a:cubicBezTo>
                  <a:cubicBezTo>
                    <a:pt x="2996578" y="1183907"/>
                    <a:pt x="3001354" y="1175152"/>
                    <a:pt x="3006129" y="1166397"/>
                  </a:cubicBezTo>
                  <a:cubicBezTo>
                    <a:pt x="3017272" y="1172366"/>
                    <a:pt x="3026424" y="1177938"/>
                    <a:pt x="3035975" y="1182315"/>
                  </a:cubicBezTo>
                  <a:cubicBezTo>
                    <a:pt x="3038761" y="1183509"/>
                    <a:pt x="3043138" y="1181519"/>
                    <a:pt x="3047118" y="1181121"/>
                  </a:cubicBezTo>
                  <a:cubicBezTo>
                    <a:pt x="3045526" y="1177938"/>
                    <a:pt x="3044332" y="1173958"/>
                    <a:pt x="3041945" y="1172366"/>
                  </a:cubicBezTo>
                  <a:cubicBezTo>
                    <a:pt x="3029210" y="1164407"/>
                    <a:pt x="3016078" y="1157244"/>
                    <a:pt x="3002547" y="1149683"/>
                  </a:cubicBezTo>
                  <a:cubicBezTo>
                    <a:pt x="3008119" y="1139734"/>
                    <a:pt x="3012894" y="1131377"/>
                    <a:pt x="3017670" y="1122622"/>
                  </a:cubicBezTo>
                  <a:cubicBezTo>
                    <a:pt x="3031598" y="1130582"/>
                    <a:pt x="3043138" y="1137347"/>
                    <a:pt x="3055077" y="1142918"/>
                  </a:cubicBezTo>
                  <a:cubicBezTo>
                    <a:pt x="3059057" y="1144510"/>
                    <a:pt x="3064230" y="1143316"/>
                    <a:pt x="3068607" y="1143316"/>
                  </a:cubicBezTo>
                  <a:cubicBezTo>
                    <a:pt x="3065822" y="1139337"/>
                    <a:pt x="3063832" y="1134561"/>
                    <a:pt x="3060250" y="1132173"/>
                  </a:cubicBezTo>
                  <a:cubicBezTo>
                    <a:pt x="3045128" y="1123020"/>
                    <a:pt x="3029608" y="1114663"/>
                    <a:pt x="3013690" y="1105909"/>
                  </a:cubicBezTo>
                  <a:cubicBezTo>
                    <a:pt x="3019261" y="1095562"/>
                    <a:pt x="3023639" y="1087205"/>
                    <a:pt x="3028414" y="1078450"/>
                  </a:cubicBezTo>
                  <a:cubicBezTo>
                    <a:pt x="3041149" y="1085215"/>
                    <a:pt x="3051893" y="1090786"/>
                    <a:pt x="3062240" y="1096358"/>
                  </a:cubicBezTo>
                  <a:cubicBezTo>
                    <a:pt x="3084526" y="1108694"/>
                    <a:pt x="3084526" y="1109092"/>
                    <a:pt x="3091689" y="1099143"/>
                  </a:cubicBezTo>
                  <a:cubicBezTo>
                    <a:pt x="3069403" y="1086807"/>
                    <a:pt x="3047118" y="1074470"/>
                    <a:pt x="3024435" y="1061736"/>
                  </a:cubicBezTo>
                  <a:cubicBezTo>
                    <a:pt x="3030006" y="1051389"/>
                    <a:pt x="3033986" y="1043430"/>
                    <a:pt x="3039159" y="1033879"/>
                  </a:cubicBezTo>
                  <a:cubicBezTo>
                    <a:pt x="3059455" y="1045022"/>
                    <a:pt x="3078158" y="1055767"/>
                    <a:pt x="3097658" y="1065317"/>
                  </a:cubicBezTo>
                  <a:cubicBezTo>
                    <a:pt x="3101637" y="1067307"/>
                    <a:pt x="3107607" y="1065715"/>
                    <a:pt x="3112382" y="1065715"/>
                  </a:cubicBezTo>
                  <a:cubicBezTo>
                    <a:pt x="3109596" y="1062134"/>
                    <a:pt x="3107607" y="1056960"/>
                    <a:pt x="3103627" y="1054971"/>
                  </a:cubicBezTo>
                  <a:cubicBezTo>
                    <a:pt x="3081342" y="1042236"/>
                    <a:pt x="3058659" y="1029900"/>
                    <a:pt x="3035179" y="1017165"/>
                  </a:cubicBezTo>
                  <a:cubicBezTo>
                    <a:pt x="3039955" y="1007614"/>
                    <a:pt x="3044332" y="998859"/>
                    <a:pt x="3049108" y="989309"/>
                  </a:cubicBezTo>
                  <a:cubicBezTo>
                    <a:pt x="3069005" y="1000053"/>
                    <a:pt x="3085719" y="1010798"/>
                    <a:pt x="3104025" y="1017961"/>
                  </a:cubicBezTo>
                  <a:cubicBezTo>
                    <a:pt x="3121137" y="1024726"/>
                    <a:pt x="3139841" y="1027910"/>
                    <a:pt x="3157749" y="1032685"/>
                  </a:cubicBezTo>
                  <a:cubicBezTo>
                    <a:pt x="3168891" y="1015175"/>
                    <a:pt x="3178840" y="999257"/>
                    <a:pt x="3189187" y="982145"/>
                  </a:cubicBezTo>
                  <a:cubicBezTo>
                    <a:pt x="3229778" y="1008012"/>
                    <a:pt x="3268777" y="1033083"/>
                    <a:pt x="3308572" y="1058552"/>
                  </a:cubicBezTo>
                  <a:cubicBezTo>
                    <a:pt x="3360306" y="984533"/>
                    <a:pt x="3411642" y="911708"/>
                    <a:pt x="3463376" y="837689"/>
                  </a:cubicBezTo>
                  <a:cubicBezTo>
                    <a:pt x="3476110" y="846444"/>
                    <a:pt x="3486855" y="853607"/>
                    <a:pt x="3498793" y="861566"/>
                  </a:cubicBezTo>
                  <a:cubicBezTo>
                    <a:pt x="3508344" y="849627"/>
                    <a:pt x="3517099" y="838485"/>
                    <a:pt x="3526650" y="825750"/>
                  </a:cubicBezTo>
                  <a:cubicBezTo>
                    <a:pt x="3538191" y="833709"/>
                    <a:pt x="3548537" y="841270"/>
                    <a:pt x="3559680" y="849230"/>
                  </a:cubicBezTo>
                  <a:cubicBezTo>
                    <a:pt x="3566047" y="842066"/>
                    <a:pt x="3571619" y="836097"/>
                    <a:pt x="3579578" y="827740"/>
                  </a:cubicBezTo>
                  <a:cubicBezTo>
                    <a:pt x="3639270" y="878678"/>
                    <a:pt x="3698167" y="928820"/>
                    <a:pt x="3757462" y="979758"/>
                  </a:cubicBezTo>
                  <a:cubicBezTo>
                    <a:pt x="3750299" y="988911"/>
                    <a:pt x="3745126" y="995278"/>
                    <a:pt x="3737565" y="1004431"/>
                  </a:cubicBezTo>
                  <a:cubicBezTo>
                    <a:pt x="3746717" y="1010798"/>
                    <a:pt x="3755472" y="1017165"/>
                    <a:pt x="3764625" y="1023930"/>
                  </a:cubicBezTo>
                  <a:cubicBezTo>
                    <a:pt x="3752289" y="1037461"/>
                    <a:pt x="3742340" y="1048604"/>
                    <a:pt x="3729208" y="1062930"/>
                  </a:cubicBezTo>
                  <a:cubicBezTo>
                    <a:pt x="3740748" y="1071685"/>
                    <a:pt x="3751095" y="1078848"/>
                    <a:pt x="3762238" y="1087205"/>
                  </a:cubicBezTo>
                  <a:cubicBezTo>
                    <a:pt x="3673096" y="1174356"/>
                    <a:pt x="3586741" y="1258722"/>
                    <a:pt x="3500385" y="1343486"/>
                  </a:cubicBezTo>
                  <a:cubicBezTo>
                    <a:pt x="3510732" y="1354629"/>
                    <a:pt x="3519885" y="1364975"/>
                    <a:pt x="3530232" y="1376118"/>
                  </a:cubicBezTo>
                  <a:cubicBezTo>
                    <a:pt x="3460988" y="1440586"/>
                    <a:pt x="3392540" y="1504258"/>
                    <a:pt x="3322899" y="1569125"/>
                  </a:cubicBezTo>
                  <a:cubicBezTo>
                    <a:pt x="3341205" y="1581063"/>
                    <a:pt x="3357919" y="1592604"/>
                    <a:pt x="3377816" y="1606134"/>
                  </a:cubicBezTo>
                  <a:cubicBezTo>
                    <a:pt x="3379806" y="1604144"/>
                    <a:pt x="3382990" y="1600563"/>
                    <a:pt x="3386969" y="1596583"/>
                  </a:cubicBezTo>
                  <a:cubicBezTo>
                    <a:pt x="3377020" y="1584645"/>
                    <a:pt x="3368663" y="1574696"/>
                    <a:pt x="3359510" y="1563951"/>
                  </a:cubicBezTo>
                  <a:cubicBezTo>
                    <a:pt x="3365480" y="1558778"/>
                    <a:pt x="3370255" y="1554400"/>
                    <a:pt x="3375826" y="1549625"/>
                  </a:cubicBezTo>
                  <a:cubicBezTo>
                    <a:pt x="3385377" y="1560370"/>
                    <a:pt x="3394132" y="1569921"/>
                    <a:pt x="3404081" y="1580665"/>
                  </a:cubicBezTo>
                  <a:cubicBezTo>
                    <a:pt x="3408458" y="1576288"/>
                    <a:pt x="3412438" y="1572706"/>
                    <a:pt x="3416815" y="1568727"/>
                  </a:cubicBezTo>
                  <a:cubicBezTo>
                    <a:pt x="3407264" y="1557186"/>
                    <a:pt x="3398908" y="1547237"/>
                    <a:pt x="3389755" y="1536493"/>
                  </a:cubicBezTo>
                  <a:cubicBezTo>
                    <a:pt x="3395724" y="1530921"/>
                    <a:pt x="3400499" y="1526942"/>
                    <a:pt x="3406071" y="1522166"/>
                  </a:cubicBezTo>
                  <a:cubicBezTo>
                    <a:pt x="3416019" y="1532911"/>
                    <a:pt x="3424774" y="1542860"/>
                    <a:pt x="3434723" y="1553605"/>
                  </a:cubicBezTo>
                  <a:cubicBezTo>
                    <a:pt x="3439101" y="1550023"/>
                    <a:pt x="3443080" y="1546441"/>
                    <a:pt x="3447856" y="1542462"/>
                  </a:cubicBezTo>
                  <a:cubicBezTo>
                    <a:pt x="3437907" y="1530921"/>
                    <a:pt x="3429152" y="1520574"/>
                    <a:pt x="3419601" y="1509034"/>
                  </a:cubicBezTo>
                  <a:cubicBezTo>
                    <a:pt x="3425570" y="1503861"/>
                    <a:pt x="3430346" y="1499881"/>
                    <a:pt x="3436315" y="1494708"/>
                  </a:cubicBezTo>
                  <a:cubicBezTo>
                    <a:pt x="3446264" y="1505850"/>
                    <a:pt x="3455417" y="1515799"/>
                    <a:pt x="3465763" y="1527340"/>
                  </a:cubicBezTo>
                  <a:cubicBezTo>
                    <a:pt x="3470141" y="1523360"/>
                    <a:pt x="3474518" y="1519779"/>
                    <a:pt x="3478896" y="1515799"/>
                  </a:cubicBezTo>
                  <a:cubicBezTo>
                    <a:pt x="3468947" y="1503861"/>
                    <a:pt x="3459794" y="1493514"/>
                    <a:pt x="3449845" y="1481575"/>
                  </a:cubicBezTo>
                  <a:cubicBezTo>
                    <a:pt x="3455815" y="1476402"/>
                    <a:pt x="3460988" y="1472024"/>
                    <a:pt x="3466559" y="1467249"/>
                  </a:cubicBezTo>
                  <a:cubicBezTo>
                    <a:pt x="3477702" y="1479187"/>
                    <a:pt x="3487253" y="1489932"/>
                    <a:pt x="3498793" y="1502667"/>
                  </a:cubicBezTo>
                  <a:cubicBezTo>
                    <a:pt x="3516303" y="1475606"/>
                    <a:pt x="3483273" y="1470433"/>
                    <a:pt x="3482079" y="1452127"/>
                  </a:cubicBezTo>
                  <a:cubicBezTo>
                    <a:pt x="3486059" y="1448545"/>
                    <a:pt x="3490834" y="1444168"/>
                    <a:pt x="3496406" y="1439790"/>
                  </a:cubicBezTo>
                  <a:cubicBezTo>
                    <a:pt x="3507548" y="1451729"/>
                    <a:pt x="3517497" y="1462474"/>
                    <a:pt x="3529834" y="1475606"/>
                  </a:cubicBezTo>
                  <a:cubicBezTo>
                    <a:pt x="3547344" y="1448147"/>
                    <a:pt x="3513916" y="1443372"/>
                    <a:pt x="3512722" y="1424270"/>
                  </a:cubicBezTo>
                  <a:cubicBezTo>
                    <a:pt x="3516303" y="1421086"/>
                    <a:pt x="3521477" y="1416709"/>
                    <a:pt x="3527048" y="1411934"/>
                  </a:cubicBezTo>
                  <a:cubicBezTo>
                    <a:pt x="3538589" y="1424270"/>
                    <a:pt x="3548537" y="1435413"/>
                    <a:pt x="3560874" y="1448943"/>
                  </a:cubicBezTo>
                  <a:cubicBezTo>
                    <a:pt x="3566047" y="1443770"/>
                    <a:pt x="3569629" y="1440586"/>
                    <a:pt x="3573210" y="1436607"/>
                  </a:cubicBezTo>
                  <a:cubicBezTo>
                    <a:pt x="3561670" y="1422678"/>
                    <a:pt x="3551721" y="1411138"/>
                    <a:pt x="3541374" y="1398801"/>
                  </a:cubicBezTo>
                  <a:cubicBezTo>
                    <a:pt x="3546946" y="1394026"/>
                    <a:pt x="3551721" y="1389648"/>
                    <a:pt x="3557292" y="1384475"/>
                  </a:cubicBezTo>
                  <a:cubicBezTo>
                    <a:pt x="3568435" y="1396811"/>
                    <a:pt x="3579180" y="1408352"/>
                    <a:pt x="3590322" y="1420689"/>
                  </a:cubicBezTo>
                  <a:cubicBezTo>
                    <a:pt x="3594700" y="1416311"/>
                    <a:pt x="3598679" y="1413127"/>
                    <a:pt x="3603057" y="1409148"/>
                  </a:cubicBezTo>
                  <a:cubicBezTo>
                    <a:pt x="3592312" y="1396413"/>
                    <a:pt x="3581965" y="1384077"/>
                    <a:pt x="3571221" y="1371342"/>
                  </a:cubicBezTo>
                  <a:cubicBezTo>
                    <a:pt x="3577986" y="1365373"/>
                    <a:pt x="3583557" y="1360598"/>
                    <a:pt x="3590322" y="1354231"/>
                  </a:cubicBezTo>
                  <a:cubicBezTo>
                    <a:pt x="3604251" y="1369751"/>
                    <a:pt x="3616985" y="1383679"/>
                    <a:pt x="3630118" y="1398801"/>
                  </a:cubicBezTo>
                  <a:cubicBezTo>
                    <a:pt x="3644046" y="1387658"/>
                    <a:pt x="3656780" y="1377312"/>
                    <a:pt x="3671903" y="1364975"/>
                  </a:cubicBezTo>
                  <a:cubicBezTo>
                    <a:pt x="3710902" y="1416311"/>
                    <a:pt x="3749105" y="1466851"/>
                    <a:pt x="3787707" y="1517789"/>
                  </a:cubicBezTo>
                  <a:cubicBezTo>
                    <a:pt x="3771390" y="1529329"/>
                    <a:pt x="3757860" y="1538880"/>
                    <a:pt x="3743932" y="1548829"/>
                  </a:cubicBezTo>
                  <a:cubicBezTo>
                    <a:pt x="3756268" y="1567931"/>
                    <a:pt x="3767411" y="1585441"/>
                    <a:pt x="3779350" y="1604144"/>
                  </a:cubicBezTo>
                  <a:cubicBezTo>
                    <a:pt x="3713687" y="1645531"/>
                    <a:pt x="3649219" y="1685724"/>
                    <a:pt x="3585547" y="1725918"/>
                  </a:cubicBezTo>
                  <a:cubicBezTo>
                    <a:pt x="3611016" y="1771682"/>
                    <a:pt x="3635291" y="1814263"/>
                    <a:pt x="3659964" y="1858436"/>
                  </a:cubicBezTo>
                  <a:cubicBezTo>
                    <a:pt x="3675086" y="1834956"/>
                    <a:pt x="3683841" y="1830579"/>
                    <a:pt x="3698565" y="1834161"/>
                  </a:cubicBezTo>
                  <a:cubicBezTo>
                    <a:pt x="3710902" y="1824610"/>
                    <a:pt x="3720453" y="1817049"/>
                    <a:pt x="3732789" y="1807498"/>
                  </a:cubicBezTo>
                  <a:cubicBezTo>
                    <a:pt x="3754676" y="1856048"/>
                    <a:pt x="3774574" y="1900221"/>
                    <a:pt x="3794870" y="1944791"/>
                  </a:cubicBezTo>
                  <a:cubicBezTo>
                    <a:pt x="3811982" y="1938424"/>
                    <a:pt x="3827900" y="1932455"/>
                    <a:pt x="3844216" y="1926088"/>
                  </a:cubicBezTo>
                  <a:cubicBezTo>
                    <a:pt x="3850583" y="1941210"/>
                    <a:pt x="3856154" y="1954342"/>
                    <a:pt x="3861726" y="1968270"/>
                  </a:cubicBezTo>
                  <a:cubicBezTo>
                    <a:pt x="3875654" y="1963495"/>
                    <a:pt x="3887990" y="1959118"/>
                    <a:pt x="3902317" y="1954342"/>
                  </a:cubicBezTo>
                  <a:cubicBezTo>
                    <a:pt x="3917041" y="2002096"/>
                    <a:pt x="3931367" y="2047861"/>
                    <a:pt x="3946091" y="2094421"/>
                  </a:cubicBezTo>
                  <a:cubicBezTo>
                    <a:pt x="3930571" y="2098799"/>
                    <a:pt x="3918235" y="2102778"/>
                    <a:pt x="3905102" y="2106360"/>
                  </a:cubicBezTo>
                  <a:cubicBezTo>
                    <a:pt x="3909082" y="2123472"/>
                    <a:pt x="3912663" y="2138992"/>
                    <a:pt x="3916643" y="2155706"/>
                  </a:cubicBezTo>
                  <a:cubicBezTo>
                    <a:pt x="3870083" y="2166849"/>
                    <a:pt x="3824716" y="2177593"/>
                    <a:pt x="3782135" y="2187940"/>
                  </a:cubicBezTo>
                  <a:cubicBezTo>
                    <a:pt x="3795268" y="2281857"/>
                    <a:pt x="3808400" y="2373385"/>
                    <a:pt x="3821533" y="2467700"/>
                  </a:cubicBezTo>
                  <a:cubicBezTo>
                    <a:pt x="3764227" y="2470884"/>
                    <a:pt x="3712096" y="2473669"/>
                    <a:pt x="3659964" y="2476455"/>
                  </a:cubicBezTo>
                  <a:cubicBezTo>
                    <a:pt x="3659964" y="2530576"/>
                    <a:pt x="3659964" y="2581912"/>
                    <a:pt x="3659964" y="2634442"/>
                  </a:cubicBezTo>
                  <a:cubicBezTo>
                    <a:pt x="3673494" y="2635238"/>
                    <a:pt x="3686229" y="2636432"/>
                    <a:pt x="3698565" y="2637228"/>
                  </a:cubicBezTo>
                  <a:cubicBezTo>
                    <a:pt x="3732789" y="2639615"/>
                    <a:pt x="3767411" y="2641605"/>
                    <a:pt x="3801635" y="2643595"/>
                  </a:cubicBezTo>
                  <a:cubicBezTo>
                    <a:pt x="3812778" y="2643993"/>
                    <a:pt x="3819941" y="2647177"/>
                    <a:pt x="3811584" y="2659911"/>
                  </a:cubicBezTo>
                  <a:cubicBezTo>
                    <a:pt x="3760248" y="2656727"/>
                    <a:pt x="3709708" y="2653146"/>
                    <a:pt x="3656780" y="2649564"/>
                  </a:cubicBezTo>
                  <a:cubicBezTo>
                    <a:pt x="3655984" y="2665084"/>
                    <a:pt x="3655188" y="2678615"/>
                    <a:pt x="3653995" y="2694533"/>
                  </a:cubicBezTo>
                  <a:cubicBezTo>
                    <a:pt x="3706524" y="2705675"/>
                    <a:pt x="3756666" y="2716022"/>
                    <a:pt x="3808002" y="2726767"/>
                  </a:cubicBezTo>
                  <a:cubicBezTo>
                    <a:pt x="3801635" y="2745073"/>
                    <a:pt x="3813971" y="2752634"/>
                    <a:pt x="3828696" y="2761389"/>
                  </a:cubicBezTo>
                  <a:cubicBezTo>
                    <a:pt x="3874062" y="2788450"/>
                    <a:pt x="3913857" y="2822275"/>
                    <a:pt x="3946887" y="2863662"/>
                  </a:cubicBezTo>
                  <a:cubicBezTo>
                    <a:pt x="4063089" y="3008915"/>
                    <a:pt x="4086966" y="3174463"/>
                    <a:pt x="4050753" y="3351949"/>
                  </a:cubicBezTo>
                  <a:cubicBezTo>
                    <a:pt x="4032049" y="3443478"/>
                    <a:pt x="3993846" y="3527048"/>
                    <a:pt x="3941316" y="3603853"/>
                  </a:cubicBezTo>
                  <a:cubicBezTo>
                    <a:pt x="3934949" y="3612608"/>
                    <a:pt x="3929377" y="3620965"/>
                    <a:pt x="3947683" y="3623751"/>
                  </a:cubicBezTo>
                  <a:cubicBezTo>
                    <a:pt x="3973152" y="3580772"/>
                    <a:pt x="3998621" y="3537793"/>
                    <a:pt x="4024886" y="3494018"/>
                  </a:cubicBezTo>
                  <a:cubicBezTo>
                    <a:pt x="4047967" y="3506753"/>
                    <a:pt x="4069854" y="3518691"/>
                    <a:pt x="4094130" y="3531824"/>
                  </a:cubicBezTo>
                  <a:cubicBezTo>
                    <a:pt x="4065477" y="3579976"/>
                    <a:pt x="4037620" y="3626934"/>
                    <a:pt x="4009366" y="3674688"/>
                  </a:cubicBezTo>
                  <a:cubicBezTo>
                    <a:pt x="4015733" y="3679066"/>
                    <a:pt x="4021304" y="3682647"/>
                    <a:pt x="4028069" y="3687025"/>
                  </a:cubicBezTo>
                  <a:cubicBezTo>
                    <a:pt x="4055926" y="3640465"/>
                    <a:pt x="4082987" y="3595496"/>
                    <a:pt x="4110446" y="3549732"/>
                  </a:cubicBezTo>
                  <a:cubicBezTo>
                    <a:pt x="4133129" y="3562068"/>
                    <a:pt x="4154618" y="3574007"/>
                    <a:pt x="4177700" y="3586741"/>
                  </a:cubicBezTo>
                  <a:cubicBezTo>
                    <a:pt x="4148251" y="3636485"/>
                    <a:pt x="4119599" y="3684637"/>
                    <a:pt x="4089752" y="3734381"/>
                  </a:cubicBezTo>
                  <a:cubicBezTo>
                    <a:pt x="4095722" y="3738361"/>
                    <a:pt x="4101691" y="3742738"/>
                    <a:pt x="4109650" y="3748309"/>
                  </a:cubicBezTo>
                  <a:cubicBezTo>
                    <a:pt x="4138700" y="3699760"/>
                    <a:pt x="4166955" y="3653199"/>
                    <a:pt x="4195608" y="3605445"/>
                  </a:cubicBezTo>
                  <a:cubicBezTo>
                    <a:pt x="4217097" y="3617383"/>
                    <a:pt x="4238188" y="3628924"/>
                    <a:pt x="4261270" y="3641658"/>
                  </a:cubicBezTo>
                  <a:cubicBezTo>
                    <a:pt x="4230229" y="3693392"/>
                    <a:pt x="4199985" y="3743534"/>
                    <a:pt x="4169343" y="3794472"/>
                  </a:cubicBezTo>
                  <a:cubicBezTo>
                    <a:pt x="4176505" y="3799645"/>
                    <a:pt x="4182475" y="3804421"/>
                    <a:pt x="4190434" y="3810390"/>
                  </a:cubicBezTo>
                  <a:cubicBezTo>
                    <a:pt x="4221077" y="3760248"/>
                    <a:pt x="4250525" y="3711698"/>
                    <a:pt x="4280769" y="3661954"/>
                  </a:cubicBezTo>
                  <a:cubicBezTo>
                    <a:pt x="4301860" y="3673893"/>
                    <a:pt x="4322554" y="3685035"/>
                    <a:pt x="4344442" y="3697372"/>
                  </a:cubicBezTo>
                  <a:cubicBezTo>
                    <a:pt x="4311411" y="3751095"/>
                    <a:pt x="4279973" y="3803227"/>
                    <a:pt x="4247739" y="3856155"/>
                  </a:cubicBezTo>
                  <a:cubicBezTo>
                    <a:pt x="4254902" y="3862124"/>
                    <a:pt x="4262065" y="3867695"/>
                    <a:pt x="4270422" y="3874460"/>
                  </a:cubicBezTo>
                  <a:cubicBezTo>
                    <a:pt x="4275198" y="3868491"/>
                    <a:pt x="4278780" y="3863318"/>
                    <a:pt x="4283157" y="3858542"/>
                  </a:cubicBezTo>
                  <a:cubicBezTo>
                    <a:pt x="4314197" y="3822727"/>
                    <a:pt x="4344043" y="3786513"/>
                    <a:pt x="4376278" y="3752289"/>
                  </a:cubicBezTo>
                  <a:cubicBezTo>
                    <a:pt x="4387818" y="3739953"/>
                    <a:pt x="4403338" y="3731198"/>
                    <a:pt x="4418461" y="3723239"/>
                  </a:cubicBezTo>
                  <a:cubicBezTo>
                    <a:pt x="4431991" y="3716075"/>
                    <a:pt x="4442736" y="3722443"/>
                    <a:pt x="4443531" y="3737963"/>
                  </a:cubicBezTo>
                  <a:cubicBezTo>
                    <a:pt x="4444327" y="3752289"/>
                    <a:pt x="4444725" y="3767809"/>
                    <a:pt x="4439950" y="3780942"/>
                  </a:cubicBezTo>
                  <a:cubicBezTo>
                    <a:pt x="4422838" y="3829094"/>
                    <a:pt x="4404532" y="3876450"/>
                    <a:pt x="4384635" y="3923408"/>
                  </a:cubicBezTo>
                  <a:cubicBezTo>
                    <a:pt x="4372696" y="3951265"/>
                    <a:pt x="4371104" y="3955643"/>
                    <a:pt x="4394186" y="3976336"/>
                  </a:cubicBezTo>
                  <a:cubicBezTo>
                    <a:pt x="4438358" y="4015335"/>
                    <a:pt x="4483326" y="4053539"/>
                    <a:pt x="4527897" y="4092140"/>
                  </a:cubicBezTo>
                  <a:cubicBezTo>
                    <a:pt x="4532275" y="4096120"/>
                    <a:pt x="4537448" y="4098905"/>
                    <a:pt x="4546203" y="4104079"/>
                  </a:cubicBezTo>
                  <a:cubicBezTo>
                    <a:pt x="4546203" y="4106864"/>
                    <a:pt x="4546203" y="4109252"/>
                    <a:pt x="4546203" y="4112038"/>
                  </a:cubicBezTo>
                  <a:cubicBezTo>
                    <a:pt x="4541826" y="4115221"/>
                    <a:pt x="4537448" y="4118803"/>
                    <a:pt x="4531479" y="4123181"/>
                  </a:cubicBezTo>
                  <a:cubicBezTo>
                    <a:pt x="4465021" y="4086966"/>
                    <a:pt x="4398165" y="4050753"/>
                    <a:pt x="4330513" y="4014142"/>
                  </a:cubicBezTo>
                  <a:cubicBezTo>
                    <a:pt x="4325738" y="4019713"/>
                    <a:pt x="4321360" y="4024488"/>
                    <a:pt x="4317381" y="4029662"/>
                  </a:cubicBezTo>
                  <a:cubicBezTo>
                    <a:pt x="4281963" y="4072242"/>
                    <a:pt x="4244954" y="4112833"/>
                    <a:pt x="4198393" y="4143078"/>
                  </a:cubicBezTo>
                  <a:cubicBezTo>
                    <a:pt x="4180883" y="4154220"/>
                    <a:pt x="4160190" y="4172128"/>
                    <a:pt x="4140690" y="4156608"/>
                  </a:cubicBezTo>
                  <a:cubicBezTo>
                    <a:pt x="4121986" y="4141486"/>
                    <a:pt x="4133925" y="4117211"/>
                    <a:pt x="4142282" y="4099303"/>
                  </a:cubicBezTo>
                  <a:cubicBezTo>
                    <a:pt x="4160190" y="4060304"/>
                    <a:pt x="4181281" y="4022498"/>
                    <a:pt x="4201577" y="3984693"/>
                  </a:cubicBezTo>
                  <a:cubicBezTo>
                    <a:pt x="4207546" y="3973152"/>
                    <a:pt x="4215107" y="3962408"/>
                    <a:pt x="4222668" y="3950867"/>
                  </a:cubicBezTo>
                  <a:cubicBezTo>
                    <a:pt x="4213117" y="3945296"/>
                    <a:pt x="4205556" y="3940520"/>
                    <a:pt x="4197597" y="3935745"/>
                  </a:cubicBezTo>
                  <a:cubicBezTo>
                    <a:pt x="4159792" y="3983897"/>
                    <a:pt x="4122384" y="4031253"/>
                    <a:pt x="4084579" y="4079406"/>
                  </a:cubicBezTo>
                  <a:cubicBezTo>
                    <a:pt x="4064283" y="4062294"/>
                    <a:pt x="4046375" y="4047172"/>
                    <a:pt x="4028865" y="4032447"/>
                  </a:cubicBezTo>
                  <a:cubicBezTo>
                    <a:pt x="4064681" y="3986683"/>
                    <a:pt x="4098905" y="3942908"/>
                    <a:pt x="4134323" y="3897940"/>
                  </a:cubicBezTo>
                  <a:cubicBezTo>
                    <a:pt x="4125568" y="3892368"/>
                    <a:pt x="4119200" y="3888389"/>
                    <a:pt x="4112037" y="3884011"/>
                  </a:cubicBezTo>
                  <a:cubicBezTo>
                    <a:pt x="4075426" y="3930174"/>
                    <a:pt x="4039610" y="3975142"/>
                    <a:pt x="4002999" y="4021703"/>
                  </a:cubicBezTo>
                  <a:cubicBezTo>
                    <a:pt x="3983101" y="4004591"/>
                    <a:pt x="3964795" y="3989070"/>
                    <a:pt x="3946091" y="3973152"/>
                  </a:cubicBezTo>
                  <a:cubicBezTo>
                    <a:pt x="3980713" y="3929776"/>
                    <a:pt x="4013743" y="3887593"/>
                    <a:pt x="4047967" y="3844216"/>
                  </a:cubicBezTo>
                  <a:cubicBezTo>
                    <a:pt x="4039610" y="3839043"/>
                    <a:pt x="4033243" y="3835063"/>
                    <a:pt x="4027274" y="3831482"/>
                  </a:cubicBezTo>
                  <a:cubicBezTo>
                    <a:pt x="3991458" y="3876450"/>
                    <a:pt x="3956836" y="3919429"/>
                    <a:pt x="3921816" y="3963204"/>
                  </a:cubicBezTo>
                  <a:cubicBezTo>
                    <a:pt x="3900327" y="3944898"/>
                    <a:pt x="3882021" y="3928980"/>
                    <a:pt x="3863715" y="3913062"/>
                  </a:cubicBezTo>
                  <a:cubicBezTo>
                    <a:pt x="3897143" y="3870481"/>
                    <a:pt x="3929377" y="3830288"/>
                    <a:pt x="3962010" y="3788901"/>
                  </a:cubicBezTo>
                  <a:cubicBezTo>
                    <a:pt x="3954051" y="3784125"/>
                    <a:pt x="3948877" y="3780544"/>
                    <a:pt x="3943306" y="3776962"/>
                  </a:cubicBezTo>
                  <a:cubicBezTo>
                    <a:pt x="3909082" y="3819543"/>
                    <a:pt x="3875654" y="3861328"/>
                    <a:pt x="3841430" y="3903909"/>
                  </a:cubicBezTo>
                  <a:cubicBezTo>
                    <a:pt x="3819941" y="3885205"/>
                    <a:pt x="3800839" y="3868491"/>
                    <a:pt x="3781737" y="3852175"/>
                  </a:cubicBezTo>
                  <a:cubicBezTo>
                    <a:pt x="3813971" y="3811584"/>
                    <a:pt x="3845012" y="3772983"/>
                    <a:pt x="3876450" y="3733585"/>
                  </a:cubicBezTo>
                  <a:cubicBezTo>
                    <a:pt x="3868491" y="3728810"/>
                    <a:pt x="3863715" y="3726024"/>
                    <a:pt x="3858940" y="3723239"/>
                  </a:cubicBezTo>
                  <a:cubicBezTo>
                    <a:pt x="3825910" y="3763830"/>
                    <a:pt x="3793676" y="3803227"/>
                    <a:pt x="3761044" y="3843818"/>
                  </a:cubicBezTo>
                  <a:cubicBezTo>
                    <a:pt x="3750299" y="3834267"/>
                    <a:pt x="3741544" y="3826308"/>
                    <a:pt x="3731993" y="3819145"/>
                  </a:cubicBezTo>
                  <a:cubicBezTo>
                    <a:pt x="3728412" y="3816359"/>
                    <a:pt x="3721646" y="3813574"/>
                    <a:pt x="3718463" y="3815166"/>
                  </a:cubicBezTo>
                  <a:cubicBezTo>
                    <a:pt x="3694984" y="3826308"/>
                    <a:pt x="3671903" y="3838247"/>
                    <a:pt x="3647229" y="3850981"/>
                  </a:cubicBezTo>
                  <a:cubicBezTo>
                    <a:pt x="3687423" y="3889185"/>
                    <a:pt x="3726024" y="3925796"/>
                    <a:pt x="3770197" y="3967979"/>
                  </a:cubicBezTo>
                  <a:cubicBezTo>
                    <a:pt x="3750299" y="3982703"/>
                    <a:pt x="3732789" y="3996234"/>
                    <a:pt x="3714086" y="4010560"/>
                  </a:cubicBezTo>
                  <a:cubicBezTo>
                    <a:pt x="3723636" y="4019315"/>
                    <a:pt x="3728014" y="4023692"/>
                    <a:pt x="3734381" y="4029662"/>
                  </a:cubicBezTo>
                  <a:cubicBezTo>
                    <a:pt x="3750697" y="4012948"/>
                    <a:pt x="3766615" y="3997029"/>
                    <a:pt x="3783329" y="3980316"/>
                  </a:cubicBezTo>
                  <a:cubicBezTo>
                    <a:pt x="3789696" y="3987479"/>
                    <a:pt x="3795666" y="3993846"/>
                    <a:pt x="3802431" y="4001009"/>
                  </a:cubicBezTo>
                  <a:cubicBezTo>
                    <a:pt x="3794472" y="4009764"/>
                    <a:pt x="3786513" y="4018519"/>
                    <a:pt x="3774574" y="4031651"/>
                  </a:cubicBezTo>
                  <a:cubicBezTo>
                    <a:pt x="3785717" y="4038417"/>
                    <a:pt x="3795666" y="4044784"/>
                    <a:pt x="3806410" y="4051549"/>
                  </a:cubicBezTo>
                  <a:cubicBezTo>
                    <a:pt x="3793278" y="4065079"/>
                    <a:pt x="3784523" y="4074630"/>
                    <a:pt x="3770197" y="4089355"/>
                  </a:cubicBezTo>
                  <a:cubicBezTo>
                    <a:pt x="3793278" y="4109252"/>
                    <a:pt x="3815961" y="4128354"/>
                    <a:pt x="3840236" y="4149445"/>
                  </a:cubicBezTo>
                  <a:cubicBezTo>
                    <a:pt x="3826706" y="4161384"/>
                    <a:pt x="3815961" y="4170139"/>
                    <a:pt x="3804819" y="4180087"/>
                  </a:cubicBezTo>
                  <a:cubicBezTo>
                    <a:pt x="3831879" y="4208740"/>
                    <a:pt x="3857348" y="4236199"/>
                    <a:pt x="3884011" y="4264851"/>
                  </a:cubicBezTo>
                  <a:cubicBezTo>
                    <a:pt x="3860930" y="4285943"/>
                    <a:pt x="3839042" y="4305840"/>
                    <a:pt x="3816359" y="4326136"/>
                  </a:cubicBezTo>
                  <a:cubicBezTo>
                    <a:pt x="3790492" y="4296290"/>
                    <a:pt x="3765819" y="4268035"/>
                    <a:pt x="3741146" y="4239382"/>
                  </a:cubicBezTo>
                  <a:cubicBezTo>
                    <a:pt x="3728412" y="4249331"/>
                    <a:pt x="3717667" y="4258086"/>
                    <a:pt x="3706127" y="4267637"/>
                  </a:cubicBezTo>
                  <a:cubicBezTo>
                    <a:pt x="3686229" y="4244158"/>
                    <a:pt x="3667127" y="4221872"/>
                    <a:pt x="3648025" y="4199189"/>
                  </a:cubicBezTo>
                  <a:cubicBezTo>
                    <a:pt x="3637679" y="4206751"/>
                    <a:pt x="3628924" y="4213516"/>
                    <a:pt x="3619373" y="4220679"/>
                  </a:cubicBezTo>
                  <a:cubicBezTo>
                    <a:pt x="3610618" y="4211128"/>
                    <a:pt x="3603057" y="4202373"/>
                    <a:pt x="3595098" y="4193220"/>
                  </a:cubicBezTo>
                  <a:cubicBezTo>
                    <a:pt x="3584751" y="4200781"/>
                    <a:pt x="3575996" y="4207148"/>
                    <a:pt x="3566445" y="4214311"/>
                  </a:cubicBezTo>
                  <a:cubicBezTo>
                    <a:pt x="3494018" y="4121589"/>
                    <a:pt x="3423183" y="4030060"/>
                    <a:pt x="3351551" y="3937735"/>
                  </a:cubicBezTo>
                  <a:cubicBezTo>
                    <a:pt x="3332450" y="3952061"/>
                    <a:pt x="3315338" y="3965193"/>
                    <a:pt x="3297828" y="3978326"/>
                  </a:cubicBezTo>
                  <a:cubicBezTo>
                    <a:pt x="3304195" y="3987877"/>
                    <a:pt x="3309368" y="3995836"/>
                    <a:pt x="3314940" y="4004591"/>
                  </a:cubicBezTo>
                  <a:cubicBezTo>
                    <a:pt x="3302205" y="4014142"/>
                    <a:pt x="3290665" y="4022896"/>
                    <a:pt x="3278726" y="4031651"/>
                  </a:cubicBezTo>
                  <a:cubicBezTo>
                    <a:pt x="3288675" y="4046773"/>
                    <a:pt x="3297430" y="4060702"/>
                    <a:pt x="3307379" y="4075824"/>
                  </a:cubicBezTo>
                  <a:cubicBezTo>
                    <a:pt x="3264798" y="4102089"/>
                    <a:pt x="3224207" y="4127558"/>
                    <a:pt x="3182422" y="4153425"/>
                  </a:cubicBezTo>
                  <a:cubicBezTo>
                    <a:pt x="3172871" y="4136710"/>
                    <a:pt x="3164514" y="4122384"/>
                    <a:pt x="3155759" y="4107660"/>
                  </a:cubicBezTo>
                  <a:cubicBezTo>
                    <a:pt x="3140637" y="4115619"/>
                    <a:pt x="3126708" y="4122782"/>
                    <a:pt x="3111188" y="4131140"/>
                  </a:cubicBezTo>
                  <a:cubicBezTo>
                    <a:pt x="3088505" y="4088558"/>
                    <a:pt x="3066220" y="4046773"/>
                    <a:pt x="3043537" y="4004193"/>
                  </a:cubicBezTo>
                  <a:cubicBezTo>
                    <a:pt x="3023241" y="4014539"/>
                    <a:pt x="3005333" y="4024090"/>
                    <a:pt x="2986629" y="4033641"/>
                  </a:cubicBezTo>
                  <a:cubicBezTo>
                    <a:pt x="3056669" y="4180087"/>
                    <a:pt x="3126311" y="4324942"/>
                    <a:pt x="3196350" y="4470990"/>
                  </a:cubicBezTo>
                  <a:cubicBezTo>
                    <a:pt x="3184014" y="4476960"/>
                    <a:pt x="3173269" y="4482133"/>
                    <a:pt x="3162524" y="4486908"/>
                  </a:cubicBezTo>
                  <a:cubicBezTo>
                    <a:pt x="3159738" y="4488102"/>
                    <a:pt x="3155361" y="4487307"/>
                    <a:pt x="3151779" y="4487307"/>
                  </a:cubicBezTo>
                  <a:cubicBezTo>
                    <a:pt x="3145014" y="4486908"/>
                    <a:pt x="3137453" y="4484123"/>
                    <a:pt x="3131882" y="4486113"/>
                  </a:cubicBezTo>
                  <a:cubicBezTo>
                    <a:pt x="3049108" y="4515959"/>
                    <a:pt x="2966732" y="4546601"/>
                    <a:pt x="2883958" y="4577244"/>
                  </a:cubicBezTo>
                  <a:cubicBezTo>
                    <a:pt x="2879182" y="4579233"/>
                    <a:pt x="2870427" y="4580825"/>
                    <a:pt x="2870029" y="4583213"/>
                  </a:cubicBezTo>
                  <a:cubicBezTo>
                    <a:pt x="2867244" y="4609876"/>
                    <a:pt x="2844561" y="4596743"/>
                    <a:pt x="2831428" y="4607488"/>
                  </a:cubicBezTo>
                  <a:cubicBezTo>
                    <a:pt x="2799990" y="4490888"/>
                    <a:pt x="2769745" y="4378666"/>
                    <a:pt x="2739103" y="4264851"/>
                  </a:cubicBezTo>
                  <a:cubicBezTo>
                    <a:pt x="2730746" y="4267239"/>
                    <a:pt x="2723981" y="4269229"/>
                    <a:pt x="2715624" y="4271616"/>
                  </a:cubicBezTo>
                  <a:cubicBezTo>
                    <a:pt x="2719604" y="4288729"/>
                    <a:pt x="2723185" y="4304647"/>
                    <a:pt x="2727563" y="4323748"/>
                  </a:cubicBezTo>
                  <a:cubicBezTo>
                    <a:pt x="2664288" y="4336085"/>
                    <a:pt x="2602606" y="4348421"/>
                    <a:pt x="2539729" y="4360758"/>
                  </a:cubicBezTo>
                  <a:cubicBezTo>
                    <a:pt x="2536148" y="4340462"/>
                    <a:pt x="2533362" y="4325340"/>
                    <a:pt x="2530576" y="4308228"/>
                  </a:cubicBezTo>
                  <a:cubicBezTo>
                    <a:pt x="2508291" y="4310616"/>
                    <a:pt x="2487598" y="4312606"/>
                    <a:pt x="2465710" y="4314993"/>
                  </a:cubicBezTo>
                  <a:cubicBezTo>
                    <a:pt x="2464118" y="4305044"/>
                    <a:pt x="2462925" y="4297483"/>
                    <a:pt x="2462129" y="4289524"/>
                  </a:cubicBezTo>
                  <a:cubicBezTo>
                    <a:pt x="2452578" y="4199189"/>
                    <a:pt x="2443027" y="4108854"/>
                    <a:pt x="2433476" y="4018519"/>
                  </a:cubicBezTo>
                  <a:cubicBezTo>
                    <a:pt x="2431486" y="4002203"/>
                    <a:pt x="2431088" y="4001805"/>
                    <a:pt x="2413181" y="4009366"/>
                  </a:cubicBezTo>
                  <a:cubicBezTo>
                    <a:pt x="2443027" y="4331309"/>
                    <a:pt x="2473271" y="4653650"/>
                    <a:pt x="2503118" y="4975594"/>
                  </a:cubicBezTo>
                  <a:cubicBezTo>
                    <a:pt x="2491179" y="4977981"/>
                    <a:pt x="2483220" y="4979175"/>
                    <a:pt x="2474465" y="4980767"/>
                  </a:cubicBezTo>
                  <a:cubicBezTo>
                    <a:pt x="2476057" y="5004644"/>
                    <a:pt x="2477649" y="5026929"/>
                    <a:pt x="2479241" y="5049612"/>
                  </a:cubicBezTo>
                  <a:cubicBezTo>
                    <a:pt x="2468098" y="5051204"/>
                    <a:pt x="2459343" y="5052796"/>
                    <a:pt x="2449792" y="5054388"/>
                  </a:cubicBezTo>
                  <a:cubicBezTo>
                    <a:pt x="2449792" y="5065531"/>
                    <a:pt x="2449792" y="5075082"/>
                    <a:pt x="2449792" y="5085428"/>
                  </a:cubicBezTo>
                  <a:cubicBezTo>
                    <a:pt x="2422732" y="5087816"/>
                    <a:pt x="2396467" y="5090204"/>
                    <a:pt x="2370202" y="5092591"/>
                  </a:cubicBezTo>
                  <a:cubicBezTo>
                    <a:pt x="2334386" y="5092591"/>
                    <a:pt x="2298571" y="5092591"/>
                    <a:pt x="2262755" y="5092591"/>
                  </a:cubicBezTo>
                  <a:cubicBezTo>
                    <a:pt x="2262755" y="5082245"/>
                    <a:pt x="2262755" y="5071500"/>
                    <a:pt x="2262755" y="5059561"/>
                  </a:cubicBezTo>
                  <a:cubicBezTo>
                    <a:pt x="2242459" y="5059561"/>
                    <a:pt x="2223357" y="5059561"/>
                    <a:pt x="2203062" y="5059561"/>
                  </a:cubicBezTo>
                  <a:cubicBezTo>
                    <a:pt x="2203062" y="5071500"/>
                    <a:pt x="2203062" y="5082245"/>
                    <a:pt x="2203062" y="5092591"/>
                  </a:cubicBezTo>
                  <a:cubicBezTo>
                    <a:pt x="2195103" y="5092591"/>
                    <a:pt x="2187144" y="5092591"/>
                    <a:pt x="2179185" y="5092591"/>
                  </a:cubicBezTo>
                  <a:cubicBezTo>
                    <a:pt x="2169236" y="5091795"/>
                    <a:pt x="2159685" y="5090204"/>
                    <a:pt x="2149736" y="5089408"/>
                  </a:cubicBezTo>
                  <a:cubicBezTo>
                    <a:pt x="2105166" y="5085826"/>
                    <a:pt x="2060197" y="5083041"/>
                    <a:pt x="2016422" y="5079857"/>
                  </a:cubicBezTo>
                  <a:cubicBezTo>
                    <a:pt x="2011647" y="5065133"/>
                    <a:pt x="2027167" y="5044837"/>
                    <a:pt x="2000504" y="5042847"/>
                  </a:cubicBezTo>
                  <a:cubicBezTo>
                    <a:pt x="2002892" y="5019368"/>
                    <a:pt x="2004882" y="4997481"/>
                    <a:pt x="2007270" y="4974399"/>
                  </a:cubicBezTo>
                  <a:cubicBezTo>
                    <a:pt x="1995729" y="4972012"/>
                    <a:pt x="1985780" y="4970022"/>
                    <a:pt x="1974637" y="4967634"/>
                  </a:cubicBezTo>
                  <a:cubicBezTo>
                    <a:pt x="2004086" y="4729659"/>
                    <a:pt x="2033136" y="4492878"/>
                    <a:pt x="2062187" y="4255300"/>
                  </a:cubicBezTo>
                  <a:cubicBezTo>
                    <a:pt x="2032341" y="4250923"/>
                    <a:pt x="2006076" y="4247341"/>
                    <a:pt x="1978219" y="4243362"/>
                  </a:cubicBezTo>
                  <a:cubicBezTo>
                    <a:pt x="1956332" y="4368717"/>
                    <a:pt x="1934842" y="4491684"/>
                    <a:pt x="1913353" y="4615845"/>
                  </a:cubicBezTo>
                  <a:cubicBezTo>
                    <a:pt x="1901414" y="4614253"/>
                    <a:pt x="1891864" y="4613059"/>
                    <a:pt x="1880721" y="4611467"/>
                  </a:cubicBezTo>
                  <a:cubicBezTo>
                    <a:pt x="1877139" y="4627783"/>
                    <a:pt x="1873956" y="4643304"/>
                    <a:pt x="1870374" y="4659620"/>
                  </a:cubicBezTo>
                  <a:cubicBezTo>
                    <a:pt x="1858834" y="4658028"/>
                    <a:pt x="1848885" y="4656834"/>
                    <a:pt x="1838538" y="4655242"/>
                  </a:cubicBezTo>
                  <a:cubicBezTo>
                    <a:pt x="1835752" y="4662803"/>
                    <a:pt x="1832967" y="4669171"/>
                    <a:pt x="1829783" y="4677925"/>
                  </a:cubicBezTo>
                  <a:cubicBezTo>
                    <a:pt x="1766111" y="4661609"/>
                    <a:pt x="1703632" y="4645293"/>
                    <a:pt x="1640756" y="4629375"/>
                  </a:cubicBezTo>
                  <a:cubicBezTo>
                    <a:pt x="1643144" y="4619427"/>
                    <a:pt x="1644337" y="4613059"/>
                    <a:pt x="1645929" y="4605498"/>
                  </a:cubicBezTo>
                  <a:cubicBezTo>
                    <a:pt x="1619664" y="4596743"/>
                    <a:pt x="1594196" y="4588386"/>
                    <a:pt x="1568329" y="4580029"/>
                  </a:cubicBezTo>
                  <a:cubicBezTo>
                    <a:pt x="1565145" y="4587988"/>
                    <a:pt x="1562359" y="4593957"/>
                    <a:pt x="1558380" y="4602713"/>
                  </a:cubicBezTo>
                  <a:cubicBezTo>
                    <a:pt x="1497493" y="4578437"/>
                    <a:pt x="1437005" y="4554162"/>
                    <a:pt x="1375720" y="4529887"/>
                  </a:cubicBezTo>
                  <a:cubicBezTo>
                    <a:pt x="1379699" y="4520336"/>
                    <a:pt x="1381689" y="4514367"/>
                    <a:pt x="1384475" y="4508000"/>
                  </a:cubicBezTo>
                  <a:cubicBezTo>
                    <a:pt x="1378506" y="4504020"/>
                    <a:pt x="1373730" y="4500837"/>
                    <a:pt x="1368557" y="4497255"/>
                  </a:cubicBezTo>
                  <a:cubicBezTo>
                    <a:pt x="1375322" y="4482133"/>
                    <a:pt x="1381689" y="4468205"/>
                    <a:pt x="1388454" y="4453082"/>
                  </a:cubicBezTo>
                  <a:cubicBezTo>
                    <a:pt x="1376516" y="4447113"/>
                    <a:pt x="1366169" y="4441542"/>
                    <a:pt x="1354628" y="4435573"/>
                  </a:cubicBezTo>
                  <a:cubicBezTo>
                    <a:pt x="1435015" y="4270423"/>
                    <a:pt x="1515401" y="4106068"/>
                    <a:pt x="1595389" y="3941714"/>
                  </a:cubicBezTo>
                  <a:cubicBezTo>
                    <a:pt x="1591012" y="3936939"/>
                    <a:pt x="1587430" y="3932959"/>
                    <a:pt x="1583849" y="3929378"/>
                  </a:cubicBezTo>
                  <a:cubicBezTo>
                    <a:pt x="1606930" y="3882021"/>
                    <a:pt x="1630011" y="3836257"/>
                    <a:pt x="1652694" y="3790493"/>
                  </a:cubicBezTo>
                  <a:cubicBezTo>
                    <a:pt x="1649909" y="3789299"/>
                    <a:pt x="1647123" y="3787707"/>
                    <a:pt x="1644337" y="3786513"/>
                  </a:cubicBezTo>
                  <a:cubicBezTo>
                    <a:pt x="1620460" y="3832675"/>
                    <a:pt x="1596583" y="3879236"/>
                    <a:pt x="1573104" y="3925398"/>
                  </a:cubicBezTo>
                  <a:cubicBezTo>
                    <a:pt x="1558778" y="3923010"/>
                    <a:pt x="1559176" y="3917041"/>
                    <a:pt x="1564349" y="3907092"/>
                  </a:cubicBezTo>
                  <a:cubicBezTo>
                    <a:pt x="1586634" y="3865307"/>
                    <a:pt x="1608522" y="3823125"/>
                    <a:pt x="1631205" y="3779350"/>
                  </a:cubicBezTo>
                  <a:cubicBezTo>
                    <a:pt x="1615287" y="3770993"/>
                    <a:pt x="1600563" y="3763034"/>
                    <a:pt x="1582655" y="3753483"/>
                  </a:cubicBezTo>
                  <a:cubicBezTo>
                    <a:pt x="1592206" y="3776564"/>
                    <a:pt x="1587828" y="3784125"/>
                    <a:pt x="1567135" y="3792482"/>
                  </a:cubicBezTo>
                  <a:cubicBezTo>
                    <a:pt x="1565145" y="3793676"/>
                    <a:pt x="1563155" y="3801237"/>
                    <a:pt x="1564349" y="3802829"/>
                  </a:cubicBezTo>
                  <a:cubicBezTo>
                    <a:pt x="1567533" y="3806808"/>
                    <a:pt x="1572706" y="3808798"/>
                    <a:pt x="1578277" y="3812380"/>
                  </a:cubicBezTo>
                  <a:cubicBezTo>
                    <a:pt x="1573104" y="3821533"/>
                    <a:pt x="1568329" y="3829890"/>
                    <a:pt x="1564349" y="3837053"/>
                  </a:cubicBezTo>
                  <a:cubicBezTo>
                    <a:pt x="1554798" y="3835063"/>
                    <a:pt x="1547635" y="3833869"/>
                    <a:pt x="1540472" y="3832277"/>
                  </a:cubicBezTo>
                  <a:cubicBezTo>
                    <a:pt x="1540074" y="3834267"/>
                    <a:pt x="1539278" y="3836655"/>
                    <a:pt x="1538880" y="3838645"/>
                  </a:cubicBezTo>
                  <a:cubicBezTo>
                    <a:pt x="1547635" y="3844216"/>
                    <a:pt x="1555992" y="3850185"/>
                    <a:pt x="1565145" y="3856155"/>
                  </a:cubicBezTo>
                  <a:cubicBezTo>
                    <a:pt x="1559972" y="3865307"/>
                    <a:pt x="1555196" y="3873664"/>
                    <a:pt x="1550421" y="3882419"/>
                  </a:cubicBezTo>
                  <a:cubicBezTo>
                    <a:pt x="1542064" y="3878042"/>
                    <a:pt x="1536095" y="3874062"/>
                    <a:pt x="1529329" y="3871277"/>
                  </a:cubicBezTo>
                  <a:cubicBezTo>
                    <a:pt x="1526544" y="3870083"/>
                    <a:pt x="1522564" y="3872073"/>
                    <a:pt x="1519380" y="3872471"/>
                  </a:cubicBezTo>
                  <a:cubicBezTo>
                    <a:pt x="1520972" y="3875654"/>
                    <a:pt x="1521370" y="3880032"/>
                    <a:pt x="1523758" y="3881623"/>
                  </a:cubicBezTo>
                  <a:cubicBezTo>
                    <a:pt x="1533309" y="3887593"/>
                    <a:pt x="1543258" y="3892766"/>
                    <a:pt x="1553604" y="3898736"/>
                  </a:cubicBezTo>
                  <a:cubicBezTo>
                    <a:pt x="1548033" y="3909082"/>
                    <a:pt x="1543258" y="3917439"/>
                    <a:pt x="1538482" y="3926592"/>
                  </a:cubicBezTo>
                  <a:cubicBezTo>
                    <a:pt x="1528533" y="3921021"/>
                    <a:pt x="1520574" y="3916245"/>
                    <a:pt x="1512217" y="3912664"/>
                  </a:cubicBezTo>
                  <a:cubicBezTo>
                    <a:pt x="1507840" y="3911072"/>
                    <a:pt x="1502667" y="3911868"/>
                    <a:pt x="1497493" y="3911868"/>
                  </a:cubicBezTo>
                  <a:cubicBezTo>
                    <a:pt x="1500279" y="3915449"/>
                    <a:pt x="1502269" y="3920225"/>
                    <a:pt x="1505850" y="3922613"/>
                  </a:cubicBezTo>
                  <a:cubicBezTo>
                    <a:pt x="1517391" y="3929776"/>
                    <a:pt x="1529329" y="3936143"/>
                    <a:pt x="1541666" y="3943306"/>
                  </a:cubicBezTo>
                  <a:cubicBezTo>
                    <a:pt x="1536095" y="3953653"/>
                    <a:pt x="1531319" y="3962010"/>
                    <a:pt x="1526544" y="3970765"/>
                  </a:cubicBezTo>
                  <a:cubicBezTo>
                    <a:pt x="1512217" y="3962806"/>
                    <a:pt x="1499881" y="3955643"/>
                    <a:pt x="1487544" y="3949673"/>
                  </a:cubicBezTo>
                  <a:cubicBezTo>
                    <a:pt x="1484361" y="3948081"/>
                    <a:pt x="1479585" y="3950071"/>
                    <a:pt x="1475606" y="3950071"/>
                  </a:cubicBezTo>
                  <a:cubicBezTo>
                    <a:pt x="1477596" y="3953255"/>
                    <a:pt x="1478789" y="3958030"/>
                    <a:pt x="1481973" y="3960020"/>
                  </a:cubicBezTo>
                  <a:cubicBezTo>
                    <a:pt x="1497493" y="3969173"/>
                    <a:pt x="1513809" y="3977928"/>
                    <a:pt x="1530125" y="3987081"/>
                  </a:cubicBezTo>
                  <a:cubicBezTo>
                    <a:pt x="1524952" y="3997428"/>
                    <a:pt x="1520176" y="4005784"/>
                    <a:pt x="1515799" y="4014142"/>
                  </a:cubicBezTo>
                  <a:cubicBezTo>
                    <a:pt x="1457300" y="3987081"/>
                    <a:pt x="1457300" y="3987081"/>
                    <a:pt x="1451729" y="3994244"/>
                  </a:cubicBezTo>
                  <a:cubicBezTo>
                    <a:pt x="1474412" y="4006580"/>
                    <a:pt x="1496697" y="4018917"/>
                    <a:pt x="1519380" y="4031651"/>
                  </a:cubicBezTo>
                  <a:cubicBezTo>
                    <a:pt x="1513809" y="4041600"/>
                    <a:pt x="1509830" y="4049957"/>
                    <a:pt x="1504656" y="4059508"/>
                  </a:cubicBezTo>
                  <a:cubicBezTo>
                    <a:pt x="1484361" y="4048763"/>
                    <a:pt x="1465657" y="4038019"/>
                    <a:pt x="1446157" y="4028468"/>
                  </a:cubicBezTo>
                  <a:cubicBezTo>
                    <a:pt x="1442178" y="4026478"/>
                    <a:pt x="1436607" y="4027672"/>
                    <a:pt x="1431433" y="4027672"/>
                  </a:cubicBezTo>
                  <a:cubicBezTo>
                    <a:pt x="1434219" y="4031253"/>
                    <a:pt x="1436607" y="4036427"/>
                    <a:pt x="1440188" y="4038417"/>
                  </a:cubicBezTo>
                  <a:cubicBezTo>
                    <a:pt x="1462473" y="4051151"/>
                    <a:pt x="1485157" y="4063487"/>
                    <a:pt x="1509034" y="4076222"/>
                  </a:cubicBezTo>
                  <a:cubicBezTo>
                    <a:pt x="1504258" y="4085773"/>
                    <a:pt x="1499881" y="4094528"/>
                    <a:pt x="1495503" y="4103283"/>
                  </a:cubicBezTo>
                  <a:cubicBezTo>
                    <a:pt x="1457698" y="4089355"/>
                    <a:pt x="1428648" y="4058314"/>
                    <a:pt x="1384475" y="4064681"/>
                  </a:cubicBezTo>
                  <a:cubicBezTo>
                    <a:pt x="1375720" y="4078212"/>
                    <a:pt x="1366169" y="4094528"/>
                    <a:pt x="1355424" y="4111640"/>
                  </a:cubicBezTo>
                  <a:cubicBezTo>
                    <a:pt x="1314435" y="4085375"/>
                    <a:pt x="1275436" y="4060304"/>
                    <a:pt x="1235641" y="4034835"/>
                  </a:cubicBezTo>
                  <a:cubicBezTo>
                    <a:pt x="1183907" y="4108456"/>
                    <a:pt x="1132571" y="4181679"/>
                    <a:pt x="1080838" y="4255698"/>
                  </a:cubicBezTo>
                  <a:cubicBezTo>
                    <a:pt x="1068103" y="4247341"/>
                    <a:pt x="1057358" y="4239780"/>
                    <a:pt x="1045420" y="4231821"/>
                  </a:cubicBezTo>
                  <a:cubicBezTo>
                    <a:pt x="1036267" y="4243760"/>
                    <a:pt x="1027512" y="4255300"/>
                    <a:pt x="1017563" y="4268035"/>
                  </a:cubicBezTo>
                  <a:cubicBezTo>
                    <a:pt x="1006420" y="4260076"/>
                    <a:pt x="995676" y="4252515"/>
                    <a:pt x="984533" y="4244556"/>
                  </a:cubicBezTo>
                  <a:cubicBezTo>
                    <a:pt x="978166" y="4251321"/>
                    <a:pt x="972595" y="4257688"/>
                    <a:pt x="964636" y="4266045"/>
                  </a:cubicBezTo>
                  <a:cubicBezTo>
                    <a:pt x="904943" y="4215505"/>
                    <a:pt x="846046" y="4165363"/>
                    <a:pt x="786353" y="4114425"/>
                  </a:cubicBezTo>
                  <a:cubicBezTo>
                    <a:pt x="793516" y="4105273"/>
                    <a:pt x="798690" y="4098905"/>
                    <a:pt x="804261" y="4092140"/>
                  </a:cubicBezTo>
                  <a:cubicBezTo>
                    <a:pt x="796302" y="4083783"/>
                    <a:pt x="788741" y="4075824"/>
                    <a:pt x="781180" y="4067467"/>
                  </a:cubicBezTo>
                  <a:cubicBezTo>
                    <a:pt x="792322" y="4055927"/>
                    <a:pt x="802271" y="4045580"/>
                    <a:pt x="812220" y="4034835"/>
                  </a:cubicBezTo>
                  <a:cubicBezTo>
                    <a:pt x="801873" y="4024090"/>
                    <a:pt x="793516" y="4014937"/>
                    <a:pt x="783965" y="4004988"/>
                  </a:cubicBezTo>
                  <a:cubicBezTo>
                    <a:pt x="870719" y="3919827"/>
                    <a:pt x="957074" y="3835461"/>
                    <a:pt x="1043430" y="3750697"/>
                  </a:cubicBezTo>
                  <a:cubicBezTo>
                    <a:pt x="1033083" y="3739555"/>
                    <a:pt x="1023930" y="3729208"/>
                    <a:pt x="1013584" y="3718065"/>
                  </a:cubicBezTo>
                  <a:cubicBezTo>
                    <a:pt x="1083225" y="3653199"/>
                    <a:pt x="1152071" y="3589527"/>
                    <a:pt x="1220917" y="3525059"/>
                  </a:cubicBezTo>
                  <a:cubicBezTo>
                    <a:pt x="1202213" y="3512324"/>
                    <a:pt x="1185897" y="3501181"/>
                    <a:pt x="1167989" y="3489243"/>
                  </a:cubicBezTo>
                  <a:cubicBezTo>
                    <a:pt x="1165999" y="3490835"/>
                    <a:pt x="1162418" y="3494416"/>
                    <a:pt x="1158040" y="3498396"/>
                  </a:cubicBezTo>
                  <a:cubicBezTo>
                    <a:pt x="1166795" y="3509140"/>
                    <a:pt x="1175152" y="3519089"/>
                    <a:pt x="1184305" y="3529834"/>
                  </a:cubicBezTo>
                  <a:cubicBezTo>
                    <a:pt x="1178336" y="3535007"/>
                    <a:pt x="1173560" y="3538987"/>
                    <a:pt x="1167989" y="3543762"/>
                  </a:cubicBezTo>
                  <a:cubicBezTo>
                    <a:pt x="1158438" y="3533415"/>
                    <a:pt x="1149683" y="3523865"/>
                    <a:pt x="1139734" y="3513120"/>
                  </a:cubicBezTo>
                  <a:cubicBezTo>
                    <a:pt x="1135357" y="3517497"/>
                    <a:pt x="1131377" y="3521079"/>
                    <a:pt x="1127000" y="3525059"/>
                  </a:cubicBezTo>
                  <a:cubicBezTo>
                    <a:pt x="1136551" y="3536599"/>
                    <a:pt x="1144908" y="3546548"/>
                    <a:pt x="1154061" y="3557293"/>
                  </a:cubicBezTo>
                  <a:cubicBezTo>
                    <a:pt x="1147693" y="3562466"/>
                    <a:pt x="1142918" y="3566446"/>
                    <a:pt x="1137745" y="3571221"/>
                  </a:cubicBezTo>
                  <a:cubicBezTo>
                    <a:pt x="1127000" y="3560078"/>
                    <a:pt x="1117847" y="3550528"/>
                    <a:pt x="1107898" y="3539783"/>
                  </a:cubicBezTo>
                  <a:cubicBezTo>
                    <a:pt x="1103123" y="3544558"/>
                    <a:pt x="1099541" y="3547742"/>
                    <a:pt x="1095562" y="3551721"/>
                  </a:cubicBezTo>
                  <a:cubicBezTo>
                    <a:pt x="1105113" y="3562864"/>
                    <a:pt x="1113868" y="3573609"/>
                    <a:pt x="1123418" y="3584751"/>
                  </a:cubicBezTo>
                  <a:cubicBezTo>
                    <a:pt x="1117449" y="3589527"/>
                    <a:pt x="1112674" y="3593904"/>
                    <a:pt x="1107102" y="3598680"/>
                  </a:cubicBezTo>
                  <a:cubicBezTo>
                    <a:pt x="1096756" y="3587537"/>
                    <a:pt x="1086807" y="3577190"/>
                    <a:pt x="1075266" y="3564854"/>
                  </a:cubicBezTo>
                  <a:cubicBezTo>
                    <a:pt x="1070491" y="3569629"/>
                    <a:pt x="1066909" y="3573211"/>
                    <a:pt x="1062930" y="3576792"/>
                  </a:cubicBezTo>
                  <a:cubicBezTo>
                    <a:pt x="1074072" y="3589925"/>
                    <a:pt x="1083225" y="3600272"/>
                    <a:pt x="1093174" y="3612210"/>
                  </a:cubicBezTo>
                  <a:cubicBezTo>
                    <a:pt x="1087603" y="3617383"/>
                    <a:pt x="1082429" y="3621761"/>
                    <a:pt x="1076858" y="3626536"/>
                  </a:cubicBezTo>
                  <a:cubicBezTo>
                    <a:pt x="1066113" y="3614598"/>
                    <a:pt x="1056164" y="3603853"/>
                    <a:pt x="1044624" y="3591118"/>
                  </a:cubicBezTo>
                  <a:cubicBezTo>
                    <a:pt x="1027114" y="3618179"/>
                    <a:pt x="1059746" y="3623751"/>
                    <a:pt x="1061338" y="3641658"/>
                  </a:cubicBezTo>
                  <a:cubicBezTo>
                    <a:pt x="1056960" y="3645240"/>
                    <a:pt x="1052185" y="3649220"/>
                    <a:pt x="1046614" y="3653995"/>
                  </a:cubicBezTo>
                  <a:cubicBezTo>
                    <a:pt x="1035471" y="3642454"/>
                    <a:pt x="1025522" y="3631312"/>
                    <a:pt x="1014379" y="3619373"/>
                  </a:cubicBezTo>
                  <a:cubicBezTo>
                    <a:pt x="1009206" y="3623751"/>
                    <a:pt x="1005625" y="3626536"/>
                    <a:pt x="1001247" y="3630118"/>
                  </a:cubicBezTo>
                  <a:cubicBezTo>
                    <a:pt x="1013186" y="3644444"/>
                    <a:pt x="1022737" y="3655985"/>
                    <a:pt x="1032685" y="3667923"/>
                  </a:cubicBezTo>
                  <a:cubicBezTo>
                    <a:pt x="1026318" y="3673097"/>
                    <a:pt x="1021543" y="3677076"/>
                    <a:pt x="1016767" y="3681056"/>
                  </a:cubicBezTo>
                  <a:cubicBezTo>
                    <a:pt x="982145" y="3648026"/>
                    <a:pt x="982145" y="3648026"/>
                    <a:pt x="972197" y="3659566"/>
                  </a:cubicBezTo>
                  <a:cubicBezTo>
                    <a:pt x="981747" y="3671107"/>
                    <a:pt x="991696" y="3682647"/>
                    <a:pt x="1002043" y="3694984"/>
                  </a:cubicBezTo>
                  <a:cubicBezTo>
                    <a:pt x="996472" y="3700157"/>
                    <a:pt x="991696" y="3704535"/>
                    <a:pt x="986125" y="3709708"/>
                  </a:cubicBezTo>
                  <a:cubicBezTo>
                    <a:pt x="974584" y="3697372"/>
                    <a:pt x="963840" y="3685831"/>
                    <a:pt x="952697" y="3673495"/>
                  </a:cubicBezTo>
                  <a:cubicBezTo>
                    <a:pt x="947922" y="3677872"/>
                    <a:pt x="944340" y="3681056"/>
                    <a:pt x="939565" y="3685035"/>
                  </a:cubicBezTo>
                  <a:cubicBezTo>
                    <a:pt x="950309" y="3697770"/>
                    <a:pt x="960258" y="3709708"/>
                    <a:pt x="971401" y="3722841"/>
                  </a:cubicBezTo>
                  <a:cubicBezTo>
                    <a:pt x="965033" y="3728810"/>
                    <a:pt x="959064" y="3733585"/>
                    <a:pt x="952299" y="3739953"/>
                  </a:cubicBezTo>
                  <a:cubicBezTo>
                    <a:pt x="938769" y="3724432"/>
                    <a:pt x="926034" y="3710106"/>
                    <a:pt x="912504" y="3694984"/>
                  </a:cubicBezTo>
                  <a:cubicBezTo>
                    <a:pt x="898973" y="3706127"/>
                    <a:pt x="886239" y="3716473"/>
                    <a:pt x="871117" y="3729208"/>
                  </a:cubicBezTo>
                  <a:cubicBezTo>
                    <a:pt x="831720" y="3677474"/>
                    <a:pt x="793516" y="3626934"/>
                    <a:pt x="754915" y="3575996"/>
                  </a:cubicBezTo>
                  <a:cubicBezTo>
                    <a:pt x="771231" y="3564456"/>
                    <a:pt x="784363" y="3554905"/>
                    <a:pt x="798690" y="3544956"/>
                  </a:cubicBezTo>
                  <a:cubicBezTo>
                    <a:pt x="786751" y="3525854"/>
                    <a:pt x="775210" y="3508344"/>
                    <a:pt x="763272" y="3489243"/>
                  </a:cubicBezTo>
                  <a:cubicBezTo>
                    <a:pt x="828934" y="3447856"/>
                    <a:pt x="893402" y="3407663"/>
                    <a:pt x="957472" y="3367470"/>
                  </a:cubicBezTo>
                  <a:cubicBezTo>
                    <a:pt x="932003" y="3322501"/>
                    <a:pt x="907728" y="3279522"/>
                    <a:pt x="882259" y="3233758"/>
                  </a:cubicBezTo>
                  <a:cubicBezTo>
                    <a:pt x="872709" y="3254053"/>
                    <a:pt x="861566" y="3265992"/>
                    <a:pt x="844852" y="3259227"/>
                  </a:cubicBezTo>
                  <a:cubicBezTo>
                    <a:pt x="832913" y="3268777"/>
                    <a:pt x="822965" y="3276339"/>
                    <a:pt x="810628" y="3286287"/>
                  </a:cubicBezTo>
                  <a:cubicBezTo>
                    <a:pt x="788741" y="3238135"/>
                    <a:pt x="768445" y="3193565"/>
                    <a:pt x="748150" y="3148596"/>
                  </a:cubicBezTo>
                  <a:cubicBezTo>
                    <a:pt x="731038" y="3155361"/>
                    <a:pt x="715518" y="3161330"/>
                    <a:pt x="698804" y="3167698"/>
                  </a:cubicBezTo>
                  <a:cubicBezTo>
                    <a:pt x="692834" y="3152973"/>
                    <a:pt x="687263" y="3139841"/>
                    <a:pt x="681294" y="3125515"/>
                  </a:cubicBezTo>
                  <a:cubicBezTo>
                    <a:pt x="667763" y="3129892"/>
                    <a:pt x="655427" y="3133872"/>
                    <a:pt x="640703" y="3139045"/>
                  </a:cubicBezTo>
                  <a:cubicBezTo>
                    <a:pt x="625978" y="3091689"/>
                    <a:pt x="611652" y="3045924"/>
                    <a:pt x="596928" y="2999364"/>
                  </a:cubicBezTo>
                  <a:cubicBezTo>
                    <a:pt x="612050" y="2994986"/>
                    <a:pt x="624387" y="2991007"/>
                    <a:pt x="637917" y="2987027"/>
                  </a:cubicBezTo>
                  <a:cubicBezTo>
                    <a:pt x="634335" y="2970313"/>
                    <a:pt x="630754" y="2955191"/>
                    <a:pt x="626774" y="2938079"/>
                  </a:cubicBezTo>
                  <a:cubicBezTo>
                    <a:pt x="673335" y="2926937"/>
                    <a:pt x="718701" y="2915794"/>
                    <a:pt x="765262" y="2904651"/>
                  </a:cubicBezTo>
                  <a:cubicBezTo>
                    <a:pt x="744966" y="2811929"/>
                    <a:pt x="729844" y="2720400"/>
                    <a:pt x="726262" y="2625289"/>
                  </a:cubicBezTo>
                  <a:cubicBezTo>
                    <a:pt x="780384" y="2622504"/>
                    <a:pt x="831720" y="2619718"/>
                    <a:pt x="883851" y="2616932"/>
                  </a:cubicBezTo>
                  <a:cubicBezTo>
                    <a:pt x="883851" y="2563607"/>
                    <a:pt x="883851" y="2512271"/>
                    <a:pt x="883851" y="2459343"/>
                  </a:cubicBezTo>
                  <a:cubicBezTo>
                    <a:pt x="872311" y="2458547"/>
                    <a:pt x="861168" y="2457353"/>
                    <a:pt x="850025" y="2456558"/>
                  </a:cubicBezTo>
                  <a:cubicBezTo>
                    <a:pt x="814608" y="2454170"/>
                    <a:pt x="778792" y="2452180"/>
                    <a:pt x="742976" y="2450190"/>
                  </a:cubicBezTo>
                  <a:cubicBezTo>
                    <a:pt x="732232" y="2449792"/>
                    <a:pt x="723875" y="2447405"/>
                    <a:pt x="731834" y="2433476"/>
                  </a:cubicBezTo>
                  <a:cubicBezTo>
                    <a:pt x="783169" y="2437058"/>
                    <a:pt x="834505" y="2440639"/>
                    <a:pt x="887035" y="2444221"/>
                  </a:cubicBezTo>
                  <a:cubicBezTo>
                    <a:pt x="888229" y="2428303"/>
                    <a:pt x="889025" y="2415170"/>
                    <a:pt x="889821" y="2399252"/>
                  </a:cubicBezTo>
                  <a:cubicBezTo>
                    <a:pt x="838087" y="2388110"/>
                    <a:pt x="787149" y="2377763"/>
                    <a:pt x="734619" y="2366620"/>
                  </a:cubicBezTo>
                  <a:cubicBezTo>
                    <a:pt x="743772" y="2349111"/>
                    <a:pt x="730640" y="2342743"/>
                    <a:pt x="718303" y="2333590"/>
                  </a:cubicBezTo>
                  <a:cubicBezTo>
                    <a:pt x="685273" y="2309315"/>
                    <a:pt x="650253" y="2286234"/>
                    <a:pt x="622397" y="2256786"/>
                  </a:cubicBezTo>
                  <a:cubicBezTo>
                    <a:pt x="495848" y="2123870"/>
                    <a:pt x="460828" y="1962699"/>
                    <a:pt x="485103" y="1785610"/>
                  </a:cubicBezTo>
                  <a:cubicBezTo>
                    <a:pt x="499828" y="1678163"/>
                    <a:pt x="541215" y="1580267"/>
                    <a:pt x="602101" y="1490728"/>
                  </a:cubicBezTo>
                  <a:cubicBezTo>
                    <a:pt x="607673" y="1482769"/>
                    <a:pt x="616030" y="1474412"/>
                    <a:pt x="596530" y="1469637"/>
                  </a:cubicBezTo>
                  <a:cubicBezTo>
                    <a:pt x="571061" y="1512218"/>
                    <a:pt x="545194" y="1555594"/>
                    <a:pt x="518929" y="1599767"/>
                  </a:cubicBezTo>
                  <a:cubicBezTo>
                    <a:pt x="495848" y="1587430"/>
                    <a:pt x="473563" y="1575492"/>
                    <a:pt x="449288" y="1562359"/>
                  </a:cubicBezTo>
                  <a:cubicBezTo>
                    <a:pt x="478338" y="1513809"/>
                    <a:pt x="505797" y="1467249"/>
                    <a:pt x="534052" y="1419893"/>
                  </a:cubicBezTo>
                  <a:cubicBezTo>
                    <a:pt x="528082" y="1415515"/>
                    <a:pt x="522909" y="1411934"/>
                    <a:pt x="515746" y="1406760"/>
                  </a:cubicBezTo>
                  <a:cubicBezTo>
                    <a:pt x="487889" y="1452923"/>
                    <a:pt x="460828" y="1498289"/>
                    <a:pt x="432972" y="1544452"/>
                  </a:cubicBezTo>
                  <a:cubicBezTo>
                    <a:pt x="410288" y="1532115"/>
                    <a:pt x="388401" y="1520177"/>
                    <a:pt x="365320" y="1507442"/>
                  </a:cubicBezTo>
                  <a:cubicBezTo>
                    <a:pt x="395564" y="1457300"/>
                    <a:pt x="424217" y="1408750"/>
                    <a:pt x="453665" y="1359802"/>
                  </a:cubicBezTo>
                  <a:cubicBezTo>
                    <a:pt x="447298" y="1355424"/>
                    <a:pt x="441727" y="1351047"/>
                    <a:pt x="433768" y="1345476"/>
                  </a:cubicBezTo>
                  <a:cubicBezTo>
                    <a:pt x="404717" y="1393628"/>
                    <a:pt x="376463" y="1440586"/>
                    <a:pt x="347412" y="1488340"/>
                  </a:cubicBezTo>
                  <a:cubicBezTo>
                    <a:pt x="325525" y="1476402"/>
                    <a:pt x="304035" y="1464463"/>
                    <a:pt x="281750" y="1452127"/>
                  </a:cubicBezTo>
                  <a:cubicBezTo>
                    <a:pt x="313188" y="1399995"/>
                    <a:pt x="343035" y="1350251"/>
                    <a:pt x="373677" y="1299313"/>
                  </a:cubicBezTo>
                  <a:cubicBezTo>
                    <a:pt x="366912" y="1294538"/>
                    <a:pt x="360544" y="1289364"/>
                    <a:pt x="352585" y="1283395"/>
                  </a:cubicBezTo>
                  <a:cubicBezTo>
                    <a:pt x="321545" y="1334333"/>
                    <a:pt x="292097" y="1382883"/>
                    <a:pt x="262250" y="1431831"/>
                  </a:cubicBezTo>
                  <a:cubicBezTo>
                    <a:pt x="240761" y="1419893"/>
                    <a:pt x="220863" y="1408750"/>
                    <a:pt x="198578" y="1396413"/>
                  </a:cubicBezTo>
                  <a:cubicBezTo>
                    <a:pt x="231210" y="1342690"/>
                    <a:pt x="263046" y="1290558"/>
                    <a:pt x="294882" y="1237631"/>
                  </a:cubicBezTo>
                  <a:cubicBezTo>
                    <a:pt x="286923" y="1231263"/>
                    <a:pt x="279760" y="1225692"/>
                    <a:pt x="272597" y="1220121"/>
                  </a:cubicBezTo>
                  <a:cubicBezTo>
                    <a:pt x="246332" y="1251161"/>
                    <a:pt x="222853" y="1282201"/>
                    <a:pt x="196190" y="1310854"/>
                  </a:cubicBezTo>
                  <a:cubicBezTo>
                    <a:pt x="177089" y="1331149"/>
                    <a:pt x="155201" y="1350251"/>
                    <a:pt x="132120" y="1366567"/>
                  </a:cubicBezTo>
                  <a:cubicBezTo>
                    <a:pt x="111029" y="1381291"/>
                    <a:pt x="97100" y="1371740"/>
                    <a:pt x="97100" y="1345476"/>
                  </a:cubicBezTo>
                  <a:cubicBezTo>
                    <a:pt x="97100" y="1340700"/>
                    <a:pt x="97896" y="1335925"/>
                    <a:pt x="98692" y="1331547"/>
                  </a:cubicBezTo>
                  <a:cubicBezTo>
                    <a:pt x="108243" y="1273048"/>
                    <a:pt x="132120" y="1220121"/>
                    <a:pt x="158385" y="1167989"/>
                  </a:cubicBezTo>
                  <a:cubicBezTo>
                    <a:pt x="170721" y="1142918"/>
                    <a:pt x="170721" y="1137347"/>
                    <a:pt x="149630" y="1118245"/>
                  </a:cubicBezTo>
                  <a:cubicBezTo>
                    <a:pt x="121375" y="1092776"/>
                    <a:pt x="92325" y="1068899"/>
                    <a:pt x="63672" y="1044226"/>
                  </a:cubicBezTo>
                  <a:cubicBezTo>
                    <a:pt x="42581" y="1026318"/>
                    <a:pt x="21091" y="1008808"/>
                    <a:pt x="0" y="990900"/>
                  </a:cubicBezTo>
                  <a:cubicBezTo>
                    <a:pt x="0" y="988115"/>
                    <a:pt x="0" y="985727"/>
                    <a:pt x="0" y="982941"/>
                  </a:cubicBezTo>
                  <a:cubicBezTo>
                    <a:pt x="4377" y="979360"/>
                    <a:pt x="8755" y="975778"/>
                    <a:pt x="14724" y="971401"/>
                  </a:cubicBezTo>
                  <a:cubicBezTo>
                    <a:pt x="80784" y="1007216"/>
                    <a:pt x="147640" y="1043828"/>
                    <a:pt x="215292" y="1080440"/>
                  </a:cubicBezTo>
                  <a:cubicBezTo>
                    <a:pt x="220067" y="1074868"/>
                    <a:pt x="223649" y="1069297"/>
                    <a:pt x="228424" y="1064919"/>
                  </a:cubicBezTo>
                  <a:cubicBezTo>
                    <a:pt x="266628" y="1027512"/>
                    <a:pt x="304433" y="989707"/>
                    <a:pt x="344228" y="953891"/>
                  </a:cubicBezTo>
                  <a:cubicBezTo>
                    <a:pt x="355371" y="943544"/>
                    <a:pt x="371687" y="938371"/>
                    <a:pt x="386809" y="933993"/>
                  </a:cubicBezTo>
                  <a:cubicBezTo>
                    <a:pt x="403125" y="929616"/>
                    <a:pt x="413074" y="937973"/>
                    <a:pt x="411880" y="955085"/>
                  </a:cubicBezTo>
                  <a:cubicBezTo>
                    <a:pt x="410686" y="968615"/>
                    <a:pt x="408697" y="983339"/>
                    <a:pt x="402727" y="995278"/>
                  </a:cubicBezTo>
                  <a:cubicBezTo>
                    <a:pt x="380840" y="1039053"/>
                    <a:pt x="356963" y="1082031"/>
                    <a:pt x="333882" y="1125010"/>
                  </a:cubicBezTo>
                  <a:cubicBezTo>
                    <a:pt x="330300" y="1130979"/>
                    <a:pt x="326719" y="1136949"/>
                    <a:pt x="322739" y="1143714"/>
                  </a:cubicBezTo>
                  <a:cubicBezTo>
                    <a:pt x="332290" y="1149285"/>
                    <a:pt x="340249" y="1154061"/>
                    <a:pt x="347810" y="1158438"/>
                  </a:cubicBezTo>
                  <a:cubicBezTo>
                    <a:pt x="386013" y="1109888"/>
                    <a:pt x="423023" y="1062930"/>
                    <a:pt x="460828" y="1014777"/>
                  </a:cubicBezTo>
                  <a:cubicBezTo>
                    <a:pt x="480726" y="1031889"/>
                    <a:pt x="498634" y="1046614"/>
                    <a:pt x="516144" y="1061736"/>
                  </a:cubicBezTo>
                  <a:cubicBezTo>
                    <a:pt x="480726" y="1107102"/>
                    <a:pt x="446104" y="1151275"/>
                    <a:pt x="410686" y="1196642"/>
                  </a:cubicBezTo>
                  <a:cubicBezTo>
                    <a:pt x="420237" y="1202213"/>
                    <a:pt x="426604" y="1206192"/>
                    <a:pt x="433370" y="1210172"/>
                  </a:cubicBezTo>
                  <a:cubicBezTo>
                    <a:pt x="469981" y="1164010"/>
                    <a:pt x="505797" y="1118643"/>
                    <a:pt x="542408" y="1072481"/>
                  </a:cubicBezTo>
                  <a:cubicBezTo>
                    <a:pt x="562704" y="1089990"/>
                    <a:pt x="581010" y="1105511"/>
                    <a:pt x="599316" y="1121031"/>
                  </a:cubicBezTo>
                  <a:cubicBezTo>
                    <a:pt x="565092" y="1164805"/>
                    <a:pt x="531664" y="1206590"/>
                    <a:pt x="497838" y="1249967"/>
                  </a:cubicBezTo>
                  <a:cubicBezTo>
                    <a:pt x="505797" y="1255141"/>
                    <a:pt x="511766" y="1259120"/>
                    <a:pt x="518133" y="1263100"/>
                  </a:cubicBezTo>
                  <a:cubicBezTo>
                    <a:pt x="553551" y="1218927"/>
                    <a:pt x="588173" y="1175550"/>
                    <a:pt x="623591" y="1130979"/>
                  </a:cubicBezTo>
                  <a:cubicBezTo>
                    <a:pt x="644284" y="1148887"/>
                    <a:pt x="662988" y="1165203"/>
                    <a:pt x="681692" y="1181121"/>
                  </a:cubicBezTo>
                  <a:cubicBezTo>
                    <a:pt x="647866" y="1223702"/>
                    <a:pt x="616030" y="1263895"/>
                    <a:pt x="583398" y="1305283"/>
                  </a:cubicBezTo>
                  <a:cubicBezTo>
                    <a:pt x="591755" y="1310456"/>
                    <a:pt x="597326" y="1313639"/>
                    <a:pt x="602499" y="1316823"/>
                  </a:cubicBezTo>
                  <a:cubicBezTo>
                    <a:pt x="636723" y="1274242"/>
                    <a:pt x="670151" y="1232457"/>
                    <a:pt x="704375" y="1190274"/>
                  </a:cubicBezTo>
                  <a:cubicBezTo>
                    <a:pt x="725864" y="1208978"/>
                    <a:pt x="744966" y="1225294"/>
                    <a:pt x="764068" y="1242008"/>
                  </a:cubicBezTo>
                  <a:cubicBezTo>
                    <a:pt x="732232" y="1281803"/>
                    <a:pt x="701589" y="1320405"/>
                    <a:pt x="669355" y="1360598"/>
                  </a:cubicBezTo>
                  <a:cubicBezTo>
                    <a:pt x="676916" y="1364975"/>
                    <a:pt x="682090" y="1367761"/>
                    <a:pt x="686865" y="1370547"/>
                  </a:cubicBezTo>
                  <a:cubicBezTo>
                    <a:pt x="719895" y="1329955"/>
                    <a:pt x="751731" y="1290558"/>
                    <a:pt x="784363" y="1250365"/>
                  </a:cubicBezTo>
                  <a:cubicBezTo>
                    <a:pt x="795904" y="1260314"/>
                    <a:pt x="804659" y="1268671"/>
                    <a:pt x="814210" y="1275436"/>
                  </a:cubicBezTo>
                  <a:cubicBezTo>
                    <a:pt x="817791" y="1278222"/>
                    <a:pt x="825352" y="1279416"/>
                    <a:pt x="829332" y="1277426"/>
                  </a:cubicBezTo>
                  <a:cubicBezTo>
                    <a:pt x="852015" y="1267079"/>
                    <a:pt x="874300" y="1255141"/>
                    <a:pt x="898178" y="1243202"/>
                  </a:cubicBezTo>
                  <a:cubicBezTo>
                    <a:pt x="858382" y="1205397"/>
                    <a:pt x="819383" y="1167989"/>
                    <a:pt x="777598" y="1127796"/>
                  </a:cubicBezTo>
                  <a:cubicBezTo>
                    <a:pt x="795904" y="1111878"/>
                    <a:pt x="812220" y="1097552"/>
                    <a:pt x="829730" y="1082031"/>
                  </a:cubicBezTo>
                  <a:cubicBezTo>
                    <a:pt x="821771" y="1074868"/>
                    <a:pt x="816995" y="1070093"/>
                    <a:pt x="809434" y="1062930"/>
                  </a:cubicBezTo>
                  <a:cubicBezTo>
                    <a:pt x="792720" y="1080042"/>
                    <a:pt x="777200" y="1096358"/>
                    <a:pt x="762078" y="1111878"/>
                  </a:cubicBezTo>
                  <a:cubicBezTo>
                    <a:pt x="754915" y="1105909"/>
                    <a:pt x="747752" y="1100337"/>
                    <a:pt x="740589" y="1094368"/>
                  </a:cubicBezTo>
                  <a:cubicBezTo>
                    <a:pt x="750935" y="1083623"/>
                    <a:pt x="758894" y="1074868"/>
                    <a:pt x="768843" y="1064124"/>
                  </a:cubicBezTo>
                  <a:cubicBezTo>
                    <a:pt x="758098" y="1055767"/>
                    <a:pt x="749343" y="1049001"/>
                    <a:pt x="734619" y="1037859"/>
                  </a:cubicBezTo>
                  <a:cubicBezTo>
                    <a:pt x="750139" y="1027910"/>
                    <a:pt x="761680" y="1020349"/>
                    <a:pt x="778394" y="1009604"/>
                  </a:cubicBezTo>
                  <a:cubicBezTo>
                    <a:pt x="750537" y="985329"/>
                    <a:pt x="728650" y="966227"/>
                    <a:pt x="703181" y="943544"/>
                  </a:cubicBezTo>
                  <a:cubicBezTo>
                    <a:pt x="717507" y="932401"/>
                    <a:pt x="728650" y="923249"/>
                    <a:pt x="740589" y="914096"/>
                  </a:cubicBezTo>
                  <a:cubicBezTo>
                    <a:pt x="712732" y="884647"/>
                    <a:pt x="687263" y="857189"/>
                    <a:pt x="660998" y="828934"/>
                  </a:cubicBezTo>
                  <a:cubicBezTo>
                    <a:pt x="684477" y="807445"/>
                    <a:pt x="705967" y="787945"/>
                    <a:pt x="728650" y="767649"/>
                  </a:cubicBezTo>
                  <a:cubicBezTo>
                    <a:pt x="754119" y="797098"/>
                    <a:pt x="778792" y="825750"/>
                    <a:pt x="804261" y="854801"/>
                  </a:cubicBezTo>
                  <a:cubicBezTo>
                    <a:pt x="816597" y="844852"/>
                    <a:pt x="827740" y="835699"/>
                    <a:pt x="839281" y="826148"/>
                  </a:cubicBezTo>
                  <a:cubicBezTo>
                    <a:pt x="859178" y="849627"/>
                    <a:pt x="877882" y="871913"/>
                    <a:pt x="896984" y="894994"/>
                  </a:cubicBezTo>
                  <a:cubicBezTo>
                    <a:pt x="907330" y="887433"/>
                    <a:pt x="916483" y="880270"/>
                    <a:pt x="926034" y="873107"/>
                  </a:cubicBezTo>
                  <a:cubicBezTo>
                    <a:pt x="934789" y="883453"/>
                    <a:pt x="941952" y="891810"/>
                    <a:pt x="949911" y="900963"/>
                  </a:cubicBezTo>
                  <a:cubicBezTo>
                    <a:pt x="959860" y="893800"/>
                    <a:pt x="968615" y="887035"/>
                    <a:pt x="978962" y="879872"/>
                  </a:cubicBezTo>
                  <a:cubicBezTo>
                    <a:pt x="1050593" y="972197"/>
                    <a:pt x="1121429" y="1063726"/>
                    <a:pt x="1193458" y="1156051"/>
                  </a:cubicBezTo>
                  <a:cubicBezTo>
                    <a:pt x="1212162" y="1142122"/>
                    <a:pt x="1229274" y="1128990"/>
                    <a:pt x="1247181" y="1115857"/>
                  </a:cubicBezTo>
                  <a:cubicBezTo>
                    <a:pt x="1241212" y="1106704"/>
                    <a:pt x="1236039" y="1098348"/>
                    <a:pt x="1230070" y="1089195"/>
                  </a:cubicBezTo>
                  <a:cubicBezTo>
                    <a:pt x="1242406" y="1080042"/>
                    <a:pt x="1253947" y="1071685"/>
                    <a:pt x="1266283" y="1062532"/>
                  </a:cubicBezTo>
                  <a:cubicBezTo>
                    <a:pt x="1256732" y="1047410"/>
                    <a:pt x="1247977" y="1033879"/>
                    <a:pt x="1237631" y="1017961"/>
                  </a:cubicBezTo>
                  <a:cubicBezTo>
                    <a:pt x="1279814" y="992094"/>
                    <a:pt x="1320405" y="966625"/>
                    <a:pt x="1362587" y="940758"/>
                  </a:cubicBezTo>
                  <a:cubicBezTo>
                    <a:pt x="1372138" y="957074"/>
                    <a:pt x="1380495" y="971003"/>
                    <a:pt x="1389250" y="986125"/>
                  </a:cubicBezTo>
                  <a:cubicBezTo>
                    <a:pt x="1403974" y="978166"/>
                    <a:pt x="1418301" y="970605"/>
                    <a:pt x="1433821" y="962646"/>
                  </a:cubicBezTo>
                  <a:cubicBezTo>
                    <a:pt x="1456902" y="1005227"/>
                    <a:pt x="1478789" y="1046614"/>
                    <a:pt x="1501473" y="1089195"/>
                  </a:cubicBezTo>
                  <a:cubicBezTo>
                    <a:pt x="1520972" y="1078848"/>
                    <a:pt x="1539278" y="1069695"/>
                    <a:pt x="1558380" y="1059746"/>
                  </a:cubicBezTo>
                  <a:cubicBezTo>
                    <a:pt x="1488340" y="913698"/>
                    <a:pt x="1419097" y="768843"/>
                    <a:pt x="1348659" y="622397"/>
                  </a:cubicBezTo>
                  <a:cubicBezTo>
                    <a:pt x="1361394" y="616428"/>
                    <a:pt x="1372536" y="610856"/>
                    <a:pt x="1384077" y="605683"/>
                  </a:cubicBezTo>
                  <a:cubicBezTo>
                    <a:pt x="1386465" y="604887"/>
                    <a:pt x="1392036" y="604489"/>
                    <a:pt x="1392832" y="605683"/>
                  </a:cubicBezTo>
                  <a:cubicBezTo>
                    <a:pt x="1399597" y="617621"/>
                    <a:pt x="1407556" y="609662"/>
                    <a:pt x="1414719" y="606877"/>
                  </a:cubicBezTo>
                  <a:cubicBezTo>
                    <a:pt x="1496697" y="576632"/>
                    <a:pt x="1578675" y="546388"/>
                    <a:pt x="1660653" y="516144"/>
                  </a:cubicBezTo>
                  <a:cubicBezTo>
                    <a:pt x="1665827" y="514154"/>
                    <a:pt x="1674980" y="512960"/>
                    <a:pt x="1674980" y="510572"/>
                  </a:cubicBezTo>
                  <a:cubicBezTo>
                    <a:pt x="1677367" y="483512"/>
                    <a:pt x="1700051" y="495450"/>
                    <a:pt x="1713979" y="485899"/>
                  </a:cubicBezTo>
                  <a:cubicBezTo>
                    <a:pt x="1745417" y="601703"/>
                    <a:pt x="1776059" y="714722"/>
                    <a:pt x="1806702" y="828536"/>
                  </a:cubicBezTo>
                  <a:cubicBezTo>
                    <a:pt x="1816253" y="825352"/>
                    <a:pt x="1822620" y="823363"/>
                    <a:pt x="1829783" y="820975"/>
                  </a:cubicBezTo>
                  <a:cubicBezTo>
                    <a:pt x="1825803" y="803465"/>
                    <a:pt x="1822222" y="787547"/>
                    <a:pt x="1818242" y="769241"/>
                  </a:cubicBezTo>
                  <a:cubicBezTo>
                    <a:pt x="1881915" y="756905"/>
                    <a:pt x="1943199" y="744568"/>
                    <a:pt x="2005678" y="732232"/>
                  </a:cubicBezTo>
                  <a:cubicBezTo>
                    <a:pt x="2009259" y="752129"/>
                    <a:pt x="2012045" y="767649"/>
                    <a:pt x="2014831" y="784761"/>
                  </a:cubicBezTo>
                  <a:cubicBezTo>
                    <a:pt x="2036718" y="782374"/>
                    <a:pt x="2057411" y="779986"/>
                    <a:pt x="2080095" y="777598"/>
                  </a:cubicBezTo>
                  <a:cubicBezTo>
                    <a:pt x="2091237" y="881862"/>
                    <a:pt x="2102380" y="984533"/>
                    <a:pt x="2113125" y="1086807"/>
                  </a:cubicBezTo>
                  <a:cubicBezTo>
                    <a:pt x="2130635" y="1091582"/>
                    <a:pt x="2131829" y="1082827"/>
                    <a:pt x="2130635" y="1070093"/>
                  </a:cubicBezTo>
                  <a:cubicBezTo>
                    <a:pt x="2119492" y="951901"/>
                    <a:pt x="2108747" y="833709"/>
                    <a:pt x="2097605" y="715518"/>
                  </a:cubicBezTo>
                  <a:cubicBezTo>
                    <a:pt x="2079697" y="522909"/>
                    <a:pt x="2061789" y="329902"/>
                    <a:pt x="2043881" y="137293"/>
                  </a:cubicBezTo>
                  <a:cubicBezTo>
                    <a:pt x="2043483" y="130528"/>
                    <a:pt x="2043881" y="123365"/>
                    <a:pt x="2043881" y="116600"/>
                  </a:cubicBezTo>
                  <a:cubicBezTo>
                    <a:pt x="2053830" y="115008"/>
                    <a:pt x="2062187" y="113416"/>
                    <a:pt x="2070942" y="111824"/>
                  </a:cubicBezTo>
                  <a:cubicBezTo>
                    <a:pt x="2069350" y="87947"/>
                    <a:pt x="2067758" y="66060"/>
                    <a:pt x="2066166" y="42979"/>
                  </a:cubicBezTo>
                  <a:cubicBezTo>
                    <a:pt x="2077309" y="41387"/>
                    <a:pt x="2086064" y="39795"/>
                    <a:pt x="2095615" y="38203"/>
                  </a:cubicBezTo>
                  <a:cubicBezTo>
                    <a:pt x="2095615" y="27459"/>
                    <a:pt x="2095615" y="17510"/>
                    <a:pt x="2095615" y="7163"/>
                  </a:cubicBezTo>
                  <a:cubicBezTo>
                    <a:pt x="2122676" y="4775"/>
                    <a:pt x="2148940" y="2388"/>
                    <a:pt x="2175205" y="0"/>
                  </a:cubicBezTo>
                  <a:close/>
                </a:path>
              </a:pathLst>
            </a:custGeom>
            <a:solidFill>
              <a:schemeClr val="accent4">
                <a:lumMod val="60000"/>
                <a:lumOff val="40000"/>
              </a:schemeClr>
            </a:solidFill>
            <a:ln w="3978" cap="flat">
              <a:noFill/>
              <a:prstDash val="solid"/>
              <a:miter/>
            </a:ln>
          </p:spPr>
          <p:txBody>
            <a:bodyPr rtlCol="0" anchor="ctr"/>
            <a:lstStyle/>
            <a:p>
              <a:endParaRPr lang="en-US" dirty="0"/>
            </a:p>
          </p:txBody>
        </p:sp>
        <p:grpSp>
          <p:nvGrpSpPr>
            <p:cNvPr id="8" name="Group 7">
              <a:extLst>
                <a:ext uri="{FF2B5EF4-FFF2-40B4-BE49-F238E27FC236}">
                  <a16:creationId xmlns:a16="http://schemas.microsoft.com/office/drawing/2014/main" id="{58978EA1-1407-4547-9E36-C2C0DEC03E17}"/>
                </a:ext>
              </a:extLst>
            </p:cNvPr>
            <p:cNvGrpSpPr/>
            <p:nvPr/>
          </p:nvGrpSpPr>
          <p:grpSpPr>
            <a:xfrm>
              <a:off x="1623804" y="2599708"/>
              <a:ext cx="2697460" cy="2696074"/>
              <a:chOff x="4574848" y="1897856"/>
              <a:chExt cx="3028217" cy="3026664"/>
            </a:xfrm>
          </p:grpSpPr>
          <p:sp>
            <p:nvSpPr>
              <p:cNvPr id="9" name="Freeform: Shape 8">
                <a:extLst>
                  <a:ext uri="{FF2B5EF4-FFF2-40B4-BE49-F238E27FC236}">
                    <a16:creationId xmlns:a16="http://schemas.microsoft.com/office/drawing/2014/main" id="{BADD2B6C-6292-4D65-B350-AE3B8EDD3621}"/>
                  </a:ext>
                </a:extLst>
              </p:cNvPr>
              <p:cNvSpPr/>
              <p:nvPr/>
            </p:nvSpPr>
            <p:spPr>
              <a:xfrm>
                <a:off x="4575624" y="1897856"/>
                <a:ext cx="3026664" cy="3026664"/>
              </a:xfrm>
              <a:custGeom>
                <a:avLst/>
                <a:gdLst>
                  <a:gd name="connsiteX0" fmla="*/ 3057049 w 3057525"/>
                  <a:gd name="connsiteY0" fmla="*/ 1532096 h 3057525"/>
                  <a:gd name="connsiteX1" fmla="*/ 1532096 w 3057525"/>
                  <a:gd name="connsiteY1" fmla="*/ 3057049 h 3057525"/>
                  <a:gd name="connsiteX2" fmla="*/ 7144 w 3057525"/>
                  <a:gd name="connsiteY2" fmla="*/ 1532096 h 3057525"/>
                  <a:gd name="connsiteX3" fmla="*/ 1532096 w 3057525"/>
                  <a:gd name="connsiteY3" fmla="*/ 7144 h 3057525"/>
                  <a:gd name="connsiteX4" fmla="*/ 3057049 w 3057525"/>
                  <a:gd name="connsiteY4" fmla="*/ 1532096 h 3057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57525" h="3057525">
                    <a:moveTo>
                      <a:pt x="3057049" y="1532096"/>
                    </a:moveTo>
                    <a:cubicBezTo>
                      <a:pt x="3057049" y="2374304"/>
                      <a:pt x="2374304" y="3057049"/>
                      <a:pt x="1532096" y="3057049"/>
                    </a:cubicBezTo>
                    <a:cubicBezTo>
                      <a:pt x="689888" y="3057049"/>
                      <a:pt x="7144" y="2374304"/>
                      <a:pt x="7144" y="1532096"/>
                    </a:cubicBezTo>
                    <a:cubicBezTo>
                      <a:pt x="7144" y="689888"/>
                      <a:pt x="689888" y="7144"/>
                      <a:pt x="1532096" y="7144"/>
                    </a:cubicBezTo>
                    <a:cubicBezTo>
                      <a:pt x="2374304" y="7144"/>
                      <a:pt x="3057049" y="689888"/>
                      <a:pt x="3057049" y="1532096"/>
                    </a:cubicBezTo>
                    <a:close/>
                  </a:path>
                </a:pathLst>
              </a:custGeom>
              <a:solidFill>
                <a:schemeClr val="accent3">
                  <a:lumMod val="40000"/>
                  <a:lumOff val="60000"/>
                </a:schemeClr>
              </a:solidFill>
              <a:ln w="9525" cap="flat">
                <a:noFill/>
                <a:prstDash val="solid"/>
                <a:miter/>
              </a:ln>
              <a:effectLst>
                <a:outerShdw blurRad="63500" sx="102000" sy="102000" algn="ctr" rotWithShape="0">
                  <a:prstClr val="black">
                    <a:alpha val="40000"/>
                  </a:prstClr>
                </a:outerShdw>
              </a:effectLst>
            </p:spPr>
            <p:txBody>
              <a:bodyPr rtlCol="0" anchor="ctr"/>
              <a:lstStyle/>
              <a:p>
                <a:endParaRPr lang="en-US"/>
              </a:p>
            </p:txBody>
          </p:sp>
          <p:sp>
            <p:nvSpPr>
              <p:cNvPr id="10" name="Freeform: Shape 9">
                <a:extLst>
                  <a:ext uri="{FF2B5EF4-FFF2-40B4-BE49-F238E27FC236}">
                    <a16:creationId xmlns:a16="http://schemas.microsoft.com/office/drawing/2014/main" id="{9B15188C-AD5B-4B57-84E6-F251EA2022BB}"/>
                  </a:ext>
                </a:extLst>
              </p:cNvPr>
              <p:cNvSpPr/>
              <p:nvPr/>
            </p:nvSpPr>
            <p:spPr>
              <a:xfrm>
                <a:off x="4574848" y="1907000"/>
                <a:ext cx="3028217" cy="2962327"/>
              </a:xfrm>
              <a:custGeom>
                <a:avLst/>
                <a:gdLst>
                  <a:gd name="connsiteX0" fmla="*/ 2863236 w 3028217"/>
                  <a:gd name="connsiteY0" fmla="*/ 2049564 h 2962327"/>
                  <a:gd name="connsiteX1" fmla="*/ 2844662 w 3028217"/>
                  <a:gd name="connsiteY1" fmla="*/ 2065518 h 2962327"/>
                  <a:gd name="connsiteX2" fmla="*/ 2847519 w 3028217"/>
                  <a:gd name="connsiteY2" fmla="*/ 2116953 h 2962327"/>
                  <a:gd name="connsiteX3" fmla="*/ 2887525 w 3028217"/>
                  <a:gd name="connsiteY3" fmla="*/ 2084568 h 2962327"/>
                  <a:gd name="connsiteX4" fmla="*/ 2890382 w 3028217"/>
                  <a:gd name="connsiteY4" fmla="*/ 2078853 h 2962327"/>
                  <a:gd name="connsiteX5" fmla="*/ 2890382 w 3028217"/>
                  <a:gd name="connsiteY5" fmla="*/ 2057898 h 2962327"/>
                  <a:gd name="connsiteX6" fmla="*/ 2863236 w 3028217"/>
                  <a:gd name="connsiteY6" fmla="*/ 2049564 h 2962327"/>
                  <a:gd name="connsiteX7" fmla="*/ 2453184 w 3028217"/>
                  <a:gd name="connsiteY7" fmla="*/ 1703568 h 2962327"/>
                  <a:gd name="connsiteX8" fmla="*/ 2444611 w 3028217"/>
                  <a:gd name="connsiteY8" fmla="*/ 1714046 h 2962327"/>
                  <a:gd name="connsiteX9" fmla="*/ 2467471 w 3028217"/>
                  <a:gd name="connsiteY9" fmla="*/ 1740716 h 2962327"/>
                  <a:gd name="connsiteX10" fmla="*/ 2482711 w 3028217"/>
                  <a:gd name="connsiteY10" fmla="*/ 1728333 h 2962327"/>
                  <a:gd name="connsiteX11" fmla="*/ 2453184 w 3028217"/>
                  <a:gd name="connsiteY11" fmla="*/ 1703568 h 2962327"/>
                  <a:gd name="connsiteX12" fmla="*/ 802501 w 3028217"/>
                  <a:gd name="connsiteY12" fmla="*/ 1583553 h 2962327"/>
                  <a:gd name="connsiteX13" fmla="*/ 812026 w 3028217"/>
                  <a:gd name="connsiteY13" fmla="*/ 1589268 h 2962327"/>
                  <a:gd name="connsiteX14" fmla="*/ 802501 w 3028217"/>
                  <a:gd name="connsiteY14" fmla="*/ 1599745 h 2962327"/>
                  <a:gd name="connsiteX15" fmla="*/ 792024 w 3028217"/>
                  <a:gd name="connsiteY15" fmla="*/ 1594030 h 2962327"/>
                  <a:gd name="connsiteX16" fmla="*/ 802501 w 3028217"/>
                  <a:gd name="connsiteY16" fmla="*/ 1583553 h 2962327"/>
                  <a:gd name="connsiteX17" fmla="*/ 573901 w 3028217"/>
                  <a:gd name="connsiteY17" fmla="*/ 1577838 h 2962327"/>
                  <a:gd name="connsiteX18" fmla="*/ 592951 w 3028217"/>
                  <a:gd name="connsiteY18" fmla="*/ 1589268 h 2962327"/>
                  <a:gd name="connsiteX19" fmla="*/ 584379 w 3028217"/>
                  <a:gd name="connsiteY19" fmla="*/ 1596888 h 2962327"/>
                  <a:gd name="connsiteX20" fmla="*/ 565329 w 3028217"/>
                  <a:gd name="connsiteY20" fmla="*/ 1587363 h 2962327"/>
                  <a:gd name="connsiteX21" fmla="*/ 573901 w 3028217"/>
                  <a:gd name="connsiteY21" fmla="*/ 1577838 h 2962327"/>
                  <a:gd name="connsiteX22" fmla="*/ 698678 w 3028217"/>
                  <a:gd name="connsiteY22" fmla="*/ 1550216 h 2962327"/>
                  <a:gd name="connsiteX23" fmla="*/ 763448 w 3028217"/>
                  <a:gd name="connsiteY23" fmla="*/ 1592126 h 2962327"/>
                  <a:gd name="connsiteX24" fmla="*/ 678676 w 3028217"/>
                  <a:gd name="connsiteY24" fmla="*/ 1592126 h 2962327"/>
                  <a:gd name="connsiteX25" fmla="*/ 698678 w 3028217"/>
                  <a:gd name="connsiteY25" fmla="*/ 1550216 h 2962327"/>
                  <a:gd name="connsiteX26" fmla="*/ 492939 w 3028217"/>
                  <a:gd name="connsiteY26" fmla="*/ 1460681 h 2962327"/>
                  <a:gd name="connsiteX27" fmla="*/ 562471 w 3028217"/>
                  <a:gd name="connsiteY27" fmla="*/ 1479731 h 2962327"/>
                  <a:gd name="connsiteX28" fmla="*/ 646291 w 3028217"/>
                  <a:gd name="connsiteY28" fmla="*/ 1537833 h 2962327"/>
                  <a:gd name="connsiteX29" fmla="*/ 577711 w 3028217"/>
                  <a:gd name="connsiteY29" fmla="*/ 1525451 h 2962327"/>
                  <a:gd name="connsiteX30" fmla="*/ 527229 w 3028217"/>
                  <a:gd name="connsiteY30" fmla="*/ 1487351 h 2962327"/>
                  <a:gd name="connsiteX31" fmla="*/ 525032 w 3028217"/>
                  <a:gd name="connsiteY31" fmla="*/ 1486533 h 2962327"/>
                  <a:gd name="connsiteX32" fmla="*/ 527229 w 3028217"/>
                  <a:gd name="connsiteY32" fmla="*/ 1488303 h 2962327"/>
                  <a:gd name="connsiteX33" fmla="*/ 451029 w 3028217"/>
                  <a:gd name="connsiteY33" fmla="*/ 1494971 h 2962327"/>
                  <a:gd name="connsiteX34" fmla="*/ 492939 w 3028217"/>
                  <a:gd name="connsiteY34" fmla="*/ 1460681 h 2962327"/>
                  <a:gd name="connsiteX35" fmla="*/ 592475 w 3028217"/>
                  <a:gd name="connsiteY35" fmla="*/ 1413889 h 2962327"/>
                  <a:gd name="connsiteX36" fmla="*/ 596761 w 3028217"/>
                  <a:gd name="connsiteY36" fmla="*/ 1414961 h 2962327"/>
                  <a:gd name="connsiteX37" fmla="*/ 595809 w 3028217"/>
                  <a:gd name="connsiteY37" fmla="*/ 1447346 h 2962327"/>
                  <a:gd name="connsiteX38" fmla="*/ 588189 w 3028217"/>
                  <a:gd name="connsiteY38" fmla="*/ 1414961 h 2962327"/>
                  <a:gd name="connsiteX39" fmla="*/ 592475 w 3028217"/>
                  <a:gd name="connsiteY39" fmla="*/ 1413889 h 2962327"/>
                  <a:gd name="connsiteX40" fmla="*/ 2633206 w 3028217"/>
                  <a:gd name="connsiteY40" fmla="*/ 1174931 h 2962327"/>
                  <a:gd name="connsiteX41" fmla="*/ 2673211 w 3028217"/>
                  <a:gd name="connsiteY41" fmla="*/ 1180646 h 2962327"/>
                  <a:gd name="connsiteX42" fmla="*/ 2633206 w 3028217"/>
                  <a:gd name="connsiteY42" fmla="*/ 1174931 h 2962327"/>
                  <a:gd name="connsiteX43" fmla="*/ 2477948 w 3028217"/>
                  <a:gd name="connsiteY43" fmla="*/ 1095873 h 2962327"/>
                  <a:gd name="connsiteX44" fmla="*/ 2484616 w 3028217"/>
                  <a:gd name="connsiteY44" fmla="*/ 1110160 h 2962327"/>
                  <a:gd name="connsiteX45" fmla="*/ 2464613 w 3028217"/>
                  <a:gd name="connsiteY45" fmla="*/ 1135878 h 2962327"/>
                  <a:gd name="connsiteX46" fmla="*/ 2444611 w 3028217"/>
                  <a:gd name="connsiteY46" fmla="*/ 1144450 h 2962327"/>
                  <a:gd name="connsiteX47" fmla="*/ 2415083 w 3028217"/>
                  <a:gd name="connsiteY47" fmla="*/ 1119685 h 2962327"/>
                  <a:gd name="connsiteX48" fmla="*/ 2446516 w 3028217"/>
                  <a:gd name="connsiteY48" fmla="*/ 1114923 h 2962327"/>
                  <a:gd name="connsiteX49" fmla="*/ 2477948 w 3028217"/>
                  <a:gd name="connsiteY49" fmla="*/ 1095873 h 2962327"/>
                  <a:gd name="connsiteX50" fmla="*/ 2344599 w 3028217"/>
                  <a:gd name="connsiteY50" fmla="*/ 1039676 h 2962327"/>
                  <a:gd name="connsiteX51" fmla="*/ 2355076 w 3028217"/>
                  <a:gd name="connsiteY51" fmla="*/ 1066346 h 2962327"/>
                  <a:gd name="connsiteX52" fmla="*/ 2341741 w 3028217"/>
                  <a:gd name="connsiteY52" fmla="*/ 1092063 h 2962327"/>
                  <a:gd name="connsiteX53" fmla="*/ 2328406 w 3028217"/>
                  <a:gd name="connsiteY53" fmla="*/ 1065393 h 2962327"/>
                  <a:gd name="connsiteX54" fmla="*/ 2344599 w 3028217"/>
                  <a:gd name="connsiteY54" fmla="*/ 1039676 h 2962327"/>
                  <a:gd name="connsiteX55" fmla="*/ 699631 w 3028217"/>
                  <a:gd name="connsiteY55" fmla="*/ 966334 h 2962327"/>
                  <a:gd name="connsiteX56" fmla="*/ 616764 w 3028217"/>
                  <a:gd name="connsiteY56" fmla="*/ 992051 h 2962327"/>
                  <a:gd name="connsiteX57" fmla="*/ 699631 w 3028217"/>
                  <a:gd name="connsiteY57" fmla="*/ 966334 h 2962327"/>
                  <a:gd name="connsiteX58" fmla="*/ 2786559 w 3028217"/>
                  <a:gd name="connsiteY58" fmla="*/ 938711 h 2962327"/>
                  <a:gd name="connsiteX59" fmla="*/ 2814181 w 3028217"/>
                  <a:gd name="connsiteY59" fmla="*/ 938711 h 2962327"/>
                  <a:gd name="connsiteX60" fmla="*/ 2814181 w 3028217"/>
                  <a:gd name="connsiteY60" fmla="*/ 945378 h 2962327"/>
                  <a:gd name="connsiteX61" fmla="*/ 2786559 w 3028217"/>
                  <a:gd name="connsiteY61" fmla="*/ 938711 h 2962327"/>
                  <a:gd name="connsiteX62" fmla="*/ 737731 w 3028217"/>
                  <a:gd name="connsiteY62" fmla="*/ 935019 h 2962327"/>
                  <a:gd name="connsiteX63" fmla="*/ 702489 w 3028217"/>
                  <a:gd name="connsiteY63" fmla="*/ 951093 h 2962327"/>
                  <a:gd name="connsiteX64" fmla="*/ 770116 w 3028217"/>
                  <a:gd name="connsiteY64" fmla="*/ 936805 h 2962327"/>
                  <a:gd name="connsiteX65" fmla="*/ 737731 w 3028217"/>
                  <a:gd name="connsiteY65" fmla="*/ 935019 h 2962327"/>
                  <a:gd name="connsiteX66" fmla="*/ 619383 w 3028217"/>
                  <a:gd name="connsiteY66" fmla="*/ 880251 h 2962327"/>
                  <a:gd name="connsiteX67" fmla="*/ 608191 w 3028217"/>
                  <a:gd name="connsiteY67" fmla="*/ 882513 h 2962327"/>
                  <a:gd name="connsiteX68" fmla="*/ 541516 w 3028217"/>
                  <a:gd name="connsiteY68" fmla="*/ 968238 h 2962327"/>
                  <a:gd name="connsiteX69" fmla="*/ 558661 w 3028217"/>
                  <a:gd name="connsiteY69" fmla="*/ 975858 h 2962327"/>
                  <a:gd name="connsiteX70" fmla="*/ 578664 w 3028217"/>
                  <a:gd name="connsiteY70" fmla="*/ 949188 h 2962327"/>
                  <a:gd name="connsiteX71" fmla="*/ 623431 w 3028217"/>
                  <a:gd name="connsiteY71" fmla="*/ 890133 h 2962327"/>
                  <a:gd name="connsiteX72" fmla="*/ 619383 w 3028217"/>
                  <a:gd name="connsiteY72" fmla="*/ 880251 h 2962327"/>
                  <a:gd name="connsiteX73" fmla="*/ 659626 w 3028217"/>
                  <a:gd name="connsiteY73" fmla="*/ 872036 h 2962327"/>
                  <a:gd name="connsiteX74" fmla="*/ 647244 w 3028217"/>
                  <a:gd name="connsiteY74" fmla="*/ 879656 h 2962327"/>
                  <a:gd name="connsiteX75" fmla="*/ 657721 w 3028217"/>
                  <a:gd name="connsiteY75" fmla="*/ 950141 h 2962327"/>
                  <a:gd name="connsiteX76" fmla="*/ 683439 w 3028217"/>
                  <a:gd name="connsiteY76" fmla="*/ 913946 h 2962327"/>
                  <a:gd name="connsiteX77" fmla="*/ 711061 w 3028217"/>
                  <a:gd name="connsiteY77" fmla="*/ 910136 h 2962327"/>
                  <a:gd name="connsiteX78" fmla="*/ 709156 w 3028217"/>
                  <a:gd name="connsiteY78" fmla="*/ 891086 h 2962327"/>
                  <a:gd name="connsiteX79" fmla="*/ 659626 w 3028217"/>
                  <a:gd name="connsiteY79" fmla="*/ 872036 h 2962327"/>
                  <a:gd name="connsiteX80" fmla="*/ 620410 w 3028217"/>
                  <a:gd name="connsiteY80" fmla="*/ 803828 h 2962327"/>
                  <a:gd name="connsiteX81" fmla="*/ 603429 w 3028217"/>
                  <a:gd name="connsiteY81" fmla="*/ 807266 h 2962327"/>
                  <a:gd name="connsiteX82" fmla="*/ 532944 w 3028217"/>
                  <a:gd name="connsiteY82" fmla="*/ 841556 h 2962327"/>
                  <a:gd name="connsiteX83" fmla="*/ 541516 w 3028217"/>
                  <a:gd name="connsiteY83" fmla="*/ 855843 h 2962327"/>
                  <a:gd name="connsiteX84" fmla="*/ 602476 w 3028217"/>
                  <a:gd name="connsiteY84" fmla="*/ 859653 h 2962327"/>
                  <a:gd name="connsiteX85" fmla="*/ 652959 w 3028217"/>
                  <a:gd name="connsiteY85" fmla="*/ 835841 h 2962327"/>
                  <a:gd name="connsiteX86" fmla="*/ 620410 w 3028217"/>
                  <a:gd name="connsiteY86" fmla="*/ 803828 h 2962327"/>
                  <a:gd name="connsiteX87" fmla="*/ 2051228 w 3028217"/>
                  <a:gd name="connsiteY87" fmla="*/ 690108 h 2962327"/>
                  <a:gd name="connsiteX88" fmla="*/ 2074088 w 3028217"/>
                  <a:gd name="connsiteY88" fmla="*/ 722493 h 2962327"/>
                  <a:gd name="connsiteX89" fmla="*/ 2021701 w 3028217"/>
                  <a:gd name="connsiteY89" fmla="*/ 782500 h 2962327"/>
                  <a:gd name="connsiteX90" fmla="*/ 2000746 w 3028217"/>
                  <a:gd name="connsiteY90" fmla="*/ 772023 h 2962327"/>
                  <a:gd name="connsiteX91" fmla="*/ 2036941 w 3028217"/>
                  <a:gd name="connsiteY91" fmla="*/ 698680 h 2962327"/>
                  <a:gd name="connsiteX92" fmla="*/ 2051228 w 3028217"/>
                  <a:gd name="connsiteY92" fmla="*/ 690108 h 2962327"/>
                  <a:gd name="connsiteX93" fmla="*/ 2111236 w 3028217"/>
                  <a:gd name="connsiteY93" fmla="*/ 608669 h 2962327"/>
                  <a:gd name="connsiteX94" fmla="*/ 2113141 w 3028217"/>
                  <a:gd name="connsiteY94" fmla="*/ 623433 h 2962327"/>
                  <a:gd name="connsiteX95" fmla="*/ 2111236 w 3028217"/>
                  <a:gd name="connsiteY95" fmla="*/ 626290 h 2962327"/>
                  <a:gd name="connsiteX96" fmla="*/ 2159814 w 3028217"/>
                  <a:gd name="connsiteY96" fmla="*/ 711063 h 2962327"/>
                  <a:gd name="connsiteX97" fmla="*/ 2199819 w 3028217"/>
                  <a:gd name="connsiteY97" fmla="*/ 758688 h 2962327"/>
                  <a:gd name="connsiteX98" fmla="*/ 2176959 w 3028217"/>
                  <a:gd name="connsiteY98" fmla="*/ 800598 h 2962327"/>
                  <a:gd name="connsiteX99" fmla="*/ 2092186 w 3028217"/>
                  <a:gd name="connsiteY99" fmla="*/ 814885 h 2962327"/>
                  <a:gd name="connsiteX100" fmla="*/ 2092186 w 3028217"/>
                  <a:gd name="connsiteY100" fmla="*/ 777738 h 2962327"/>
                  <a:gd name="connsiteX101" fmla="*/ 2111236 w 3028217"/>
                  <a:gd name="connsiteY101" fmla="*/ 740590 h 2962327"/>
                  <a:gd name="connsiteX102" fmla="*/ 2110284 w 3028217"/>
                  <a:gd name="connsiteY102" fmla="*/ 710110 h 2962327"/>
                  <a:gd name="connsiteX103" fmla="*/ 2076946 w 3028217"/>
                  <a:gd name="connsiteY103" fmla="*/ 669153 h 2962327"/>
                  <a:gd name="connsiteX104" fmla="*/ 2097901 w 3028217"/>
                  <a:gd name="connsiteY104" fmla="*/ 611050 h 2962327"/>
                  <a:gd name="connsiteX105" fmla="*/ 2111236 w 3028217"/>
                  <a:gd name="connsiteY105" fmla="*/ 608669 h 2962327"/>
                  <a:gd name="connsiteX106" fmla="*/ 927279 w 3028217"/>
                  <a:gd name="connsiteY106" fmla="*/ 479605 h 2962327"/>
                  <a:gd name="connsiteX107" fmla="*/ 933946 w 3028217"/>
                  <a:gd name="connsiteY107" fmla="*/ 486273 h 2962327"/>
                  <a:gd name="connsiteX108" fmla="*/ 929184 w 3028217"/>
                  <a:gd name="connsiteY108" fmla="*/ 493893 h 2962327"/>
                  <a:gd name="connsiteX109" fmla="*/ 919659 w 3028217"/>
                  <a:gd name="connsiteY109" fmla="*/ 488178 h 2962327"/>
                  <a:gd name="connsiteX110" fmla="*/ 927279 w 3028217"/>
                  <a:gd name="connsiteY110" fmla="*/ 479605 h 2962327"/>
                  <a:gd name="connsiteX111" fmla="*/ 1938089 w 3028217"/>
                  <a:gd name="connsiteY111" fmla="*/ 417931 h 2962327"/>
                  <a:gd name="connsiteX112" fmla="*/ 1959789 w 3028217"/>
                  <a:gd name="connsiteY112" fmla="*/ 441505 h 2962327"/>
                  <a:gd name="connsiteX113" fmla="*/ 1940739 w 3028217"/>
                  <a:gd name="connsiteY113" fmla="*/ 466270 h 2962327"/>
                  <a:gd name="connsiteX114" fmla="*/ 1842631 w 3028217"/>
                  <a:gd name="connsiteY114" fmla="*/ 480558 h 2962327"/>
                  <a:gd name="connsiteX115" fmla="*/ 1832154 w 3028217"/>
                  <a:gd name="connsiteY115" fmla="*/ 458650 h 2962327"/>
                  <a:gd name="connsiteX116" fmla="*/ 1833106 w 3028217"/>
                  <a:gd name="connsiteY116" fmla="*/ 431980 h 2962327"/>
                  <a:gd name="connsiteX117" fmla="*/ 1845489 w 3028217"/>
                  <a:gd name="connsiteY117" fmla="*/ 423408 h 2962327"/>
                  <a:gd name="connsiteX118" fmla="*/ 1857871 w 3028217"/>
                  <a:gd name="connsiteY118" fmla="*/ 432933 h 2962327"/>
                  <a:gd name="connsiteX119" fmla="*/ 1926451 w 3028217"/>
                  <a:gd name="connsiteY119" fmla="*/ 418645 h 2962327"/>
                  <a:gd name="connsiteX120" fmla="*/ 1938089 w 3028217"/>
                  <a:gd name="connsiteY120" fmla="*/ 417931 h 2962327"/>
                  <a:gd name="connsiteX121" fmla="*/ 904419 w 3028217"/>
                  <a:gd name="connsiteY121" fmla="*/ 389118 h 2962327"/>
                  <a:gd name="connsiteX122" fmla="*/ 938709 w 3028217"/>
                  <a:gd name="connsiteY122" fmla="*/ 433886 h 2962327"/>
                  <a:gd name="connsiteX123" fmla="*/ 942519 w 3028217"/>
                  <a:gd name="connsiteY123" fmla="*/ 446268 h 2962327"/>
                  <a:gd name="connsiteX124" fmla="*/ 931089 w 3028217"/>
                  <a:gd name="connsiteY124" fmla="*/ 449125 h 2962327"/>
                  <a:gd name="connsiteX125" fmla="*/ 878701 w 3028217"/>
                  <a:gd name="connsiteY125" fmla="*/ 449125 h 2962327"/>
                  <a:gd name="connsiteX126" fmla="*/ 856794 w 3028217"/>
                  <a:gd name="connsiteY126" fmla="*/ 443411 h 2962327"/>
                  <a:gd name="connsiteX127" fmla="*/ 867271 w 3028217"/>
                  <a:gd name="connsiteY127" fmla="*/ 412930 h 2962327"/>
                  <a:gd name="connsiteX128" fmla="*/ 904419 w 3028217"/>
                  <a:gd name="connsiteY128" fmla="*/ 389118 h 2962327"/>
                  <a:gd name="connsiteX129" fmla="*/ 1062534 w 3028217"/>
                  <a:gd name="connsiteY129" fmla="*/ 340541 h 2962327"/>
                  <a:gd name="connsiteX130" fmla="*/ 1083489 w 3028217"/>
                  <a:gd name="connsiteY130" fmla="*/ 353876 h 2962327"/>
                  <a:gd name="connsiteX131" fmla="*/ 1053961 w 3028217"/>
                  <a:gd name="connsiteY131" fmla="*/ 360543 h 2962327"/>
                  <a:gd name="connsiteX132" fmla="*/ 1062534 w 3028217"/>
                  <a:gd name="connsiteY132" fmla="*/ 340541 h 2962327"/>
                  <a:gd name="connsiteX133" fmla="*/ 2471113 w 3028217"/>
                  <a:gd name="connsiteY133" fmla="*/ 336025 h 2962327"/>
                  <a:gd name="connsiteX134" fmla="*/ 2521763 w 3028217"/>
                  <a:gd name="connsiteY134" fmla="*/ 370068 h 2962327"/>
                  <a:gd name="connsiteX135" fmla="*/ 2848471 w 3028217"/>
                  <a:gd name="connsiteY135" fmla="*/ 785358 h 2962327"/>
                  <a:gd name="connsiteX136" fmla="*/ 2920861 w 3028217"/>
                  <a:gd name="connsiteY136" fmla="*/ 940616 h 2962327"/>
                  <a:gd name="connsiteX137" fmla="*/ 2926576 w 3028217"/>
                  <a:gd name="connsiteY137" fmla="*/ 977763 h 2962327"/>
                  <a:gd name="connsiteX138" fmla="*/ 2847518 w 3028217"/>
                  <a:gd name="connsiteY138" fmla="*/ 938711 h 2962327"/>
                  <a:gd name="connsiteX139" fmla="*/ 2864663 w 3028217"/>
                  <a:gd name="connsiteY139" fmla="*/ 890133 h 2962327"/>
                  <a:gd name="connsiteX140" fmla="*/ 2810371 w 3028217"/>
                  <a:gd name="connsiteY140" fmla="*/ 908231 h 2962327"/>
                  <a:gd name="connsiteX141" fmla="*/ 2757031 w 3028217"/>
                  <a:gd name="connsiteY141" fmla="*/ 904421 h 2962327"/>
                  <a:gd name="connsiteX142" fmla="*/ 2728456 w 3028217"/>
                  <a:gd name="connsiteY142" fmla="*/ 916803 h 2962327"/>
                  <a:gd name="connsiteX143" fmla="*/ 2707501 w 3028217"/>
                  <a:gd name="connsiteY143" fmla="*/ 971096 h 2962327"/>
                  <a:gd name="connsiteX144" fmla="*/ 2706548 w 3028217"/>
                  <a:gd name="connsiteY144" fmla="*/ 1011101 h 2962327"/>
                  <a:gd name="connsiteX145" fmla="*/ 2712263 w 3028217"/>
                  <a:gd name="connsiteY145" fmla="*/ 1044438 h 2962327"/>
                  <a:gd name="connsiteX146" fmla="*/ 2750438 w 3028217"/>
                  <a:gd name="connsiteY146" fmla="*/ 1026892 h 2962327"/>
                  <a:gd name="connsiteX147" fmla="*/ 2757317 w 3028217"/>
                  <a:gd name="connsiteY147" fmla="*/ 1029909 h 2962327"/>
                  <a:gd name="connsiteX148" fmla="*/ 2760842 w 3028217"/>
                  <a:gd name="connsiteY148" fmla="*/ 1028246 h 2962327"/>
                  <a:gd name="connsiteX149" fmla="*/ 2785607 w 3028217"/>
                  <a:gd name="connsiteY149" fmla="*/ 1010148 h 2962327"/>
                  <a:gd name="connsiteX150" fmla="*/ 2804538 w 3028217"/>
                  <a:gd name="connsiteY150" fmla="*/ 1006457 h 2962327"/>
                  <a:gd name="connsiteX151" fmla="*/ 2822755 w 3028217"/>
                  <a:gd name="connsiteY151" fmla="*/ 1009196 h 2962327"/>
                  <a:gd name="connsiteX152" fmla="*/ 2938959 w 3028217"/>
                  <a:gd name="connsiteY152" fmla="*/ 1031103 h 2962327"/>
                  <a:gd name="connsiteX153" fmla="*/ 2959915 w 3028217"/>
                  <a:gd name="connsiteY153" fmla="*/ 1058726 h 2962327"/>
                  <a:gd name="connsiteX154" fmla="*/ 3021827 w 3028217"/>
                  <a:gd name="connsiteY154" fmla="*/ 1368288 h 2962327"/>
                  <a:gd name="connsiteX155" fmla="*/ 3027542 w 3028217"/>
                  <a:gd name="connsiteY155" fmla="*/ 1562598 h 2962327"/>
                  <a:gd name="connsiteX156" fmla="*/ 3020874 w 3028217"/>
                  <a:gd name="connsiteY156" fmla="*/ 1594983 h 2962327"/>
                  <a:gd name="connsiteX157" fmla="*/ 2958009 w 3028217"/>
                  <a:gd name="connsiteY157" fmla="*/ 1512116 h 2962327"/>
                  <a:gd name="connsiteX158" fmla="*/ 2918005 w 3028217"/>
                  <a:gd name="connsiteY158" fmla="*/ 1446393 h 2962327"/>
                  <a:gd name="connsiteX159" fmla="*/ 2860855 w 3028217"/>
                  <a:gd name="connsiteY159" fmla="*/ 1371146 h 2962327"/>
                  <a:gd name="connsiteX160" fmla="*/ 2831327 w 3028217"/>
                  <a:gd name="connsiteY160" fmla="*/ 1343523 h 2962327"/>
                  <a:gd name="connsiteX161" fmla="*/ 2856092 w 3028217"/>
                  <a:gd name="connsiteY161" fmla="*/ 1380671 h 2962327"/>
                  <a:gd name="connsiteX162" fmla="*/ 2930387 w 3028217"/>
                  <a:gd name="connsiteY162" fmla="*/ 1514021 h 2962327"/>
                  <a:gd name="connsiteX163" fmla="*/ 2939912 w 3028217"/>
                  <a:gd name="connsiteY163" fmla="*/ 1546406 h 2962327"/>
                  <a:gd name="connsiteX164" fmla="*/ 2962772 w 3028217"/>
                  <a:gd name="connsiteY164" fmla="*/ 1597841 h 2962327"/>
                  <a:gd name="connsiteX165" fmla="*/ 2999919 w 3028217"/>
                  <a:gd name="connsiteY165" fmla="*/ 1683566 h 2962327"/>
                  <a:gd name="connsiteX166" fmla="*/ 3012302 w 3028217"/>
                  <a:gd name="connsiteY166" fmla="*/ 1740716 h 2962327"/>
                  <a:gd name="connsiteX167" fmla="*/ 2886572 w 3028217"/>
                  <a:gd name="connsiteY167" fmla="*/ 2158864 h 2962327"/>
                  <a:gd name="connsiteX168" fmla="*/ 2841805 w 3028217"/>
                  <a:gd name="connsiteY168" fmla="*/ 2246493 h 2962327"/>
                  <a:gd name="connsiteX169" fmla="*/ 2821802 w 3028217"/>
                  <a:gd name="connsiteY169" fmla="*/ 2266496 h 2962327"/>
                  <a:gd name="connsiteX170" fmla="*/ 2808467 w 3028217"/>
                  <a:gd name="connsiteY170" fmla="*/ 2240778 h 2962327"/>
                  <a:gd name="connsiteX171" fmla="*/ 2785607 w 3028217"/>
                  <a:gd name="connsiteY171" fmla="*/ 2172198 h 2962327"/>
                  <a:gd name="connsiteX172" fmla="*/ 2805609 w 3028217"/>
                  <a:gd name="connsiteY172" fmla="*/ 2234111 h 2962327"/>
                  <a:gd name="connsiteX173" fmla="*/ 2821802 w 3028217"/>
                  <a:gd name="connsiteY173" fmla="*/ 2273164 h 2962327"/>
                  <a:gd name="connsiteX174" fmla="*/ 2708455 w 3028217"/>
                  <a:gd name="connsiteY174" fmla="*/ 2451281 h 2962327"/>
                  <a:gd name="connsiteX175" fmla="*/ 2551292 w 3028217"/>
                  <a:gd name="connsiteY175" fmla="*/ 2622731 h 2962327"/>
                  <a:gd name="connsiteX176" fmla="*/ 2476997 w 3028217"/>
                  <a:gd name="connsiteY176" fmla="*/ 2687501 h 2962327"/>
                  <a:gd name="connsiteX177" fmla="*/ 2463662 w 3028217"/>
                  <a:gd name="connsiteY177" fmla="*/ 2655116 h 2962327"/>
                  <a:gd name="connsiteX178" fmla="*/ 2425562 w 3028217"/>
                  <a:gd name="connsiteY178" fmla="*/ 2533196 h 2962327"/>
                  <a:gd name="connsiteX179" fmla="*/ 2439849 w 3028217"/>
                  <a:gd name="connsiteY179" fmla="*/ 2375081 h 2962327"/>
                  <a:gd name="connsiteX180" fmla="*/ 2449374 w 3028217"/>
                  <a:gd name="connsiteY180" fmla="*/ 2301739 h 2962327"/>
                  <a:gd name="connsiteX181" fmla="*/ 2430324 w 3028217"/>
                  <a:gd name="connsiteY181" fmla="*/ 2210298 h 2962327"/>
                  <a:gd name="connsiteX182" fmla="*/ 2396987 w 3028217"/>
                  <a:gd name="connsiteY182" fmla="*/ 2144576 h 2962327"/>
                  <a:gd name="connsiteX183" fmla="*/ 2370317 w 3028217"/>
                  <a:gd name="connsiteY183" fmla="*/ 2012178 h 2962327"/>
                  <a:gd name="connsiteX184" fmla="*/ 2374127 w 3028217"/>
                  <a:gd name="connsiteY184" fmla="*/ 1992176 h 2962327"/>
                  <a:gd name="connsiteX185" fmla="*/ 2319834 w 3028217"/>
                  <a:gd name="connsiteY185" fmla="*/ 1944551 h 2962327"/>
                  <a:gd name="connsiteX186" fmla="*/ 2282687 w 3028217"/>
                  <a:gd name="connsiteY186" fmla="*/ 1931216 h 2962327"/>
                  <a:gd name="connsiteX187" fmla="*/ 2200772 w 3028217"/>
                  <a:gd name="connsiteY187" fmla="*/ 1905498 h 2962327"/>
                  <a:gd name="connsiteX188" fmla="*/ 2157909 w 3028217"/>
                  <a:gd name="connsiteY188" fmla="*/ 1926453 h 2962327"/>
                  <a:gd name="connsiteX189" fmla="*/ 2106474 w 3028217"/>
                  <a:gd name="connsiteY189" fmla="*/ 1931216 h 2962327"/>
                  <a:gd name="connsiteX190" fmla="*/ 2040752 w 3028217"/>
                  <a:gd name="connsiteY190" fmla="*/ 1937883 h 2962327"/>
                  <a:gd name="connsiteX191" fmla="*/ 1974077 w 3028217"/>
                  <a:gd name="connsiteY191" fmla="*/ 1924548 h 2962327"/>
                  <a:gd name="connsiteX192" fmla="*/ 1919784 w 3028217"/>
                  <a:gd name="connsiteY192" fmla="*/ 1877876 h 2962327"/>
                  <a:gd name="connsiteX193" fmla="*/ 1896924 w 3028217"/>
                  <a:gd name="connsiteY193" fmla="*/ 1849301 h 2962327"/>
                  <a:gd name="connsiteX194" fmla="*/ 1839774 w 3028217"/>
                  <a:gd name="connsiteY194" fmla="*/ 1762623 h 2962327"/>
                  <a:gd name="connsiteX195" fmla="*/ 1822629 w 3028217"/>
                  <a:gd name="connsiteY195" fmla="*/ 1676898 h 2962327"/>
                  <a:gd name="connsiteX196" fmla="*/ 1829297 w 3028217"/>
                  <a:gd name="connsiteY196" fmla="*/ 1537833 h 2962327"/>
                  <a:gd name="connsiteX197" fmla="*/ 1828344 w 3028217"/>
                  <a:gd name="connsiteY197" fmla="*/ 1514973 h 2962327"/>
                  <a:gd name="connsiteX198" fmla="*/ 1909307 w 3028217"/>
                  <a:gd name="connsiteY198" fmla="*/ 1373051 h 2962327"/>
                  <a:gd name="connsiteX199" fmla="*/ 1929309 w 3028217"/>
                  <a:gd name="connsiteY199" fmla="*/ 1361621 h 2962327"/>
                  <a:gd name="connsiteX200" fmla="*/ 1977887 w 3028217"/>
                  <a:gd name="connsiteY200" fmla="*/ 1293041 h 2962327"/>
                  <a:gd name="connsiteX201" fmla="*/ 2019797 w 3028217"/>
                  <a:gd name="connsiteY201" fmla="*/ 1227318 h 2962327"/>
                  <a:gd name="connsiteX202" fmla="*/ 2051229 w 3028217"/>
                  <a:gd name="connsiteY202" fmla="*/ 1178741 h 2962327"/>
                  <a:gd name="connsiteX203" fmla="*/ 2083614 w 3028217"/>
                  <a:gd name="connsiteY203" fmla="*/ 1172073 h 2962327"/>
                  <a:gd name="connsiteX204" fmla="*/ 2161719 w 3028217"/>
                  <a:gd name="connsiteY204" fmla="*/ 1162548 h 2962327"/>
                  <a:gd name="connsiteX205" fmla="*/ 2266494 w 3028217"/>
                  <a:gd name="connsiteY205" fmla="*/ 1136831 h 2962327"/>
                  <a:gd name="connsiteX206" fmla="*/ 2331264 w 3028217"/>
                  <a:gd name="connsiteY206" fmla="*/ 1133021 h 2962327"/>
                  <a:gd name="connsiteX207" fmla="*/ 2387462 w 3028217"/>
                  <a:gd name="connsiteY207" fmla="*/ 1197791 h 2962327"/>
                  <a:gd name="connsiteX208" fmla="*/ 2400797 w 3028217"/>
                  <a:gd name="connsiteY208" fmla="*/ 1229223 h 2962327"/>
                  <a:gd name="connsiteX209" fmla="*/ 2517002 w 3028217"/>
                  <a:gd name="connsiteY209" fmla="*/ 1283516 h 2962327"/>
                  <a:gd name="connsiteX210" fmla="*/ 2556055 w 3028217"/>
                  <a:gd name="connsiteY210" fmla="*/ 1266371 h 2962327"/>
                  <a:gd name="connsiteX211" fmla="*/ 2617967 w 3028217"/>
                  <a:gd name="connsiteY211" fmla="*/ 1241606 h 2962327"/>
                  <a:gd name="connsiteX212" fmla="*/ 2701787 w 3028217"/>
                  <a:gd name="connsiteY212" fmla="*/ 1271133 h 2962327"/>
                  <a:gd name="connsiteX213" fmla="*/ 2823707 w 3028217"/>
                  <a:gd name="connsiteY213" fmla="*/ 1270181 h 2962327"/>
                  <a:gd name="connsiteX214" fmla="*/ 2842757 w 3028217"/>
                  <a:gd name="connsiteY214" fmla="*/ 1253988 h 2962327"/>
                  <a:gd name="connsiteX215" fmla="*/ 2857997 w 3028217"/>
                  <a:gd name="connsiteY215" fmla="*/ 1191123 h 2962327"/>
                  <a:gd name="connsiteX216" fmla="*/ 2824659 w 3028217"/>
                  <a:gd name="connsiteY216" fmla="*/ 1163501 h 2962327"/>
                  <a:gd name="connsiteX217" fmla="*/ 2781797 w 3028217"/>
                  <a:gd name="connsiteY217" fmla="*/ 1153023 h 2962327"/>
                  <a:gd name="connsiteX218" fmla="*/ 2778142 w 3028217"/>
                  <a:gd name="connsiteY218" fmla="*/ 1149005 h 2962327"/>
                  <a:gd name="connsiteX219" fmla="*/ 2758579 w 3028217"/>
                  <a:gd name="connsiteY219" fmla="*/ 1157637 h 2962327"/>
                  <a:gd name="connsiteX220" fmla="*/ 2684641 w 3028217"/>
                  <a:gd name="connsiteY220" fmla="*/ 1122543 h 2962327"/>
                  <a:gd name="connsiteX221" fmla="*/ 2664638 w 3028217"/>
                  <a:gd name="connsiteY221" fmla="*/ 1083491 h 2962327"/>
                  <a:gd name="connsiteX222" fmla="*/ 2646541 w 3028217"/>
                  <a:gd name="connsiteY222" fmla="*/ 1054916 h 2962327"/>
                  <a:gd name="connsiteX223" fmla="*/ 2610346 w 3028217"/>
                  <a:gd name="connsiteY223" fmla="*/ 1080633 h 2962327"/>
                  <a:gd name="connsiteX224" fmla="*/ 2609202 w 3028217"/>
                  <a:gd name="connsiteY224" fmla="*/ 1082346 h 2962327"/>
                  <a:gd name="connsiteX225" fmla="*/ 2613204 w 3028217"/>
                  <a:gd name="connsiteY225" fmla="*/ 1086348 h 2962327"/>
                  <a:gd name="connsiteX226" fmla="*/ 2632254 w 3028217"/>
                  <a:gd name="connsiteY226" fmla="*/ 1108255 h 2962327"/>
                  <a:gd name="connsiteX227" fmla="*/ 2609394 w 3028217"/>
                  <a:gd name="connsiteY227" fmla="*/ 1145403 h 2962327"/>
                  <a:gd name="connsiteX228" fmla="*/ 2584629 w 3028217"/>
                  <a:gd name="connsiteY228" fmla="*/ 1132068 h 2962327"/>
                  <a:gd name="connsiteX229" fmla="*/ 2566055 w 3028217"/>
                  <a:gd name="connsiteY229" fmla="*/ 1095397 h 2962327"/>
                  <a:gd name="connsiteX230" fmla="*/ 2558490 w 3028217"/>
                  <a:gd name="connsiteY230" fmla="*/ 1083461 h 2962327"/>
                  <a:gd name="connsiteX231" fmla="*/ 2545576 w 3028217"/>
                  <a:gd name="connsiteY231" fmla="*/ 1071108 h 2962327"/>
                  <a:gd name="connsiteX232" fmla="*/ 2536051 w 3028217"/>
                  <a:gd name="connsiteY232" fmla="*/ 1061583 h 2962327"/>
                  <a:gd name="connsiteX233" fmla="*/ 2429371 w 3028217"/>
                  <a:gd name="connsiteY233" fmla="*/ 952046 h 2962327"/>
                  <a:gd name="connsiteX234" fmla="*/ 2417941 w 3028217"/>
                  <a:gd name="connsiteY234" fmla="*/ 944426 h 2962327"/>
                  <a:gd name="connsiteX235" fmla="*/ 2407463 w 3028217"/>
                  <a:gd name="connsiteY235" fmla="*/ 947283 h 2962327"/>
                  <a:gd name="connsiteX236" fmla="*/ 2469376 w 3028217"/>
                  <a:gd name="connsiteY236" fmla="*/ 1014911 h 2962327"/>
                  <a:gd name="connsiteX237" fmla="*/ 2509381 w 3028217"/>
                  <a:gd name="connsiteY237" fmla="*/ 1044438 h 2962327"/>
                  <a:gd name="connsiteX238" fmla="*/ 2504618 w 3028217"/>
                  <a:gd name="connsiteY238" fmla="*/ 1057773 h 2962327"/>
                  <a:gd name="connsiteX239" fmla="*/ 2488426 w 3028217"/>
                  <a:gd name="connsiteY239" fmla="*/ 1077776 h 2962327"/>
                  <a:gd name="connsiteX240" fmla="*/ 2476996 w 3028217"/>
                  <a:gd name="connsiteY240" fmla="*/ 1084443 h 2962327"/>
                  <a:gd name="connsiteX241" fmla="*/ 2356028 w 3028217"/>
                  <a:gd name="connsiteY241" fmla="*/ 985383 h 2962327"/>
                  <a:gd name="connsiteX242" fmla="*/ 2317928 w 3028217"/>
                  <a:gd name="connsiteY242" fmla="*/ 978716 h 2962327"/>
                  <a:gd name="connsiteX243" fmla="*/ 2295068 w 3028217"/>
                  <a:gd name="connsiteY243" fmla="*/ 993003 h 2962327"/>
                  <a:gd name="connsiteX244" fmla="*/ 2196008 w 3028217"/>
                  <a:gd name="connsiteY244" fmla="*/ 1057773 h 2962327"/>
                  <a:gd name="connsiteX245" fmla="*/ 2181721 w 3028217"/>
                  <a:gd name="connsiteY245" fmla="*/ 1087301 h 2962327"/>
                  <a:gd name="connsiteX246" fmla="*/ 2105521 w 3028217"/>
                  <a:gd name="connsiteY246" fmla="*/ 1157786 h 2962327"/>
                  <a:gd name="connsiteX247" fmla="*/ 2053133 w 3028217"/>
                  <a:gd name="connsiteY247" fmla="*/ 1155881 h 2962327"/>
                  <a:gd name="connsiteX248" fmla="*/ 2036941 w 3028217"/>
                  <a:gd name="connsiteY248" fmla="*/ 1136831 h 2962327"/>
                  <a:gd name="connsiteX249" fmla="*/ 2008366 w 3028217"/>
                  <a:gd name="connsiteY249" fmla="*/ 1131116 h 2962327"/>
                  <a:gd name="connsiteX250" fmla="*/ 2001698 w 3028217"/>
                  <a:gd name="connsiteY250" fmla="*/ 1074918 h 2962327"/>
                  <a:gd name="connsiteX251" fmla="*/ 2008366 w 3028217"/>
                  <a:gd name="connsiteY251" fmla="*/ 1001576 h 2962327"/>
                  <a:gd name="connsiteX252" fmla="*/ 2035988 w 3028217"/>
                  <a:gd name="connsiteY252" fmla="*/ 977763 h 2962327"/>
                  <a:gd name="connsiteX253" fmla="*/ 2107426 w 3028217"/>
                  <a:gd name="connsiteY253" fmla="*/ 983478 h 2962327"/>
                  <a:gd name="connsiteX254" fmla="*/ 2148383 w 3028217"/>
                  <a:gd name="connsiteY254" fmla="*/ 975858 h 2962327"/>
                  <a:gd name="connsiteX255" fmla="*/ 2150288 w 3028217"/>
                  <a:gd name="connsiteY255" fmla="*/ 913946 h 2962327"/>
                  <a:gd name="connsiteX256" fmla="*/ 2112188 w 3028217"/>
                  <a:gd name="connsiteY256" fmla="*/ 876798 h 2962327"/>
                  <a:gd name="connsiteX257" fmla="*/ 2096948 w 3028217"/>
                  <a:gd name="connsiteY257" fmla="*/ 862511 h 2962327"/>
                  <a:gd name="connsiteX258" fmla="*/ 2118856 w 3028217"/>
                  <a:gd name="connsiteY258" fmla="*/ 849176 h 2962327"/>
                  <a:gd name="connsiteX259" fmla="*/ 2206486 w 3028217"/>
                  <a:gd name="connsiteY259" fmla="*/ 810123 h 2962327"/>
                  <a:gd name="connsiteX260" fmla="*/ 2308403 w 3028217"/>
                  <a:gd name="connsiteY260" fmla="*/ 731066 h 2962327"/>
                  <a:gd name="connsiteX261" fmla="*/ 2321738 w 3028217"/>
                  <a:gd name="connsiteY261" fmla="*/ 708206 h 2962327"/>
                  <a:gd name="connsiteX262" fmla="*/ 2311261 w 3028217"/>
                  <a:gd name="connsiteY262" fmla="*/ 679631 h 2962327"/>
                  <a:gd name="connsiteX263" fmla="*/ 2320786 w 3028217"/>
                  <a:gd name="connsiteY263" fmla="*/ 643436 h 2962327"/>
                  <a:gd name="connsiteX264" fmla="*/ 2338883 w 3028217"/>
                  <a:gd name="connsiteY264" fmla="*/ 638673 h 2962327"/>
                  <a:gd name="connsiteX265" fmla="*/ 2343646 w 3028217"/>
                  <a:gd name="connsiteY265" fmla="*/ 675821 h 2962327"/>
                  <a:gd name="connsiteX266" fmla="*/ 2348408 w 3028217"/>
                  <a:gd name="connsiteY266" fmla="*/ 699633 h 2962327"/>
                  <a:gd name="connsiteX267" fmla="*/ 2376031 w 3028217"/>
                  <a:gd name="connsiteY267" fmla="*/ 706301 h 2962327"/>
                  <a:gd name="connsiteX268" fmla="*/ 2385556 w 3028217"/>
                  <a:gd name="connsiteY268" fmla="*/ 704396 h 2962327"/>
                  <a:gd name="connsiteX269" fmla="*/ 2454136 w 3028217"/>
                  <a:gd name="connsiteY269" fmla="*/ 698681 h 2962327"/>
                  <a:gd name="connsiteX270" fmla="*/ 2476996 w 3028217"/>
                  <a:gd name="connsiteY270" fmla="*/ 692013 h 2962327"/>
                  <a:gd name="connsiteX271" fmla="*/ 2517953 w 3028217"/>
                  <a:gd name="connsiteY271" fmla="*/ 648198 h 2962327"/>
                  <a:gd name="connsiteX272" fmla="*/ 2563673 w 3028217"/>
                  <a:gd name="connsiteY272" fmla="*/ 626291 h 2962327"/>
                  <a:gd name="connsiteX273" fmla="*/ 2554148 w 3028217"/>
                  <a:gd name="connsiteY273" fmla="*/ 585333 h 2962327"/>
                  <a:gd name="connsiteX274" fmla="*/ 2572928 w 3028217"/>
                  <a:gd name="connsiteY274" fmla="*/ 573708 h 2962327"/>
                  <a:gd name="connsiteX275" fmla="*/ 2586098 w 3028217"/>
                  <a:gd name="connsiteY275" fmla="*/ 571735 h 2962327"/>
                  <a:gd name="connsiteX276" fmla="*/ 2586726 w 3028217"/>
                  <a:gd name="connsiteY276" fmla="*/ 571671 h 2962327"/>
                  <a:gd name="connsiteX277" fmla="*/ 2624633 w 3028217"/>
                  <a:gd name="connsiteY277" fmla="*/ 568188 h 2962327"/>
                  <a:gd name="connsiteX278" fmla="*/ 2630348 w 3028217"/>
                  <a:gd name="connsiteY278" fmla="*/ 563426 h 2962327"/>
                  <a:gd name="connsiteX279" fmla="*/ 2633206 w 3028217"/>
                  <a:gd name="connsiteY279" fmla="*/ 563426 h 2962327"/>
                  <a:gd name="connsiteX280" fmla="*/ 2626538 w 3028217"/>
                  <a:gd name="connsiteY280" fmla="*/ 563426 h 2962327"/>
                  <a:gd name="connsiteX281" fmla="*/ 2593082 w 3028217"/>
                  <a:gd name="connsiteY281" fmla="*/ 570689 h 2962327"/>
                  <a:gd name="connsiteX282" fmla="*/ 2586098 w 3028217"/>
                  <a:gd name="connsiteY282" fmla="*/ 571735 h 2962327"/>
                  <a:gd name="connsiteX283" fmla="*/ 2574151 w 3028217"/>
                  <a:gd name="connsiteY283" fmla="*/ 572951 h 2962327"/>
                  <a:gd name="connsiteX284" fmla="*/ 2572928 w 3028217"/>
                  <a:gd name="connsiteY284" fmla="*/ 573708 h 2962327"/>
                  <a:gd name="connsiteX285" fmla="*/ 2558911 w 3028217"/>
                  <a:gd name="connsiteY285" fmla="*/ 575808 h 2962327"/>
                  <a:gd name="connsiteX286" fmla="*/ 2506523 w 3028217"/>
                  <a:gd name="connsiteY286" fmla="*/ 541518 h 2962327"/>
                  <a:gd name="connsiteX287" fmla="*/ 2512238 w 3028217"/>
                  <a:gd name="connsiteY287" fmla="*/ 480558 h 2962327"/>
                  <a:gd name="connsiteX288" fmla="*/ 2533193 w 3028217"/>
                  <a:gd name="connsiteY288" fmla="*/ 458651 h 2962327"/>
                  <a:gd name="connsiteX289" fmla="*/ 2534146 w 3028217"/>
                  <a:gd name="connsiteY289" fmla="*/ 440553 h 2962327"/>
                  <a:gd name="connsiteX290" fmla="*/ 2513191 w 3028217"/>
                  <a:gd name="connsiteY290" fmla="*/ 445316 h 2962327"/>
                  <a:gd name="connsiteX291" fmla="*/ 2464613 w 3028217"/>
                  <a:gd name="connsiteY291" fmla="*/ 509133 h 2962327"/>
                  <a:gd name="connsiteX292" fmla="*/ 2467471 w 3028217"/>
                  <a:gd name="connsiteY292" fmla="*/ 551996 h 2962327"/>
                  <a:gd name="connsiteX293" fmla="*/ 2468423 w 3028217"/>
                  <a:gd name="connsiteY293" fmla="*/ 597716 h 2962327"/>
                  <a:gd name="connsiteX294" fmla="*/ 2453183 w 3028217"/>
                  <a:gd name="connsiteY294" fmla="*/ 638673 h 2962327"/>
                  <a:gd name="connsiteX295" fmla="*/ 2423656 w 3028217"/>
                  <a:gd name="connsiteY295" fmla="*/ 676773 h 2962327"/>
                  <a:gd name="connsiteX296" fmla="*/ 2389366 w 3028217"/>
                  <a:gd name="connsiteY296" fmla="*/ 683441 h 2962327"/>
                  <a:gd name="connsiteX297" fmla="*/ 2383651 w 3028217"/>
                  <a:gd name="connsiteY297" fmla="*/ 659628 h 2962327"/>
                  <a:gd name="connsiteX298" fmla="*/ 2367458 w 3028217"/>
                  <a:gd name="connsiteY298" fmla="*/ 627243 h 2962327"/>
                  <a:gd name="connsiteX299" fmla="*/ 2308403 w 3028217"/>
                  <a:gd name="connsiteY299" fmla="*/ 612003 h 2962327"/>
                  <a:gd name="connsiteX300" fmla="*/ 2270303 w 3028217"/>
                  <a:gd name="connsiteY300" fmla="*/ 571046 h 2962327"/>
                  <a:gd name="connsiteX301" fmla="*/ 2260778 w 3028217"/>
                  <a:gd name="connsiteY301" fmla="*/ 543423 h 2962327"/>
                  <a:gd name="connsiteX302" fmla="*/ 2259826 w 3028217"/>
                  <a:gd name="connsiteY302" fmla="*/ 522468 h 2962327"/>
                  <a:gd name="connsiteX303" fmla="*/ 2390318 w 3028217"/>
                  <a:gd name="connsiteY303" fmla="*/ 385308 h 2962327"/>
                  <a:gd name="connsiteX304" fmla="*/ 2416988 w 3028217"/>
                  <a:gd name="connsiteY304" fmla="*/ 357686 h 2962327"/>
                  <a:gd name="connsiteX305" fmla="*/ 2417941 w 3028217"/>
                  <a:gd name="connsiteY305" fmla="*/ 351971 h 2962327"/>
                  <a:gd name="connsiteX306" fmla="*/ 2424608 w 3028217"/>
                  <a:gd name="connsiteY306" fmla="*/ 353876 h 2962327"/>
                  <a:gd name="connsiteX307" fmla="*/ 2452245 w 3028217"/>
                  <a:gd name="connsiteY307" fmla="*/ 336582 h 2962327"/>
                  <a:gd name="connsiteX308" fmla="*/ 2471113 w 3028217"/>
                  <a:gd name="connsiteY308" fmla="*/ 336025 h 2962327"/>
                  <a:gd name="connsiteX309" fmla="*/ 761544 w 3028217"/>
                  <a:gd name="connsiteY309" fmla="*/ 194808 h 2962327"/>
                  <a:gd name="connsiteX310" fmla="*/ 773926 w 3028217"/>
                  <a:gd name="connsiteY310" fmla="*/ 216716 h 2962327"/>
                  <a:gd name="connsiteX311" fmla="*/ 773926 w 3028217"/>
                  <a:gd name="connsiteY311" fmla="*/ 278628 h 2962327"/>
                  <a:gd name="connsiteX312" fmla="*/ 687249 w 3028217"/>
                  <a:gd name="connsiteY312" fmla="*/ 293868 h 2962327"/>
                  <a:gd name="connsiteX313" fmla="*/ 671056 w 3028217"/>
                  <a:gd name="connsiteY313" fmla="*/ 292916 h 2962327"/>
                  <a:gd name="connsiteX314" fmla="*/ 640576 w 3028217"/>
                  <a:gd name="connsiteY314" fmla="*/ 298631 h 2962327"/>
                  <a:gd name="connsiteX315" fmla="*/ 603429 w 3028217"/>
                  <a:gd name="connsiteY315" fmla="*/ 291011 h 2962327"/>
                  <a:gd name="connsiteX316" fmla="*/ 715824 w 3028217"/>
                  <a:gd name="connsiteY316" fmla="*/ 211953 h 2962327"/>
                  <a:gd name="connsiteX317" fmla="*/ 727254 w 3028217"/>
                  <a:gd name="connsiteY317" fmla="*/ 215763 h 2962327"/>
                  <a:gd name="connsiteX318" fmla="*/ 761544 w 3028217"/>
                  <a:gd name="connsiteY318" fmla="*/ 194808 h 2962327"/>
                  <a:gd name="connsiteX319" fmla="*/ 873343 w 3028217"/>
                  <a:gd name="connsiteY319" fmla="*/ 184331 h 2962327"/>
                  <a:gd name="connsiteX320" fmla="*/ 891083 w 3028217"/>
                  <a:gd name="connsiteY320" fmla="*/ 191951 h 2962327"/>
                  <a:gd name="connsiteX321" fmla="*/ 888226 w 3028217"/>
                  <a:gd name="connsiteY321" fmla="*/ 217668 h 2962327"/>
                  <a:gd name="connsiteX322" fmla="*/ 879241 w 3028217"/>
                  <a:gd name="connsiteY322" fmla="*/ 234820 h 2962327"/>
                  <a:gd name="connsiteX323" fmla="*/ 895370 w 3028217"/>
                  <a:gd name="connsiteY323" fmla="*/ 235036 h 2962327"/>
                  <a:gd name="connsiteX324" fmla="*/ 899656 w 3028217"/>
                  <a:gd name="connsiteY324" fmla="*/ 266246 h 2962327"/>
                  <a:gd name="connsiteX325" fmla="*/ 892988 w 3028217"/>
                  <a:gd name="connsiteY325" fmla="*/ 303393 h 2962327"/>
                  <a:gd name="connsiteX326" fmla="*/ 905371 w 3028217"/>
                  <a:gd name="connsiteY326" fmla="*/ 303393 h 2962327"/>
                  <a:gd name="connsiteX327" fmla="*/ 915848 w 3028217"/>
                  <a:gd name="connsiteY327" fmla="*/ 337683 h 2962327"/>
                  <a:gd name="connsiteX328" fmla="*/ 946328 w 3028217"/>
                  <a:gd name="connsiteY328" fmla="*/ 324348 h 2962327"/>
                  <a:gd name="connsiteX329" fmla="*/ 973409 w 3028217"/>
                  <a:gd name="connsiteY329" fmla="*/ 303804 h 2962327"/>
                  <a:gd name="connsiteX330" fmla="*/ 975260 w 3028217"/>
                  <a:gd name="connsiteY330" fmla="*/ 292796 h 2962327"/>
                  <a:gd name="connsiteX331" fmla="*/ 965378 w 3028217"/>
                  <a:gd name="connsiteY331" fmla="*/ 281485 h 2962327"/>
                  <a:gd name="connsiteX332" fmla="*/ 962521 w 3028217"/>
                  <a:gd name="connsiteY332" fmla="*/ 233860 h 2962327"/>
                  <a:gd name="connsiteX333" fmla="*/ 1013956 w 3028217"/>
                  <a:gd name="connsiteY333" fmla="*/ 203380 h 2962327"/>
                  <a:gd name="connsiteX334" fmla="*/ 1028243 w 3028217"/>
                  <a:gd name="connsiteY334" fmla="*/ 200165 h 2962327"/>
                  <a:gd name="connsiteX335" fmla="*/ 1042531 w 3028217"/>
                  <a:gd name="connsiteY335" fmla="*/ 206238 h 2962327"/>
                  <a:gd name="connsiteX336" fmla="*/ 1016813 w 3028217"/>
                  <a:gd name="connsiteY336" fmla="*/ 234813 h 2962327"/>
                  <a:gd name="connsiteX337" fmla="*/ 1075868 w 3028217"/>
                  <a:gd name="connsiteY337" fmla="*/ 204333 h 2962327"/>
                  <a:gd name="connsiteX338" fmla="*/ 1095871 w 3028217"/>
                  <a:gd name="connsiteY338" fmla="*/ 204333 h 2962327"/>
                  <a:gd name="connsiteX339" fmla="*/ 1099681 w 3028217"/>
                  <a:gd name="connsiteY339" fmla="*/ 232908 h 2962327"/>
                  <a:gd name="connsiteX340" fmla="*/ 1133971 w 3028217"/>
                  <a:gd name="connsiteY340" fmla="*/ 231003 h 2962327"/>
                  <a:gd name="connsiteX341" fmla="*/ 1151116 w 3028217"/>
                  <a:gd name="connsiteY341" fmla="*/ 238623 h 2962327"/>
                  <a:gd name="connsiteX342" fmla="*/ 1205408 w 3028217"/>
                  <a:gd name="connsiteY342" fmla="*/ 287200 h 2962327"/>
                  <a:gd name="connsiteX343" fmla="*/ 1198741 w 3028217"/>
                  <a:gd name="connsiteY343" fmla="*/ 334825 h 2962327"/>
                  <a:gd name="connsiteX344" fmla="*/ 1248271 w 3028217"/>
                  <a:gd name="connsiteY344" fmla="*/ 377688 h 2962327"/>
                  <a:gd name="connsiteX345" fmla="*/ 1246366 w 3028217"/>
                  <a:gd name="connsiteY345" fmla="*/ 402453 h 2962327"/>
                  <a:gd name="connsiteX346" fmla="*/ 1187311 w 3028217"/>
                  <a:gd name="connsiteY346" fmla="*/ 402453 h 2962327"/>
                  <a:gd name="connsiteX347" fmla="*/ 1171118 w 3028217"/>
                  <a:gd name="connsiteY347" fmla="*/ 396738 h 2962327"/>
                  <a:gd name="connsiteX348" fmla="*/ 1171118 w 3028217"/>
                  <a:gd name="connsiteY348" fmla="*/ 431028 h 2962327"/>
                  <a:gd name="connsiteX349" fmla="*/ 1151116 w 3028217"/>
                  <a:gd name="connsiteY349" fmla="*/ 479605 h 2962327"/>
                  <a:gd name="connsiteX350" fmla="*/ 1136828 w 3028217"/>
                  <a:gd name="connsiteY350" fmla="*/ 476748 h 2962327"/>
                  <a:gd name="connsiteX351" fmla="*/ 1136828 w 3028217"/>
                  <a:gd name="connsiteY351" fmla="*/ 487225 h 2962327"/>
                  <a:gd name="connsiteX352" fmla="*/ 1118731 w 3028217"/>
                  <a:gd name="connsiteY352" fmla="*/ 497703 h 2962327"/>
                  <a:gd name="connsiteX353" fmla="*/ 1066343 w 3028217"/>
                  <a:gd name="connsiteY353" fmla="*/ 455793 h 2962327"/>
                  <a:gd name="connsiteX354" fmla="*/ 1016813 w 3028217"/>
                  <a:gd name="connsiteY354" fmla="*/ 433885 h 2962327"/>
                  <a:gd name="connsiteX355" fmla="*/ 996811 w 3028217"/>
                  <a:gd name="connsiteY355" fmla="*/ 428170 h 2962327"/>
                  <a:gd name="connsiteX356" fmla="*/ 1013003 w 3028217"/>
                  <a:gd name="connsiteY356" fmla="*/ 411978 h 2962327"/>
                  <a:gd name="connsiteX357" fmla="*/ 1109206 w 3028217"/>
                  <a:gd name="connsiteY357" fmla="*/ 369115 h 2962327"/>
                  <a:gd name="connsiteX358" fmla="*/ 1089203 w 3028217"/>
                  <a:gd name="connsiteY358" fmla="*/ 307203 h 2962327"/>
                  <a:gd name="connsiteX359" fmla="*/ 1077773 w 3028217"/>
                  <a:gd name="connsiteY359" fmla="*/ 291010 h 2962327"/>
                  <a:gd name="connsiteX360" fmla="*/ 1016813 w 3028217"/>
                  <a:gd name="connsiteY360" fmla="*/ 292915 h 2962327"/>
                  <a:gd name="connsiteX361" fmla="*/ 1007169 w 3028217"/>
                  <a:gd name="connsiteY361" fmla="*/ 296011 h 2962327"/>
                  <a:gd name="connsiteX362" fmla="*/ 1007866 w 3028217"/>
                  <a:gd name="connsiteY362" fmla="*/ 302667 h 2962327"/>
                  <a:gd name="connsiteX363" fmla="*/ 1009193 w 3028217"/>
                  <a:gd name="connsiteY363" fmla="*/ 303393 h 2962327"/>
                  <a:gd name="connsiteX364" fmla="*/ 962521 w 3028217"/>
                  <a:gd name="connsiteY364" fmla="*/ 370068 h 2962327"/>
                  <a:gd name="connsiteX365" fmla="*/ 905371 w 3028217"/>
                  <a:gd name="connsiteY365" fmla="*/ 371973 h 2962327"/>
                  <a:gd name="connsiteX366" fmla="*/ 868223 w 3028217"/>
                  <a:gd name="connsiteY366" fmla="*/ 410073 h 2962327"/>
                  <a:gd name="connsiteX367" fmla="*/ 836791 w 3028217"/>
                  <a:gd name="connsiteY367" fmla="*/ 426266 h 2962327"/>
                  <a:gd name="connsiteX368" fmla="*/ 816788 w 3028217"/>
                  <a:gd name="connsiteY368" fmla="*/ 424361 h 2962327"/>
                  <a:gd name="connsiteX369" fmla="*/ 677723 w 3028217"/>
                  <a:gd name="connsiteY369" fmla="*/ 507228 h 2962327"/>
                  <a:gd name="connsiteX370" fmla="*/ 668198 w 3028217"/>
                  <a:gd name="connsiteY370" fmla="*/ 553901 h 2962327"/>
                  <a:gd name="connsiteX371" fmla="*/ 662483 w 3028217"/>
                  <a:gd name="connsiteY371" fmla="*/ 586286 h 2962327"/>
                  <a:gd name="connsiteX372" fmla="*/ 716776 w 3028217"/>
                  <a:gd name="connsiteY372" fmla="*/ 612956 h 2962327"/>
                  <a:gd name="connsiteX373" fmla="*/ 771068 w 3028217"/>
                  <a:gd name="connsiteY373" fmla="*/ 645341 h 2962327"/>
                  <a:gd name="connsiteX374" fmla="*/ 782498 w 3028217"/>
                  <a:gd name="connsiteY374" fmla="*/ 667248 h 2962327"/>
                  <a:gd name="connsiteX375" fmla="*/ 772973 w 3028217"/>
                  <a:gd name="connsiteY375" fmla="*/ 726303 h 2962327"/>
                  <a:gd name="connsiteX376" fmla="*/ 805358 w 3028217"/>
                  <a:gd name="connsiteY376" fmla="*/ 736781 h 2962327"/>
                  <a:gd name="connsiteX377" fmla="*/ 828218 w 3028217"/>
                  <a:gd name="connsiteY377" fmla="*/ 689156 h 2962327"/>
                  <a:gd name="connsiteX378" fmla="*/ 858698 w 3028217"/>
                  <a:gd name="connsiteY378" fmla="*/ 652961 h 2962327"/>
                  <a:gd name="connsiteX379" fmla="*/ 901561 w 3028217"/>
                  <a:gd name="connsiteY379" fmla="*/ 573903 h 2962327"/>
                  <a:gd name="connsiteX380" fmla="*/ 904418 w 3028217"/>
                  <a:gd name="connsiteY380" fmla="*/ 561521 h 2962327"/>
                  <a:gd name="connsiteX381" fmla="*/ 953948 w 3028217"/>
                  <a:gd name="connsiteY381" fmla="*/ 491988 h 2962327"/>
                  <a:gd name="connsiteX382" fmla="*/ 968236 w 3028217"/>
                  <a:gd name="connsiteY382" fmla="*/ 478653 h 2962327"/>
                  <a:gd name="connsiteX383" fmla="*/ 1049198 w 3028217"/>
                  <a:gd name="connsiteY383" fmla="*/ 512943 h 2962327"/>
                  <a:gd name="connsiteX384" fmla="*/ 1063486 w 3028217"/>
                  <a:gd name="connsiteY384" fmla="*/ 539613 h 2962327"/>
                  <a:gd name="connsiteX385" fmla="*/ 1067296 w 3028217"/>
                  <a:gd name="connsiteY385" fmla="*/ 583428 h 2962327"/>
                  <a:gd name="connsiteX386" fmla="*/ 1112063 w 3028217"/>
                  <a:gd name="connsiteY386" fmla="*/ 568188 h 2962327"/>
                  <a:gd name="connsiteX387" fmla="*/ 1146353 w 3028217"/>
                  <a:gd name="connsiteY387" fmla="*/ 580571 h 2962327"/>
                  <a:gd name="connsiteX388" fmla="*/ 1151116 w 3028217"/>
                  <a:gd name="connsiteY388" fmla="*/ 616766 h 2962327"/>
                  <a:gd name="connsiteX389" fmla="*/ 1193026 w 3028217"/>
                  <a:gd name="connsiteY389" fmla="*/ 684393 h 2962327"/>
                  <a:gd name="connsiteX390" fmla="*/ 1182905 w 3028217"/>
                  <a:gd name="connsiteY390" fmla="*/ 697847 h 2962327"/>
                  <a:gd name="connsiteX391" fmla="*/ 1179024 w 3028217"/>
                  <a:gd name="connsiteY391" fmla="*/ 699159 h 2962327"/>
                  <a:gd name="connsiteX392" fmla="*/ 1177845 w 3028217"/>
                  <a:gd name="connsiteY392" fmla="*/ 699023 h 2962327"/>
                  <a:gd name="connsiteX393" fmla="*/ 1166356 w 3028217"/>
                  <a:gd name="connsiteY393" fmla="*/ 703443 h 2962327"/>
                  <a:gd name="connsiteX394" fmla="*/ 1179024 w 3028217"/>
                  <a:gd name="connsiteY394" fmla="*/ 699159 h 2962327"/>
                  <a:gd name="connsiteX395" fmla="*/ 1188263 w 3028217"/>
                  <a:gd name="connsiteY395" fmla="*/ 700229 h 2962327"/>
                  <a:gd name="connsiteX396" fmla="*/ 1207313 w 3028217"/>
                  <a:gd name="connsiteY396" fmla="*/ 712016 h 2962327"/>
                  <a:gd name="connsiteX397" fmla="*/ 1205051 w 3028217"/>
                  <a:gd name="connsiteY397" fmla="*/ 754402 h 2962327"/>
                  <a:gd name="connsiteX398" fmla="*/ 1180854 w 3028217"/>
                  <a:gd name="connsiteY398" fmla="*/ 787924 h 2962327"/>
                  <a:gd name="connsiteX399" fmla="*/ 1187073 w 3028217"/>
                  <a:gd name="connsiteY399" fmla="*/ 807504 h 2962327"/>
                  <a:gd name="connsiteX400" fmla="*/ 1206361 w 3028217"/>
                  <a:gd name="connsiteY400" fmla="*/ 814886 h 2962327"/>
                  <a:gd name="connsiteX401" fmla="*/ 1213981 w 3028217"/>
                  <a:gd name="connsiteY401" fmla="*/ 828221 h 2962327"/>
                  <a:gd name="connsiteX402" fmla="*/ 1172071 w 3028217"/>
                  <a:gd name="connsiteY402" fmla="*/ 862511 h 2962327"/>
                  <a:gd name="connsiteX403" fmla="*/ 1115874 w 3028217"/>
                  <a:gd name="connsiteY403" fmla="*/ 854891 h 2962327"/>
                  <a:gd name="connsiteX404" fmla="*/ 1148259 w 3028217"/>
                  <a:gd name="connsiteY404" fmla="*/ 807266 h 2962327"/>
                  <a:gd name="connsiteX405" fmla="*/ 1173024 w 3028217"/>
                  <a:gd name="connsiteY405" fmla="*/ 780596 h 2962327"/>
                  <a:gd name="connsiteX406" fmla="*/ 1173125 w 3028217"/>
                  <a:gd name="connsiteY406" fmla="*/ 780684 h 2962327"/>
                  <a:gd name="connsiteX407" fmla="*/ 1174333 w 3028217"/>
                  <a:gd name="connsiteY407" fmla="*/ 770475 h 2962327"/>
                  <a:gd name="connsiteX408" fmla="*/ 1163498 w 3028217"/>
                  <a:gd name="connsiteY408" fmla="*/ 767261 h 2962327"/>
                  <a:gd name="connsiteX409" fmla="*/ 1124446 w 3028217"/>
                  <a:gd name="connsiteY409" fmla="*/ 787263 h 2962327"/>
                  <a:gd name="connsiteX410" fmla="*/ 1043483 w 3028217"/>
                  <a:gd name="connsiteY410" fmla="*/ 789168 h 2962327"/>
                  <a:gd name="connsiteX411" fmla="*/ 993953 w 3028217"/>
                  <a:gd name="connsiteY411" fmla="*/ 794883 h 2962327"/>
                  <a:gd name="connsiteX412" fmla="*/ 959663 w 3028217"/>
                  <a:gd name="connsiteY412" fmla="*/ 814886 h 2962327"/>
                  <a:gd name="connsiteX413" fmla="*/ 929183 w 3028217"/>
                  <a:gd name="connsiteY413" fmla="*/ 839651 h 2962327"/>
                  <a:gd name="connsiteX414" fmla="*/ 925100 w 3028217"/>
                  <a:gd name="connsiteY414" fmla="*/ 843462 h 2962327"/>
                  <a:gd name="connsiteX415" fmla="*/ 915848 w 3028217"/>
                  <a:gd name="connsiteY415" fmla="*/ 851081 h 2962327"/>
                  <a:gd name="connsiteX416" fmla="*/ 912991 w 3028217"/>
                  <a:gd name="connsiteY416" fmla="*/ 851081 h 2962327"/>
                  <a:gd name="connsiteX417" fmla="*/ 914896 w 3028217"/>
                  <a:gd name="connsiteY417" fmla="*/ 852986 h 2962327"/>
                  <a:gd name="connsiteX418" fmla="*/ 925100 w 3028217"/>
                  <a:gd name="connsiteY418" fmla="*/ 843462 h 2962327"/>
                  <a:gd name="connsiteX419" fmla="*/ 932041 w 3028217"/>
                  <a:gd name="connsiteY419" fmla="*/ 837746 h 2962327"/>
                  <a:gd name="connsiteX420" fmla="*/ 972998 w 3028217"/>
                  <a:gd name="connsiteY420" fmla="*/ 820601 h 2962327"/>
                  <a:gd name="connsiteX421" fmla="*/ 992048 w 3028217"/>
                  <a:gd name="connsiteY421" fmla="*/ 814886 h 2962327"/>
                  <a:gd name="connsiteX422" fmla="*/ 1023481 w 3028217"/>
                  <a:gd name="connsiteY422" fmla="*/ 819648 h 2962327"/>
                  <a:gd name="connsiteX423" fmla="*/ 1005383 w 3028217"/>
                  <a:gd name="connsiteY423" fmla="*/ 842508 h 2962327"/>
                  <a:gd name="connsiteX424" fmla="*/ 1006336 w 3028217"/>
                  <a:gd name="connsiteY424" fmla="*/ 854891 h 2962327"/>
                  <a:gd name="connsiteX425" fmla="*/ 1005383 w 3028217"/>
                  <a:gd name="connsiteY425" fmla="*/ 889181 h 2962327"/>
                  <a:gd name="connsiteX426" fmla="*/ 984428 w 3028217"/>
                  <a:gd name="connsiteY426" fmla="*/ 910136 h 2962327"/>
                  <a:gd name="connsiteX427" fmla="*/ 952043 w 3028217"/>
                  <a:gd name="connsiteY427" fmla="*/ 916803 h 2962327"/>
                  <a:gd name="connsiteX428" fmla="*/ 899656 w 3028217"/>
                  <a:gd name="connsiteY428" fmla="*/ 938711 h 2962327"/>
                  <a:gd name="connsiteX429" fmla="*/ 855841 w 3028217"/>
                  <a:gd name="connsiteY429" fmla="*/ 985383 h 2962327"/>
                  <a:gd name="connsiteX430" fmla="*/ 831076 w 3028217"/>
                  <a:gd name="connsiteY430" fmla="*/ 1003481 h 2962327"/>
                  <a:gd name="connsiteX431" fmla="*/ 738683 w 3028217"/>
                  <a:gd name="connsiteY431" fmla="*/ 1081586 h 2962327"/>
                  <a:gd name="connsiteX432" fmla="*/ 711061 w 3028217"/>
                  <a:gd name="connsiteY432" fmla="*/ 1115876 h 2962327"/>
                  <a:gd name="connsiteX433" fmla="*/ 666293 w 3028217"/>
                  <a:gd name="connsiteY433" fmla="*/ 1175883 h 2962327"/>
                  <a:gd name="connsiteX434" fmla="*/ 585331 w 3028217"/>
                  <a:gd name="connsiteY434" fmla="*/ 1230176 h 2962327"/>
                  <a:gd name="connsiteX435" fmla="*/ 559613 w 3028217"/>
                  <a:gd name="connsiteY435" fmla="*/ 1297803 h 2962327"/>
                  <a:gd name="connsiteX436" fmla="*/ 557708 w 3028217"/>
                  <a:gd name="connsiteY436" fmla="*/ 1386386 h 2962327"/>
                  <a:gd name="connsiteX437" fmla="*/ 542468 w 3028217"/>
                  <a:gd name="connsiteY437" fmla="*/ 1407341 h 2962327"/>
                  <a:gd name="connsiteX438" fmla="*/ 528181 w 3028217"/>
                  <a:gd name="connsiteY438" fmla="*/ 1387338 h 2962327"/>
                  <a:gd name="connsiteX439" fmla="*/ 519608 w 3028217"/>
                  <a:gd name="connsiteY439" fmla="*/ 1320663 h 2962327"/>
                  <a:gd name="connsiteX440" fmla="*/ 488176 w 3028217"/>
                  <a:gd name="connsiteY440" fmla="*/ 1283516 h 2962327"/>
                  <a:gd name="connsiteX441" fmla="*/ 429121 w 3028217"/>
                  <a:gd name="connsiteY441" fmla="*/ 1267323 h 2962327"/>
                  <a:gd name="connsiteX442" fmla="*/ 409118 w 3028217"/>
                  <a:gd name="connsiteY442" fmla="*/ 1268276 h 2962327"/>
                  <a:gd name="connsiteX443" fmla="*/ 336728 w 3028217"/>
                  <a:gd name="connsiteY443" fmla="*/ 1284468 h 2962327"/>
                  <a:gd name="connsiteX444" fmla="*/ 215761 w 3028217"/>
                  <a:gd name="connsiteY444" fmla="*/ 1373051 h 2962327"/>
                  <a:gd name="connsiteX445" fmla="*/ 189091 w 3028217"/>
                  <a:gd name="connsiteY445" fmla="*/ 1441631 h 2962327"/>
                  <a:gd name="connsiteX446" fmla="*/ 196711 w 3028217"/>
                  <a:gd name="connsiteY446" fmla="*/ 1544501 h 2962327"/>
                  <a:gd name="connsiteX447" fmla="*/ 244336 w 3028217"/>
                  <a:gd name="connsiteY447" fmla="*/ 1573076 h 2962327"/>
                  <a:gd name="connsiteX448" fmla="*/ 320536 w 3028217"/>
                  <a:gd name="connsiteY448" fmla="*/ 1514973 h 2962327"/>
                  <a:gd name="connsiteX449" fmla="*/ 387211 w 3028217"/>
                  <a:gd name="connsiteY449" fmla="*/ 1494971 h 2962327"/>
                  <a:gd name="connsiteX450" fmla="*/ 389116 w 3028217"/>
                  <a:gd name="connsiteY450" fmla="*/ 1515926 h 2962327"/>
                  <a:gd name="connsiteX451" fmla="*/ 340538 w 3028217"/>
                  <a:gd name="connsiteY451" fmla="*/ 1624511 h 2962327"/>
                  <a:gd name="connsiteX452" fmla="*/ 354826 w 3028217"/>
                  <a:gd name="connsiteY452" fmla="*/ 1644513 h 2962327"/>
                  <a:gd name="connsiteX453" fmla="*/ 410071 w 3028217"/>
                  <a:gd name="connsiteY453" fmla="*/ 1645466 h 2962327"/>
                  <a:gd name="connsiteX454" fmla="*/ 439598 w 3028217"/>
                  <a:gd name="connsiteY454" fmla="*/ 1687376 h 2962327"/>
                  <a:gd name="connsiteX455" fmla="*/ 426263 w 3028217"/>
                  <a:gd name="connsiteY455" fmla="*/ 1743573 h 2962327"/>
                  <a:gd name="connsiteX456" fmla="*/ 450076 w 3028217"/>
                  <a:gd name="connsiteY456" fmla="*/ 1813106 h 2962327"/>
                  <a:gd name="connsiteX457" fmla="*/ 499606 w 3028217"/>
                  <a:gd name="connsiteY457" fmla="*/ 1812153 h 2962327"/>
                  <a:gd name="connsiteX458" fmla="*/ 536753 w 3028217"/>
                  <a:gd name="connsiteY458" fmla="*/ 1818821 h 2962327"/>
                  <a:gd name="connsiteX459" fmla="*/ 577711 w 3028217"/>
                  <a:gd name="connsiteY459" fmla="*/ 1813106 h 2962327"/>
                  <a:gd name="connsiteX460" fmla="*/ 661531 w 3028217"/>
                  <a:gd name="connsiteY460" fmla="*/ 1754051 h 2962327"/>
                  <a:gd name="connsiteX461" fmla="*/ 672008 w 3028217"/>
                  <a:gd name="connsiteY461" fmla="*/ 1763576 h 2962327"/>
                  <a:gd name="connsiteX462" fmla="*/ 695821 w 3028217"/>
                  <a:gd name="connsiteY462" fmla="*/ 1768338 h 2962327"/>
                  <a:gd name="connsiteX463" fmla="*/ 741541 w 3028217"/>
                  <a:gd name="connsiteY463" fmla="*/ 1772148 h 2962327"/>
                  <a:gd name="connsiteX464" fmla="*/ 832028 w 3028217"/>
                  <a:gd name="connsiteY464" fmla="*/ 1788341 h 2962327"/>
                  <a:gd name="connsiteX465" fmla="*/ 865366 w 3028217"/>
                  <a:gd name="connsiteY465" fmla="*/ 1796913 h 2962327"/>
                  <a:gd name="connsiteX466" fmla="*/ 910133 w 3028217"/>
                  <a:gd name="connsiteY466" fmla="*/ 1838823 h 2962327"/>
                  <a:gd name="connsiteX467" fmla="*/ 1047293 w 3028217"/>
                  <a:gd name="connsiteY467" fmla="*/ 1918833 h 2962327"/>
                  <a:gd name="connsiteX468" fmla="*/ 1116826 w 3028217"/>
                  <a:gd name="connsiteY468" fmla="*/ 2036943 h 2962327"/>
                  <a:gd name="connsiteX469" fmla="*/ 1106348 w 3028217"/>
                  <a:gd name="connsiteY469" fmla="*/ 2056946 h 2962327"/>
                  <a:gd name="connsiteX470" fmla="*/ 1104443 w 3028217"/>
                  <a:gd name="connsiteY470" fmla="*/ 2099808 h 2962327"/>
                  <a:gd name="connsiteX471" fmla="*/ 1124446 w 3028217"/>
                  <a:gd name="connsiteY471" fmla="*/ 2102666 h 2962327"/>
                  <a:gd name="connsiteX472" fmla="*/ 1193026 w 3028217"/>
                  <a:gd name="connsiteY472" fmla="*/ 2077901 h 2962327"/>
                  <a:gd name="connsiteX473" fmla="*/ 1280656 w 3028217"/>
                  <a:gd name="connsiteY473" fmla="*/ 2123621 h 2962327"/>
                  <a:gd name="connsiteX474" fmla="*/ 1387336 w 3028217"/>
                  <a:gd name="connsiteY474" fmla="*/ 2172198 h 2962327"/>
                  <a:gd name="connsiteX475" fmla="*/ 1434008 w 3028217"/>
                  <a:gd name="connsiteY475" fmla="*/ 2199821 h 2962327"/>
                  <a:gd name="connsiteX476" fmla="*/ 1430198 w 3028217"/>
                  <a:gd name="connsiteY476" fmla="*/ 2282688 h 2962327"/>
                  <a:gd name="connsiteX477" fmla="*/ 1370191 w 3028217"/>
                  <a:gd name="connsiteY477" fmla="*/ 2373176 h 2962327"/>
                  <a:gd name="connsiteX478" fmla="*/ 1358761 w 3028217"/>
                  <a:gd name="connsiteY478" fmla="*/ 2423658 h 2962327"/>
                  <a:gd name="connsiteX479" fmla="*/ 1327328 w 3028217"/>
                  <a:gd name="connsiteY479" fmla="*/ 2600823 h 2962327"/>
                  <a:gd name="connsiteX480" fmla="*/ 1293991 w 3028217"/>
                  <a:gd name="connsiteY480" fmla="*/ 2626541 h 2962327"/>
                  <a:gd name="connsiteX481" fmla="*/ 1218743 w 3028217"/>
                  <a:gd name="connsiteY481" fmla="*/ 2661783 h 2962327"/>
                  <a:gd name="connsiteX482" fmla="*/ 1193026 w 3028217"/>
                  <a:gd name="connsiteY482" fmla="*/ 2710361 h 2962327"/>
                  <a:gd name="connsiteX483" fmla="*/ 1164451 w 3028217"/>
                  <a:gd name="connsiteY483" fmla="*/ 2832281 h 2962327"/>
                  <a:gd name="connsiteX484" fmla="*/ 1122541 w 3028217"/>
                  <a:gd name="connsiteY484" fmla="*/ 2910386 h 2962327"/>
                  <a:gd name="connsiteX485" fmla="*/ 1095871 w 3028217"/>
                  <a:gd name="connsiteY485" fmla="*/ 2929436 h 2962327"/>
                  <a:gd name="connsiteX486" fmla="*/ 1061581 w 3028217"/>
                  <a:gd name="connsiteY486" fmla="*/ 2922768 h 2962327"/>
                  <a:gd name="connsiteX487" fmla="*/ 1047293 w 3028217"/>
                  <a:gd name="connsiteY487" fmla="*/ 2929436 h 2962327"/>
                  <a:gd name="connsiteX488" fmla="*/ 1061581 w 3028217"/>
                  <a:gd name="connsiteY488" fmla="*/ 2956106 h 2962327"/>
                  <a:gd name="connsiteX489" fmla="*/ 1040626 w 3028217"/>
                  <a:gd name="connsiteY489" fmla="*/ 2959916 h 2962327"/>
                  <a:gd name="connsiteX490" fmla="*/ 783451 w 3028217"/>
                  <a:gd name="connsiteY490" fmla="*/ 2850378 h 2962327"/>
                  <a:gd name="connsiteX491" fmla="*/ 752971 w 3028217"/>
                  <a:gd name="connsiteY491" fmla="*/ 2805611 h 2962327"/>
                  <a:gd name="connsiteX492" fmla="*/ 737731 w 3028217"/>
                  <a:gd name="connsiteY492" fmla="*/ 2765606 h 2962327"/>
                  <a:gd name="connsiteX493" fmla="*/ 721538 w 3028217"/>
                  <a:gd name="connsiteY493" fmla="*/ 2564628 h 2962327"/>
                  <a:gd name="connsiteX494" fmla="*/ 670103 w 3028217"/>
                  <a:gd name="connsiteY494" fmla="*/ 2492238 h 2962327"/>
                  <a:gd name="connsiteX495" fmla="*/ 539611 w 3028217"/>
                  <a:gd name="connsiteY495" fmla="*/ 2337933 h 2962327"/>
                  <a:gd name="connsiteX496" fmla="*/ 473888 w 3028217"/>
                  <a:gd name="connsiteY496" fmla="*/ 2221728 h 2962327"/>
                  <a:gd name="connsiteX497" fmla="*/ 468173 w 3028217"/>
                  <a:gd name="connsiteY497" fmla="*/ 2148386 h 2962327"/>
                  <a:gd name="connsiteX498" fmla="*/ 471983 w 3028217"/>
                  <a:gd name="connsiteY498" fmla="*/ 2122668 h 2962327"/>
                  <a:gd name="connsiteX499" fmla="*/ 493891 w 3028217"/>
                  <a:gd name="connsiteY499" fmla="*/ 2021703 h 2962327"/>
                  <a:gd name="connsiteX500" fmla="*/ 538658 w 3028217"/>
                  <a:gd name="connsiteY500" fmla="*/ 1907403 h 2962327"/>
                  <a:gd name="connsiteX501" fmla="*/ 524371 w 3028217"/>
                  <a:gd name="connsiteY501" fmla="*/ 1854063 h 2962327"/>
                  <a:gd name="connsiteX502" fmla="*/ 499606 w 3028217"/>
                  <a:gd name="connsiteY502" fmla="*/ 1853111 h 2962327"/>
                  <a:gd name="connsiteX503" fmla="*/ 459601 w 3028217"/>
                  <a:gd name="connsiteY503" fmla="*/ 1860731 h 2962327"/>
                  <a:gd name="connsiteX504" fmla="*/ 408166 w 3028217"/>
                  <a:gd name="connsiteY504" fmla="*/ 1827393 h 2962327"/>
                  <a:gd name="connsiteX505" fmla="*/ 354826 w 3028217"/>
                  <a:gd name="connsiteY505" fmla="*/ 1742621 h 2962327"/>
                  <a:gd name="connsiteX506" fmla="*/ 322441 w 3028217"/>
                  <a:gd name="connsiteY506" fmla="*/ 1715951 h 2962327"/>
                  <a:gd name="connsiteX507" fmla="*/ 234811 w 3028217"/>
                  <a:gd name="connsiteY507" fmla="*/ 1658801 h 2962327"/>
                  <a:gd name="connsiteX508" fmla="*/ 206236 w 3028217"/>
                  <a:gd name="connsiteY508" fmla="*/ 1644513 h 2962327"/>
                  <a:gd name="connsiteX509" fmla="*/ 116701 w 3028217"/>
                  <a:gd name="connsiteY509" fmla="*/ 1622606 h 2962327"/>
                  <a:gd name="connsiteX510" fmla="*/ 28118 w 3028217"/>
                  <a:gd name="connsiteY510" fmla="*/ 1557836 h 2962327"/>
                  <a:gd name="connsiteX511" fmla="*/ 12878 w 3028217"/>
                  <a:gd name="connsiteY511" fmla="*/ 1499733 h 2962327"/>
                  <a:gd name="connsiteX512" fmla="*/ 10021 w 3028217"/>
                  <a:gd name="connsiteY512" fmla="*/ 1446393 h 2962327"/>
                  <a:gd name="connsiteX513" fmla="*/ 5258 w 3028217"/>
                  <a:gd name="connsiteY513" fmla="*/ 1410198 h 2962327"/>
                  <a:gd name="connsiteX514" fmla="*/ 45263 w 3028217"/>
                  <a:gd name="connsiteY514" fmla="*/ 1105398 h 2962327"/>
                  <a:gd name="connsiteX515" fmla="*/ 304343 w 3028217"/>
                  <a:gd name="connsiteY515" fmla="*/ 581523 h 2962327"/>
                  <a:gd name="connsiteX516" fmla="*/ 548183 w 3028217"/>
                  <a:gd name="connsiteY516" fmla="*/ 329111 h 2962327"/>
                  <a:gd name="connsiteX517" fmla="*/ 617716 w 3028217"/>
                  <a:gd name="connsiteY517" fmla="*/ 317681 h 2962327"/>
                  <a:gd name="connsiteX518" fmla="*/ 631051 w 3028217"/>
                  <a:gd name="connsiteY518" fmla="*/ 309108 h 2962327"/>
                  <a:gd name="connsiteX519" fmla="*/ 692011 w 3028217"/>
                  <a:gd name="connsiteY519" fmla="*/ 299583 h 2962327"/>
                  <a:gd name="connsiteX520" fmla="*/ 756781 w 3028217"/>
                  <a:gd name="connsiteY520" fmla="*/ 316728 h 2962327"/>
                  <a:gd name="connsiteX521" fmla="*/ 780593 w 3028217"/>
                  <a:gd name="connsiteY521" fmla="*/ 315776 h 2962327"/>
                  <a:gd name="connsiteX522" fmla="*/ 797738 w 3028217"/>
                  <a:gd name="connsiteY522" fmla="*/ 314823 h 2962327"/>
                  <a:gd name="connsiteX523" fmla="*/ 831076 w 3028217"/>
                  <a:gd name="connsiteY523" fmla="*/ 316728 h 2962327"/>
                  <a:gd name="connsiteX524" fmla="*/ 841553 w 3028217"/>
                  <a:gd name="connsiteY524" fmla="*/ 277676 h 2962327"/>
                  <a:gd name="connsiteX525" fmla="*/ 852031 w 3028217"/>
                  <a:gd name="connsiteY525" fmla="*/ 259578 h 2962327"/>
                  <a:gd name="connsiteX526" fmla="*/ 867152 w 3028217"/>
                  <a:gd name="connsiteY526" fmla="*/ 248624 h 2962327"/>
                  <a:gd name="connsiteX527" fmla="*/ 876026 w 3028217"/>
                  <a:gd name="connsiteY527" fmla="*/ 238011 h 2962327"/>
                  <a:gd name="connsiteX528" fmla="*/ 858921 w 3028217"/>
                  <a:gd name="connsiteY528" fmla="*/ 241392 h 2962327"/>
                  <a:gd name="connsiteX529" fmla="*/ 821551 w 3028217"/>
                  <a:gd name="connsiteY529" fmla="*/ 210048 h 2962327"/>
                  <a:gd name="connsiteX530" fmla="*/ 857746 w 3028217"/>
                  <a:gd name="connsiteY530" fmla="*/ 190998 h 2962327"/>
                  <a:gd name="connsiteX531" fmla="*/ 873343 w 3028217"/>
                  <a:gd name="connsiteY531" fmla="*/ 184331 h 2962327"/>
                  <a:gd name="connsiteX532" fmla="*/ 798215 w 3028217"/>
                  <a:gd name="connsiteY532" fmla="*/ 181949 h 2962327"/>
                  <a:gd name="connsiteX533" fmla="*/ 805359 w 3028217"/>
                  <a:gd name="connsiteY533" fmla="*/ 187188 h 2962327"/>
                  <a:gd name="connsiteX534" fmla="*/ 795834 w 3028217"/>
                  <a:gd name="connsiteY534" fmla="*/ 196713 h 2962327"/>
                  <a:gd name="connsiteX535" fmla="*/ 788214 w 3028217"/>
                  <a:gd name="connsiteY535" fmla="*/ 182426 h 2962327"/>
                  <a:gd name="connsiteX536" fmla="*/ 798215 w 3028217"/>
                  <a:gd name="connsiteY536" fmla="*/ 181949 h 2962327"/>
                  <a:gd name="connsiteX537" fmla="*/ 938708 w 3028217"/>
                  <a:gd name="connsiteY537" fmla="*/ 121466 h 2962327"/>
                  <a:gd name="connsiteX538" fmla="*/ 952043 w 3028217"/>
                  <a:gd name="connsiteY538" fmla="*/ 141468 h 2962327"/>
                  <a:gd name="connsiteX539" fmla="*/ 951037 w 3028217"/>
                  <a:gd name="connsiteY539" fmla="*/ 142501 h 2962327"/>
                  <a:gd name="connsiteX540" fmla="*/ 953949 w 3028217"/>
                  <a:gd name="connsiteY540" fmla="*/ 140516 h 2962327"/>
                  <a:gd name="connsiteX541" fmla="*/ 952996 w 3028217"/>
                  <a:gd name="connsiteY541" fmla="*/ 148136 h 2962327"/>
                  <a:gd name="connsiteX542" fmla="*/ 952996 w 3028217"/>
                  <a:gd name="connsiteY542" fmla="*/ 169091 h 2962327"/>
                  <a:gd name="connsiteX543" fmla="*/ 944424 w 3028217"/>
                  <a:gd name="connsiteY543" fmla="*/ 159804 h 2962327"/>
                  <a:gd name="connsiteX544" fmla="*/ 933131 w 3028217"/>
                  <a:gd name="connsiteY544" fmla="*/ 154863 h 2962327"/>
                  <a:gd name="connsiteX545" fmla="*/ 931088 w 3028217"/>
                  <a:gd name="connsiteY545" fmla="*/ 155756 h 2962327"/>
                  <a:gd name="connsiteX546" fmla="*/ 930136 w 3028217"/>
                  <a:gd name="connsiteY546" fmla="*/ 155756 h 2962327"/>
                  <a:gd name="connsiteX547" fmla="*/ 918706 w 3028217"/>
                  <a:gd name="connsiteY547" fmla="*/ 144326 h 2962327"/>
                  <a:gd name="connsiteX548" fmla="*/ 931088 w 3028217"/>
                  <a:gd name="connsiteY548" fmla="*/ 122418 h 2962327"/>
                  <a:gd name="connsiteX549" fmla="*/ 938708 w 3028217"/>
                  <a:gd name="connsiteY549" fmla="*/ 121466 h 2962327"/>
                  <a:gd name="connsiteX550" fmla="*/ 925373 w 3028217"/>
                  <a:gd name="connsiteY550" fmla="*/ 107178 h 2962327"/>
                  <a:gd name="connsiteX551" fmla="*/ 938708 w 3028217"/>
                  <a:gd name="connsiteY551" fmla="*/ 121465 h 2962327"/>
                  <a:gd name="connsiteX552" fmla="*/ 935851 w 3028217"/>
                  <a:gd name="connsiteY552" fmla="*/ 121465 h 2962327"/>
                  <a:gd name="connsiteX553" fmla="*/ 932993 w 3028217"/>
                  <a:gd name="connsiteY553" fmla="*/ 121465 h 2962327"/>
                  <a:gd name="connsiteX554" fmla="*/ 901561 w 3028217"/>
                  <a:gd name="connsiteY554" fmla="*/ 123370 h 2962327"/>
                  <a:gd name="connsiteX555" fmla="*/ 925373 w 3028217"/>
                  <a:gd name="connsiteY555" fmla="*/ 107178 h 2962327"/>
                  <a:gd name="connsiteX556" fmla="*/ 1021576 w 3028217"/>
                  <a:gd name="connsiteY556" fmla="*/ 71936 h 2962327"/>
                  <a:gd name="connsiteX557" fmla="*/ 1031101 w 3028217"/>
                  <a:gd name="connsiteY557" fmla="*/ 97653 h 2962327"/>
                  <a:gd name="connsiteX558" fmla="*/ 1000621 w 3028217"/>
                  <a:gd name="connsiteY558" fmla="*/ 92891 h 2962327"/>
                  <a:gd name="connsiteX559" fmla="*/ 1007288 w 3028217"/>
                  <a:gd name="connsiteY559" fmla="*/ 79556 h 2962327"/>
                  <a:gd name="connsiteX560" fmla="*/ 1021576 w 3028217"/>
                  <a:gd name="connsiteY560" fmla="*/ 71936 h 2962327"/>
                  <a:gd name="connsiteX561" fmla="*/ 1113849 w 3028217"/>
                  <a:gd name="connsiteY561" fmla="*/ 40265 h 2962327"/>
                  <a:gd name="connsiteX562" fmla="*/ 1159689 w 3028217"/>
                  <a:gd name="connsiteY562" fmla="*/ 51933 h 2962327"/>
                  <a:gd name="connsiteX563" fmla="*/ 1151116 w 3028217"/>
                  <a:gd name="connsiteY563" fmla="*/ 84318 h 2962327"/>
                  <a:gd name="connsiteX564" fmla="*/ 1111111 w 3028217"/>
                  <a:gd name="connsiteY564" fmla="*/ 92891 h 2962327"/>
                  <a:gd name="connsiteX565" fmla="*/ 1070153 w 3028217"/>
                  <a:gd name="connsiteY565" fmla="*/ 58601 h 2962327"/>
                  <a:gd name="connsiteX566" fmla="*/ 1113849 w 3028217"/>
                  <a:gd name="connsiteY566" fmla="*/ 40265 h 2962327"/>
                  <a:gd name="connsiteX567" fmla="*/ 1400760 w 3028217"/>
                  <a:gd name="connsiteY567" fmla="*/ 96 h 2962327"/>
                  <a:gd name="connsiteX568" fmla="*/ 1476871 w 3028217"/>
                  <a:gd name="connsiteY568" fmla="*/ 5260 h 2962327"/>
                  <a:gd name="connsiteX569" fmla="*/ 1611174 w 3028217"/>
                  <a:gd name="connsiteY569" fmla="*/ 9070 h 2962327"/>
                  <a:gd name="connsiteX570" fmla="*/ 1619746 w 3028217"/>
                  <a:gd name="connsiteY570" fmla="*/ 17643 h 2962327"/>
                  <a:gd name="connsiteX571" fmla="*/ 1646416 w 3028217"/>
                  <a:gd name="connsiteY571" fmla="*/ 28120 h 2962327"/>
                  <a:gd name="connsiteX572" fmla="*/ 1667371 w 3028217"/>
                  <a:gd name="connsiteY572" fmla="*/ 31930 h 2962327"/>
                  <a:gd name="connsiteX573" fmla="*/ 1742261 w 3028217"/>
                  <a:gd name="connsiteY573" fmla="*/ 11690 h 2962327"/>
                  <a:gd name="connsiteX574" fmla="*/ 1820723 w 3028217"/>
                  <a:gd name="connsiteY574" fmla="*/ 30025 h 2962327"/>
                  <a:gd name="connsiteX575" fmla="*/ 1901686 w 3028217"/>
                  <a:gd name="connsiteY575" fmla="*/ 45265 h 2962327"/>
                  <a:gd name="connsiteX576" fmla="*/ 1894066 w 3028217"/>
                  <a:gd name="connsiteY576" fmla="*/ 69078 h 2962327"/>
                  <a:gd name="connsiteX577" fmla="*/ 1955978 w 3028217"/>
                  <a:gd name="connsiteY577" fmla="*/ 55743 h 2962327"/>
                  <a:gd name="connsiteX578" fmla="*/ 1954073 w 3028217"/>
                  <a:gd name="connsiteY578" fmla="*/ 71935 h 2962327"/>
                  <a:gd name="connsiteX579" fmla="*/ 1935976 w 3028217"/>
                  <a:gd name="connsiteY579" fmla="*/ 103368 h 2962327"/>
                  <a:gd name="connsiteX580" fmla="*/ 1949311 w 3028217"/>
                  <a:gd name="connsiteY580" fmla="*/ 161470 h 2962327"/>
                  <a:gd name="connsiteX581" fmla="*/ 1894066 w 3028217"/>
                  <a:gd name="connsiteY581" fmla="*/ 171948 h 2962327"/>
                  <a:gd name="connsiteX582" fmla="*/ 1913116 w 3028217"/>
                  <a:gd name="connsiteY582" fmla="*/ 183378 h 2962327"/>
                  <a:gd name="connsiteX583" fmla="*/ 1907401 w 3028217"/>
                  <a:gd name="connsiteY583" fmla="*/ 196713 h 2962327"/>
                  <a:gd name="connsiteX584" fmla="*/ 1873111 w 3028217"/>
                  <a:gd name="connsiteY584" fmla="*/ 245290 h 2962327"/>
                  <a:gd name="connsiteX585" fmla="*/ 1866443 w 3028217"/>
                  <a:gd name="connsiteY585" fmla="*/ 267198 h 2962327"/>
                  <a:gd name="connsiteX586" fmla="*/ 1851203 w 3028217"/>
                  <a:gd name="connsiteY586" fmla="*/ 270055 h 2962327"/>
                  <a:gd name="connsiteX587" fmla="*/ 1866443 w 3028217"/>
                  <a:gd name="connsiteY587" fmla="*/ 313870 h 2962327"/>
                  <a:gd name="connsiteX588" fmla="*/ 1843583 w 3028217"/>
                  <a:gd name="connsiteY588" fmla="*/ 319585 h 2962327"/>
                  <a:gd name="connsiteX589" fmla="*/ 1819771 w 3028217"/>
                  <a:gd name="connsiteY589" fmla="*/ 300535 h 2962327"/>
                  <a:gd name="connsiteX590" fmla="*/ 1788338 w 3028217"/>
                  <a:gd name="connsiteY590" fmla="*/ 313870 h 2962327"/>
                  <a:gd name="connsiteX591" fmla="*/ 1800721 w 3028217"/>
                  <a:gd name="connsiteY591" fmla="*/ 315775 h 2962327"/>
                  <a:gd name="connsiteX592" fmla="*/ 1823581 w 3028217"/>
                  <a:gd name="connsiteY592" fmla="*/ 314823 h 2962327"/>
                  <a:gd name="connsiteX593" fmla="*/ 1833106 w 3028217"/>
                  <a:gd name="connsiteY593" fmla="*/ 317680 h 2962327"/>
                  <a:gd name="connsiteX594" fmla="*/ 1838821 w 3028217"/>
                  <a:gd name="connsiteY594" fmla="*/ 334825 h 2962327"/>
                  <a:gd name="connsiteX595" fmla="*/ 1715948 w 3028217"/>
                  <a:gd name="connsiteY595" fmla="*/ 370068 h 2962327"/>
                  <a:gd name="connsiteX596" fmla="*/ 1691183 w 3028217"/>
                  <a:gd name="connsiteY596" fmla="*/ 379593 h 2962327"/>
                  <a:gd name="connsiteX597" fmla="*/ 1586408 w 3028217"/>
                  <a:gd name="connsiteY597" fmla="*/ 430075 h 2962327"/>
                  <a:gd name="connsiteX598" fmla="*/ 1542593 w 3028217"/>
                  <a:gd name="connsiteY598" fmla="*/ 468175 h 2962327"/>
                  <a:gd name="connsiteX599" fmla="*/ 1480681 w 3028217"/>
                  <a:gd name="connsiteY599" fmla="*/ 555805 h 2962327"/>
                  <a:gd name="connsiteX600" fmla="*/ 1462583 w 3028217"/>
                  <a:gd name="connsiteY600" fmla="*/ 562473 h 2962327"/>
                  <a:gd name="connsiteX601" fmla="*/ 1385431 w 3028217"/>
                  <a:gd name="connsiteY601" fmla="*/ 462460 h 2962327"/>
                  <a:gd name="connsiteX602" fmla="*/ 1379716 w 3028217"/>
                  <a:gd name="connsiteY602" fmla="*/ 398643 h 2962327"/>
                  <a:gd name="connsiteX603" fmla="*/ 1441628 w 3028217"/>
                  <a:gd name="connsiteY603" fmla="*/ 335778 h 2962327"/>
                  <a:gd name="connsiteX604" fmla="*/ 1449248 w 3028217"/>
                  <a:gd name="connsiteY604" fmla="*/ 321490 h 2962327"/>
                  <a:gd name="connsiteX605" fmla="*/ 1461631 w 3028217"/>
                  <a:gd name="connsiteY605" fmla="*/ 300535 h 2962327"/>
                  <a:gd name="connsiteX606" fmla="*/ 1412101 w 3028217"/>
                  <a:gd name="connsiteY606" fmla="*/ 280533 h 2962327"/>
                  <a:gd name="connsiteX607" fmla="*/ 1434961 w 3028217"/>
                  <a:gd name="connsiteY607" fmla="*/ 215763 h 2962327"/>
                  <a:gd name="connsiteX608" fmla="*/ 1371143 w 3028217"/>
                  <a:gd name="connsiteY608" fmla="*/ 160518 h 2962327"/>
                  <a:gd name="connsiteX609" fmla="*/ 1331138 w 3028217"/>
                  <a:gd name="connsiteY609" fmla="*/ 162423 h 2962327"/>
                  <a:gd name="connsiteX610" fmla="*/ 1303516 w 3028217"/>
                  <a:gd name="connsiteY610" fmla="*/ 150040 h 2962327"/>
                  <a:gd name="connsiteX611" fmla="*/ 1313993 w 3028217"/>
                  <a:gd name="connsiteY611" fmla="*/ 130038 h 2962327"/>
                  <a:gd name="connsiteX612" fmla="*/ 1313041 w 3028217"/>
                  <a:gd name="connsiteY612" fmla="*/ 121465 h 2962327"/>
                  <a:gd name="connsiteX613" fmla="*/ 1323518 w 3028217"/>
                  <a:gd name="connsiteY613" fmla="*/ 96700 h 2962327"/>
                  <a:gd name="connsiteX614" fmla="*/ 1387336 w 3028217"/>
                  <a:gd name="connsiteY614" fmla="*/ 88128 h 2962327"/>
                  <a:gd name="connsiteX615" fmla="*/ 1394003 w 3028217"/>
                  <a:gd name="connsiteY615" fmla="*/ 68125 h 2962327"/>
                  <a:gd name="connsiteX616" fmla="*/ 1445438 w 3028217"/>
                  <a:gd name="connsiteY616" fmla="*/ 41455 h 2962327"/>
                  <a:gd name="connsiteX617" fmla="*/ 1471104 w 3028217"/>
                  <a:gd name="connsiteY617" fmla="*/ 35589 h 2962327"/>
                  <a:gd name="connsiteX618" fmla="*/ 1469608 w 3028217"/>
                  <a:gd name="connsiteY618" fmla="*/ 35026 h 2962327"/>
                  <a:gd name="connsiteX619" fmla="*/ 1456869 w 3028217"/>
                  <a:gd name="connsiteY619" fmla="*/ 34788 h 2962327"/>
                  <a:gd name="connsiteX620" fmla="*/ 1365429 w 3028217"/>
                  <a:gd name="connsiteY620" fmla="*/ 60505 h 2962327"/>
                  <a:gd name="connsiteX621" fmla="*/ 1208266 w 3028217"/>
                  <a:gd name="connsiteY621" fmla="*/ 122418 h 2962327"/>
                  <a:gd name="connsiteX622" fmla="*/ 1175881 w 3028217"/>
                  <a:gd name="connsiteY622" fmla="*/ 122418 h 2962327"/>
                  <a:gd name="connsiteX623" fmla="*/ 1187311 w 3028217"/>
                  <a:gd name="connsiteY623" fmla="*/ 142420 h 2962327"/>
                  <a:gd name="connsiteX624" fmla="*/ 1180644 w 3028217"/>
                  <a:gd name="connsiteY624" fmla="*/ 149088 h 2962327"/>
                  <a:gd name="connsiteX625" fmla="*/ 1158647 w 3028217"/>
                  <a:gd name="connsiteY625" fmla="*/ 153642 h 2962327"/>
                  <a:gd name="connsiteX626" fmla="*/ 1143520 w 3028217"/>
                  <a:gd name="connsiteY626" fmla="*/ 152466 h 2962327"/>
                  <a:gd name="connsiteX627" fmla="*/ 1148259 w 3028217"/>
                  <a:gd name="connsiteY627" fmla="*/ 153731 h 2962327"/>
                  <a:gd name="connsiteX628" fmla="*/ 1152069 w 3028217"/>
                  <a:gd name="connsiteY628" fmla="*/ 175758 h 2962327"/>
                  <a:gd name="connsiteX629" fmla="*/ 1029196 w 3028217"/>
                  <a:gd name="connsiteY629" fmla="*/ 182425 h 2962327"/>
                  <a:gd name="connsiteX630" fmla="*/ 1006336 w 3028217"/>
                  <a:gd name="connsiteY630" fmla="*/ 148135 h 2962327"/>
                  <a:gd name="connsiteX631" fmla="*/ 995859 w 3028217"/>
                  <a:gd name="connsiteY631" fmla="*/ 134800 h 2962327"/>
                  <a:gd name="connsiteX632" fmla="*/ 987286 w 3028217"/>
                  <a:gd name="connsiteY632" fmla="*/ 114798 h 2962327"/>
                  <a:gd name="connsiteX633" fmla="*/ 1049199 w 3028217"/>
                  <a:gd name="connsiteY633" fmla="*/ 134800 h 2962327"/>
                  <a:gd name="connsiteX634" fmla="*/ 1064439 w 3028217"/>
                  <a:gd name="connsiteY634" fmla="*/ 149088 h 2962327"/>
                  <a:gd name="connsiteX635" fmla="*/ 1095871 w 3028217"/>
                  <a:gd name="connsiteY635" fmla="*/ 149326 h 2962327"/>
                  <a:gd name="connsiteX636" fmla="*/ 1106484 w 3028217"/>
                  <a:gd name="connsiteY636" fmla="*/ 148924 h 2962327"/>
                  <a:gd name="connsiteX637" fmla="*/ 1093014 w 3028217"/>
                  <a:gd name="connsiteY637" fmla="*/ 149088 h 2962327"/>
                  <a:gd name="connsiteX638" fmla="*/ 1062534 w 3028217"/>
                  <a:gd name="connsiteY638" fmla="*/ 131943 h 2962327"/>
                  <a:gd name="connsiteX639" fmla="*/ 1133971 w 3028217"/>
                  <a:gd name="connsiteY639" fmla="*/ 110988 h 2962327"/>
                  <a:gd name="connsiteX640" fmla="*/ 1158736 w 3028217"/>
                  <a:gd name="connsiteY640" fmla="*/ 88128 h 2962327"/>
                  <a:gd name="connsiteX641" fmla="*/ 1173024 w 3028217"/>
                  <a:gd name="connsiteY641" fmla="*/ 73840 h 2962327"/>
                  <a:gd name="connsiteX642" fmla="*/ 1214934 w 3028217"/>
                  <a:gd name="connsiteY642" fmla="*/ 54790 h 2962327"/>
                  <a:gd name="connsiteX643" fmla="*/ 1275894 w 3028217"/>
                  <a:gd name="connsiteY643" fmla="*/ 44313 h 2962327"/>
                  <a:gd name="connsiteX644" fmla="*/ 1211124 w 3028217"/>
                  <a:gd name="connsiteY644" fmla="*/ 51933 h 2962327"/>
                  <a:gd name="connsiteX645" fmla="*/ 1174929 w 3028217"/>
                  <a:gd name="connsiteY645" fmla="*/ 39550 h 2962327"/>
                  <a:gd name="connsiteX646" fmla="*/ 1174929 w 3028217"/>
                  <a:gd name="connsiteY646" fmla="*/ 26215 h 2962327"/>
                  <a:gd name="connsiteX647" fmla="*/ 1400760 w 3028217"/>
                  <a:gd name="connsiteY647" fmla="*/ 96 h 2962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Lst>
                <a:rect l="l" t="t" r="r" b="b"/>
                <a:pathLst>
                  <a:path w="3028217" h="2962327">
                    <a:moveTo>
                      <a:pt x="2863236" y="2049564"/>
                    </a:moveTo>
                    <a:cubicBezTo>
                      <a:pt x="2854902" y="2049564"/>
                      <a:pt x="2847996" y="2053612"/>
                      <a:pt x="2844662" y="2065518"/>
                    </a:cubicBezTo>
                    <a:cubicBezTo>
                      <a:pt x="2840852" y="2080758"/>
                      <a:pt x="2821802" y="2104571"/>
                      <a:pt x="2847519" y="2116953"/>
                    </a:cubicBezTo>
                    <a:cubicBezTo>
                      <a:pt x="2878000" y="2131241"/>
                      <a:pt x="2877047" y="2098856"/>
                      <a:pt x="2887525" y="2084568"/>
                    </a:cubicBezTo>
                    <a:cubicBezTo>
                      <a:pt x="2888477" y="2083616"/>
                      <a:pt x="2889430" y="2080758"/>
                      <a:pt x="2890382" y="2078853"/>
                    </a:cubicBezTo>
                    <a:cubicBezTo>
                      <a:pt x="2895144" y="2071233"/>
                      <a:pt x="2896097" y="2064566"/>
                      <a:pt x="2890382" y="2057898"/>
                    </a:cubicBezTo>
                    <a:cubicBezTo>
                      <a:pt x="2881334" y="2053612"/>
                      <a:pt x="2871571" y="2049564"/>
                      <a:pt x="2863236" y="2049564"/>
                    </a:cubicBezTo>
                    <a:close/>
                    <a:moveTo>
                      <a:pt x="2453184" y="1703568"/>
                    </a:moveTo>
                    <a:cubicBezTo>
                      <a:pt x="2446516" y="1700711"/>
                      <a:pt x="2442706" y="1708331"/>
                      <a:pt x="2444611" y="1714046"/>
                    </a:cubicBezTo>
                    <a:cubicBezTo>
                      <a:pt x="2448421" y="1725476"/>
                      <a:pt x="2452231" y="1738811"/>
                      <a:pt x="2467471" y="1740716"/>
                    </a:cubicBezTo>
                    <a:cubicBezTo>
                      <a:pt x="2475091" y="1741668"/>
                      <a:pt x="2480806" y="1736906"/>
                      <a:pt x="2482711" y="1728333"/>
                    </a:cubicBezTo>
                    <a:cubicBezTo>
                      <a:pt x="2473186" y="1720713"/>
                      <a:pt x="2463661" y="1710236"/>
                      <a:pt x="2453184" y="1703568"/>
                    </a:cubicBezTo>
                    <a:close/>
                    <a:moveTo>
                      <a:pt x="802501" y="1583553"/>
                    </a:moveTo>
                    <a:cubicBezTo>
                      <a:pt x="805359" y="1585458"/>
                      <a:pt x="811074" y="1586410"/>
                      <a:pt x="812026" y="1589268"/>
                    </a:cubicBezTo>
                    <a:cubicBezTo>
                      <a:pt x="814884" y="1596888"/>
                      <a:pt x="807264" y="1597840"/>
                      <a:pt x="802501" y="1599745"/>
                    </a:cubicBezTo>
                    <a:cubicBezTo>
                      <a:pt x="797739" y="1601650"/>
                      <a:pt x="792976" y="1598793"/>
                      <a:pt x="792024" y="1594030"/>
                    </a:cubicBezTo>
                    <a:cubicBezTo>
                      <a:pt x="788214" y="1586410"/>
                      <a:pt x="794881" y="1585458"/>
                      <a:pt x="802501" y="1583553"/>
                    </a:cubicBezTo>
                    <a:close/>
                    <a:moveTo>
                      <a:pt x="573901" y="1577838"/>
                    </a:moveTo>
                    <a:cubicBezTo>
                      <a:pt x="581521" y="1579743"/>
                      <a:pt x="588189" y="1582600"/>
                      <a:pt x="592951" y="1589268"/>
                    </a:cubicBezTo>
                    <a:cubicBezTo>
                      <a:pt x="592951" y="1594982"/>
                      <a:pt x="589141" y="1596888"/>
                      <a:pt x="584379" y="1596888"/>
                    </a:cubicBezTo>
                    <a:cubicBezTo>
                      <a:pt x="575806" y="1597840"/>
                      <a:pt x="568186" y="1595935"/>
                      <a:pt x="565329" y="1587363"/>
                    </a:cubicBezTo>
                    <a:cubicBezTo>
                      <a:pt x="562471" y="1580695"/>
                      <a:pt x="568186" y="1576885"/>
                      <a:pt x="573901" y="1577838"/>
                    </a:cubicBezTo>
                    <a:close/>
                    <a:moveTo>
                      <a:pt x="698678" y="1550216"/>
                    </a:moveTo>
                    <a:cubicBezTo>
                      <a:pt x="729158" y="1545453"/>
                      <a:pt x="746303" y="1560693"/>
                      <a:pt x="763448" y="1592126"/>
                    </a:cubicBezTo>
                    <a:cubicBezTo>
                      <a:pt x="731063" y="1576886"/>
                      <a:pt x="706298" y="1611176"/>
                      <a:pt x="678676" y="1592126"/>
                    </a:cubicBezTo>
                    <a:cubicBezTo>
                      <a:pt x="675818" y="1573076"/>
                      <a:pt x="667246" y="1551168"/>
                      <a:pt x="698678" y="1550216"/>
                    </a:cubicBezTo>
                    <a:close/>
                    <a:moveTo>
                      <a:pt x="492939" y="1460681"/>
                    </a:moveTo>
                    <a:cubicBezTo>
                      <a:pt x="518656" y="1456871"/>
                      <a:pt x="541516" y="1464491"/>
                      <a:pt x="562471" y="1479731"/>
                    </a:cubicBezTo>
                    <a:cubicBezTo>
                      <a:pt x="590094" y="1499733"/>
                      <a:pt x="618669" y="1515926"/>
                      <a:pt x="646291" y="1537833"/>
                    </a:cubicBezTo>
                    <a:cubicBezTo>
                      <a:pt x="620574" y="1545453"/>
                      <a:pt x="593904" y="1560693"/>
                      <a:pt x="577711" y="1525451"/>
                    </a:cubicBezTo>
                    <a:cubicBezTo>
                      <a:pt x="567234" y="1503543"/>
                      <a:pt x="541516" y="1503543"/>
                      <a:pt x="527229" y="1487351"/>
                    </a:cubicBezTo>
                    <a:lnTo>
                      <a:pt x="525032" y="1486533"/>
                    </a:lnTo>
                    <a:lnTo>
                      <a:pt x="527229" y="1488303"/>
                    </a:lnTo>
                    <a:cubicBezTo>
                      <a:pt x="502464" y="1486398"/>
                      <a:pt x="475794" y="1465443"/>
                      <a:pt x="451029" y="1494971"/>
                    </a:cubicBezTo>
                    <a:cubicBezTo>
                      <a:pt x="453886" y="1467348"/>
                      <a:pt x="471984" y="1461633"/>
                      <a:pt x="492939" y="1460681"/>
                    </a:cubicBezTo>
                    <a:close/>
                    <a:moveTo>
                      <a:pt x="592475" y="1413889"/>
                    </a:moveTo>
                    <a:cubicBezTo>
                      <a:pt x="594380" y="1414008"/>
                      <a:pt x="596285" y="1414485"/>
                      <a:pt x="596761" y="1414961"/>
                    </a:cubicBezTo>
                    <a:cubicBezTo>
                      <a:pt x="605334" y="1423533"/>
                      <a:pt x="603428" y="1433058"/>
                      <a:pt x="595809" y="1447346"/>
                    </a:cubicBezTo>
                    <a:cubicBezTo>
                      <a:pt x="589141" y="1434011"/>
                      <a:pt x="579616" y="1426391"/>
                      <a:pt x="588189" y="1414961"/>
                    </a:cubicBezTo>
                    <a:cubicBezTo>
                      <a:pt x="588665" y="1414009"/>
                      <a:pt x="590570" y="1413770"/>
                      <a:pt x="592475" y="1413889"/>
                    </a:cubicBezTo>
                    <a:close/>
                    <a:moveTo>
                      <a:pt x="2633206" y="1174931"/>
                    </a:moveTo>
                    <a:cubicBezTo>
                      <a:pt x="2646541" y="1176836"/>
                      <a:pt x="2659876" y="1178741"/>
                      <a:pt x="2673211" y="1180646"/>
                    </a:cubicBezTo>
                    <a:cubicBezTo>
                      <a:pt x="2657018" y="1197791"/>
                      <a:pt x="2645588" y="1186361"/>
                      <a:pt x="2633206" y="1174931"/>
                    </a:cubicBezTo>
                    <a:close/>
                    <a:moveTo>
                      <a:pt x="2477948" y="1095873"/>
                    </a:moveTo>
                    <a:cubicBezTo>
                      <a:pt x="2477948" y="1101588"/>
                      <a:pt x="2478901" y="1106350"/>
                      <a:pt x="2484616" y="1110160"/>
                    </a:cubicBezTo>
                    <a:cubicBezTo>
                      <a:pt x="2478901" y="1119685"/>
                      <a:pt x="2464613" y="1121590"/>
                      <a:pt x="2464613" y="1135878"/>
                    </a:cubicBezTo>
                    <a:cubicBezTo>
                      <a:pt x="2464613" y="1153023"/>
                      <a:pt x="2454136" y="1151118"/>
                      <a:pt x="2444611" y="1144450"/>
                    </a:cubicBezTo>
                    <a:cubicBezTo>
                      <a:pt x="2434133" y="1136830"/>
                      <a:pt x="2413178" y="1133020"/>
                      <a:pt x="2415083" y="1119685"/>
                    </a:cubicBezTo>
                    <a:cubicBezTo>
                      <a:pt x="2417941" y="1101588"/>
                      <a:pt x="2436038" y="1116828"/>
                      <a:pt x="2446516" y="1114923"/>
                    </a:cubicBezTo>
                    <a:cubicBezTo>
                      <a:pt x="2458898" y="1112065"/>
                      <a:pt x="2470329" y="1106350"/>
                      <a:pt x="2477948" y="1095873"/>
                    </a:cubicBezTo>
                    <a:close/>
                    <a:moveTo>
                      <a:pt x="2344599" y="1039676"/>
                    </a:moveTo>
                    <a:cubicBezTo>
                      <a:pt x="2358886" y="1039676"/>
                      <a:pt x="2352219" y="1056821"/>
                      <a:pt x="2355076" y="1066346"/>
                    </a:cubicBezTo>
                    <a:cubicBezTo>
                      <a:pt x="2354124" y="1077776"/>
                      <a:pt x="2356981" y="1093016"/>
                      <a:pt x="2341741" y="1092063"/>
                    </a:cubicBezTo>
                    <a:cubicBezTo>
                      <a:pt x="2328406" y="1091111"/>
                      <a:pt x="2329359" y="1075871"/>
                      <a:pt x="2328406" y="1065393"/>
                    </a:cubicBezTo>
                    <a:cubicBezTo>
                      <a:pt x="2327454" y="1053011"/>
                      <a:pt x="2331264" y="1039676"/>
                      <a:pt x="2344599" y="1039676"/>
                    </a:cubicBezTo>
                    <a:close/>
                    <a:moveTo>
                      <a:pt x="699631" y="966334"/>
                    </a:moveTo>
                    <a:cubicBezTo>
                      <a:pt x="671056" y="960619"/>
                      <a:pt x="648196" y="971096"/>
                      <a:pt x="616764" y="992051"/>
                    </a:cubicBezTo>
                    <a:cubicBezTo>
                      <a:pt x="652959" y="990146"/>
                      <a:pt x="677724" y="983478"/>
                      <a:pt x="699631" y="966334"/>
                    </a:cubicBezTo>
                    <a:close/>
                    <a:moveTo>
                      <a:pt x="2786559" y="938711"/>
                    </a:moveTo>
                    <a:cubicBezTo>
                      <a:pt x="2796084" y="944426"/>
                      <a:pt x="2804656" y="939663"/>
                      <a:pt x="2814181" y="938711"/>
                    </a:cubicBezTo>
                    <a:cubicBezTo>
                      <a:pt x="2814181" y="940616"/>
                      <a:pt x="2814181" y="943473"/>
                      <a:pt x="2814181" y="945378"/>
                    </a:cubicBezTo>
                    <a:cubicBezTo>
                      <a:pt x="2803704" y="949188"/>
                      <a:pt x="2791321" y="959666"/>
                      <a:pt x="2786559" y="938711"/>
                    </a:cubicBezTo>
                    <a:close/>
                    <a:moveTo>
                      <a:pt x="737731" y="935019"/>
                    </a:moveTo>
                    <a:cubicBezTo>
                      <a:pt x="726540" y="936091"/>
                      <a:pt x="714872" y="940139"/>
                      <a:pt x="702489" y="951093"/>
                    </a:cubicBezTo>
                    <a:cubicBezTo>
                      <a:pt x="731064" y="951093"/>
                      <a:pt x="753924" y="958713"/>
                      <a:pt x="770116" y="936805"/>
                    </a:cubicBezTo>
                    <a:cubicBezTo>
                      <a:pt x="759639" y="935853"/>
                      <a:pt x="748923" y="933948"/>
                      <a:pt x="737731" y="935019"/>
                    </a:cubicBezTo>
                    <a:close/>
                    <a:moveTo>
                      <a:pt x="619383" y="880251"/>
                    </a:moveTo>
                    <a:cubicBezTo>
                      <a:pt x="616526" y="879417"/>
                      <a:pt x="612477" y="880608"/>
                      <a:pt x="608191" y="882513"/>
                    </a:cubicBezTo>
                    <a:cubicBezTo>
                      <a:pt x="589141" y="887276"/>
                      <a:pt x="539611" y="951093"/>
                      <a:pt x="541516" y="968238"/>
                    </a:cubicBezTo>
                    <a:cubicBezTo>
                      <a:pt x="543421" y="979668"/>
                      <a:pt x="550089" y="980621"/>
                      <a:pt x="558661" y="975858"/>
                    </a:cubicBezTo>
                    <a:cubicBezTo>
                      <a:pt x="569139" y="970143"/>
                      <a:pt x="576759" y="960618"/>
                      <a:pt x="578664" y="949188"/>
                    </a:cubicBezTo>
                    <a:cubicBezTo>
                      <a:pt x="582474" y="920613"/>
                      <a:pt x="601524" y="904421"/>
                      <a:pt x="623431" y="890133"/>
                    </a:cubicBezTo>
                    <a:cubicBezTo>
                      <a:pt x="623907" y="883942"/>
                      <a:pt x="622241" y="881084"/>
                      <a:pt x="619383" y="880251"/>
                    </a:cubicBezTo>
                    <a:close/>
                    <a:moveTo>
                      <a:pt x="659626" y="872036"/>
                    </a:moveTo>
                    <a:cubicBezTo>
                      <a:pt x="653911" y="870131"/>
                      <a:pt x="645339" y="876798"/>
                      <a:pt x="647244" y="879656"/>
                    </a:cubicBezTo>
                    <a:cubicBezTo>
                      <a:pt x="657721" y="901563"/>
                      <a:pt x="632956" y="928233"/>
                      <a:pt x="657721" y="950141"/>
                    </a:cubicBezTo>
                    <a:cubicBezTo>
                      <a:pt x="667246" y="936806"/>
                      <a:pt x="676771" y="926328"/>
                      <a:pt x="683439" y="913946"/>
                    </a:cubicBezTo>
                    <a:cubicBezTo>
                      <a:pt x="691059" y="897753"/>
                      <a:pt x="704394" y="924423"/>
                      <a:pt x="711061" y="910136"/>
                    </a:cubicBezTo>
                    <a:cubicBezTo>
                      <a:pt x="713919" y="903468"/>
                      <a:pt x="713919" y="896801"/>
                      <a:pt x="709156" y="891086"/>
                    </a:cubicBezTo>
                    <a:cubicBezTo>
                      <a:pt x="696774" y="875846"/>
                      <a:pt x="676771" y="876798"/>
                      <a:pt x="659626" y="872036"/>
                    </a:cubicBezTo>
                    <a:close/>
                    <a:moveTo>
                      <a:pt x="620410" y="803828"/>
                    </a:moveTo>
                    <a:cubicBezTo>
                      <a:pt x="614918" y="803575"/>
                      <a:pt x="609144" y="804646"/>
                      <a:pt x="603429" y="807266"/>
                    </a:cubicBezTo>
                    <a:cubicBezTo>
                      <a:pt x="579616" y="817743"/>
                      <a:pt x="555804" y="830126"/>
                      <a:pt x="532944" y="841556"/>
                    </a:cubicBezTo>
                    <a:cubicBezTo>
                      <a:pt x="530086" y="850128"/>
                      <a:pt x="536754" y="852033"/>
                      <a:pt x="541516" y="855843"/>
                    </a:cubicBezTo>
                    <a:cubicBezTo>
                      <a:pt x="561519" y="852986"/>
                      <a:pt x="579616" y="838698"/>
                      <a:pt x="602476" y="859653"/>
                    </a:cubicBezTo>
                    <a:cubicBezTo>
                      <a:pt x="617716" y="874893"/>
                      <a:pt x="654864" y="853938"/>
                      <a:pt x="652959" y="835841"/>
                    </a:cubicBezTo>
                    <a:cubicBezTo>
                      <a:pt x="650815" y="817267"/>
                      <a:pt x="636885" y="804587"/>
                      <a:pt x="620410" y="803828"/>
                    </a:cubicBezTo>
                    <a:close/>
                    <a:moveTo>
                      <a:pt x="2051228" y="690108"/>
                    </a:moveTo>
                    <a:cubicBezTo>
                      <a:pt x="2066468" y="695823"/>
                      <a:pt x="2079803" y="697728"/>
                      <a:pt x="2074088" y="722493"/>
                    </a:cubicBezTo>
                    <a:cubicBezTo>
                      <a:pt x="2066468" y="753925"/>
                      <a:pt x="2053133" y="773928"/>
                      <a:pt x="2021701" y="782500"/>
                    </a:cubicBezTo>
                    <a:cubicBezTo>
                      <a:pt x="2009318" y="785358"/>
                      <a:pt x="1997888" y="785358"/>
                      <a:pt x="2000746" y="772023"/>
                    </a:cubicBezTo>
                    <a:cubicBezTo>
                      <a:pt x="2006461" y="745353"/>
                      <a:pt x="2008366" y="714873"/>
                      <a:pt x="2036941" y="698680"/>
                    </a:cubicBezTo>
                    <a:cubicBezTo>
                      <a:pt x="2040751" y="694870"/>
                      <a:pt x="2045513" y="692965"/>
                      <a:pt x="2051228" y="690108"/>
                    </a:cubicBezTo>
                    <a:close/>
                    <a:moveTo>
                      <a:pt x="2111236" y="608669"/>
                    </a:moveTo>
                    <a:cubicBezTo>
                      <a:pt x="2115046" y="609621"/>
                      <a:pt x="2116951" y="613431"/>
                      <a:pt x="2113141" y="623433"/>
                    </a:cubicBezTo>
                    <a:cubicBezTo>
                      <a:pt x="2113141" y="624385"/>
                      <a:pt x="2112189" y="625338"/>
                      <a:pt x="2111236" y="626290"/>
                    </a:cubicBezTo>
                    <a:cubicBezTo>
                      <a:pt x="2147431" y="643435"/>
                      <a:pt x="2126476" y="692013"/>
                      <a:pt x="2159814" y="711063"/>
                    </a:cubicBezTo>
                    <a:cubicBezTo>
                      <a:pt x="2178864" y="721540"/>
                      <a:pt x="2174101" y="752020"/>
                      <a:pt x="2199819" y="758688"/>
                    </a:cubicBezTo>
                    <a:cubicBezTo>
                      <a:pt x="2206486" y="760593"/>
                      <a:pt x="2189341" y="798693"/>
                      <a:pt x="2176959" y="800598"/>
                    </a:cubicBezTo>
                    <a:cubicBezTo>
                      <a:pt x="2149336" y="805360"/>
                      <a:pt x="2120761" y="810123"/>
                      <a:pt x="2092186" y="814885"/>
                    </a:cubicBezTo>
                    <a:cubicBezTo>
                      <a:pt x="2089329" y="799645"/>
                      <a:pt x="2128381" y="789168"/>
                      <a:pt x="2092186" y="777738"/>
                    </a:cubicBezTo>
                    <a:cubicBezTo>
                      <a:pt x="2098854" y="765355"/>
                      <a:pt x="2098854" y="749163"/>
                      <a:pt x="2111236" y="740590"/>
                    </a:cubicBezTo>
                    <a:cubicBezTo>
                      <a:pt x="2127429" y="729160"/>
                      <a:pt x="2118856" y="712015"/>
                      <a:pt x="2110284" y="710110"/>
                    </a:cubicBezTo>
                    <a:cubicBezTo>
                      <a:pt x="2086471" y="705348"/>
                      <a:pt x="2087424" y="682488"/>
                      <a:pt x="2076946" y="669153"/>
                    </a:cubicBezTo>
                    <a:cubicBezTo>
                      <a:pt x="2062659" y="651055"/>
                      <a:pt x="2076946" y="617718"/>
                      <a:pt x="2097901" y="611050"/>
                    </a:cubicBezTo>
                    <a:cubicBezTo>
                      <a:pt x="2101711" y="609621"/>
                      <a:pt x="2107426" y="607716"/>
                      <a:pt x="2111236" y="608669"/>
                    </a:cubicBezTo>
                    <a:close/>
                    <a:moveTo>
                      <a:pt x="927279" y="479605"/>
                    </a:moveTo>
                    <a:cubicBezTo>
                      <a:pt x="932041" y="477700"/>
                      <a:pt x="935851" y="480558"/>
                      <a:pt x="933946" y="486273"/>
                    </a:cubicBezTo>
                    <a:cubicBezTo>
                      <a:pt x="932041" y="490083"/>
                      <a:pt x="929184" y="492941"/>
                      <a:pt x="929184" y="493893"/>
                    </a:cubicBezTo>
                    <a:cubicBezTo>
                      <a:pt x="919659" y="493893"/>
                      <a:pt x="917754" y="491035"/>
                      <a:pt x="919659" y="488178"/>
                    </a:cubicBezTo>
                    <a:cubicBezTo>
                      <a:pt x="921564" y="484368"/>
                      <a:pt x="924421" y="480558"/>
                      <a:pt x="927279" y="479605"/>
                    </a:cubicBezTo>
                    <a:close/>
                    <a:moveTo>
                      <a:pt x="1938089" y="417931"/>
                    </a:moveTo>
                    <a:cubicBezTo>
                      <a:pt x="1948537" y="420431"/>
                      <a:pt x="1955503" y="431504"/>
                      <a:pt x="1959789" y="441505"/>
                    </a:cubicBezTo>
                    <a:cubicBezTo>
                      <a:pt x="1967409" y="457698"/>
                      <a:pt x="1952169" y="461508"/>
                      <a:pt x="1940739" y="466270"/>
                    </a:cubicBezTo>
                    <a:cubicBezTo>
                      <a:pt x="1909306" y="478653"/>
                      <a:pt x="1880731" y="501513"/>
                      <a:pt x="1842631" y="480558"/>
                    </a:cubicBezTo>
                    <a:cubicBezTo>
                      <a:pt x="1829296" y="472938"/>
                      <a:pt x="1832154" y="467223"/>
                      <a:pt x="1832154" y="458650"/>
                    </a:cubicBezTo>
                    <a:cubicBezTo>
                      <a:pt x="1828344" y="450078"/>
                      <a:pt x="1835964" y="442458"/>
                      <a:pt x="1833106" y="431980"/>
                    </a:cubicBezTo>
                    <a:cubicBezTo>
                      <a:pt x="1828344" y="420550"/>
                      <a:pt x="1835011" y="416740"/>
                      <a:pt x="1845489" y="423408"/>
                    </a:cubicBezTo>
                    <a:cubicBezTo>
                      <a:pt x="1847394" y="430075"/>
                      <a:pt x="1849299" y="439600"/>
                      <a:pt x="1857871" y="432933"/>
                    </a:cubicBezTo>
                    <a:cubicBezTo>
                      <a:pt x="1878826" y="418645"/>
                      <a:pt x="1903591" y="426265"/>
                      <a:pt x="1926451" y="418645"/>
                    </a:cubicBezTo>
                    <a:cubicBezTo>
                      <a:pt x="1930737" y="417216"/>
                      <a:pt x="1934607" y="417097"/>
                      <a:pt x="1938089" y="417931"/>
                    </a:cubicBezTo>
                    <a:close/>
                    <a:moveTo>
                      <a:pt x="904419" y="389118"/>
                    </a:moveTo>
                    <a:cubicBezTo>
                      <a:pt x="915849" y="404358"/>
                      <a:pt x="928231" y="418646"/>
                      <a:pt x="938709" y="433886"/>
                    </a:cubicBezTo>
                    <a:cubicBezTo>
                      <a:pt x="940614" y="436743"/>
                      <a:pt x="940614" y="441505"/>
                      <a:pt x="942519" y="446268"/>
                    </a:cubicBezTo>
                    <a:cubicBezTo>
                      <a:pt x="938709" y="447221"/>
                      <a:pt x="932041" y="450078"/>
                      <a:pt x="931089" y="449125"/>
                    </a:cubicBezTo>
                    <a:cubicBezTo>
                      <a:pt x="912991" y="426266"/>
                      <a:pt x="896799" y="440553"/>
                      <a:pt x="878701" y="449125"/>
                    </a:cubicBezTo>
                    <a:cubicBezTo>
                      <a:pt x="871081" y="452936"/>
                      <a:pt x="863461" y="446268"/>
                      <a:pt x="856794" y="443411"/>
                    </a:cubicBezTo>
                    <a:cubicBezTo>
                      <a:pt x="835839" y="424361"/>
                      <a:pt x="864414" y="422455"/>
                      <a:pt x="867271" y="412930"/>
                    </a:cubicBezTo>
                    <a:cubicBezTo>
                      <a:pt x="878701" y="402453"/>
                      <a:pt x="887274" y="388166"/>
                      <a:pt x="904419" y="389118"/>
                    </a:cubicBezTo>
                    <a:close/>
                    <a:moveTo>
                      <a:pt x="1062534" y="340541"/>
                    </a:moveTo>
                    <a:cubicBezTo>
                      <a:pt x="1073011" y="340541"/>
                      <a:pt x="1082536" y="340541"/>
                      <a:pt x="1083489" y="353876"/>
                    </a:cubicBezTo>
                    <a:cubicBezTo>
                      <a:pt x="1073964" y="356733"/>
                      <a:pt x="1066344" y="373878"/>
                      <a:pt x="1053961" y="360543"/>
                    </a:cubicBezTo>
                    <a:cubicBezTo>
                      <a:pt x="1045389" y="351018"/>
                      <a:pt x="1054914" y="345303"/>
                      <a:pt x="1062534" y="340541"/>
                    </a:cubicBezTo>
                    <a:close/>
                    <a:moveTo>
                      <a:pt x="2471113" y="336025"/>
                    </a:moveTo>
                    <a:cubicBezTo>
                      <a:pt x="2489315" y="339763"/>
                      <a:pt x="2505689" y="355066"/>
                      <a:pt x="2521763" y="370068"/>
                    </a:cubicBezTo>
                    <a:cubicBezTo>
                      <a:pt x="2652256" y="491988"/>
                      <a:pt x="2764651" y="627243"/>
                      <a:pt x="2848471" y="785358"/>
                    </a:cubicBezTo>
                    <a:cubicBezTo>
                      <a:pt x="2875141" y="835841"/>
                      <a:pt x="2898953" y="887276"/>
                      <a:pt x="2920861" y="940616"/>
                    </a:cubicBezTo>
                    <a:cubicBezTo>
                      <a:pt x="2925623" y="952046"/>
                      <a:pt x="2938006" y="963476"/>
                      <a:pt x="2926576" y="977763"/>
                    </a:cubicBezTo>
                    <a:cubicBezTo>
                      <a:pt x="2893238" y="978716"/>
                      <a:pt x="2872283" y="955856"/>
                      <a:pt x="2847518" y="938711"/>
                    </a:cubicBezTo>
                    <a:cubicBezTo>
                      <a:pt x="2844661" y="919661"/>
                      <a:pt x="2858948" y="906326"/>
                      <a:pt x="2864663" y="890133"/>
                    </a:cubicBezTo>
                    <a:cubicBezTo>
                      <a:pt x="2846566" y="892991"/>
                      <a:pt x="2829421" y="903468"/>
                      <a:pt x="2810371" y="908231"/>
                    </a:cubicBezTo>
                    <a:cubicBezTo>
                      <a:pt x="2792273" y="911088"/>
                      <a:pt x="2774176" y="912041"/>
                      <a:pt x="2757031" y="904421"/>
                    </a:cubicBezTo>
                    <a:cubicBezTo>
                      <a:pt x="2741791" y="897753"/>
                      <a:pt x="2733218" y="902516"/>
                      <a:pt x="2728456" y="916803"/>
                    </a:cubicBezTo>
                    <a:cubicBezTo>
                      <a:pt x="2724646" y="935853"/>
                      <a:pt x="2713216" y="952998"/>
                      <a:pt x="2707501" y="971096"/>
                    </a:cubicBezTo>
                    <a:cubicBezTo>
                      <a:pt x="2702738" y="984431"/>
                      <a:pt x="2699881" y="997766"/>
                      <a:pt x="2706548" y="1011101"/>
                    </a:cubicBezTo>
                    <a:cubicBezTo>
                      <a:pt x="2712263" y="1021578"/>
                      <a:pt x="2722741" y="1031103"/>
                      <a:pt x="2712263" y="1044438"/>
                    </a:cubicBezTo>
                    <a:cubicBezTo>
                      <a:pt x="2722979" y="1032294"/>
                      <a:pt x="2735302" y="1023900"/>
                      <a:pt x="2750438" y="1026892"/>
                    </a:cubicBezTo>
                    <a:lnTo>
                      <a:pt x="2757317" y="1029909"/>
                    </a:lnTo>
                    <a:lnTo>
                      <a:pt x="2760842" y="1028246"/>
                    </a:lnTo>
                    <a:cubicBezTo>
                      <a:pt x="2768462" y="1021578"/>
                      <a:pt x="2775130" y="1013006"/>
                      <a:pt x="2785607" y="1010148"/>
                    </a:cubicBezTo>
                    <a:cubicBezTo>
                      <a:pt x="2791798" y="1008243"/>
                      <a:pt x="2798228" y="1006814"/>
                      <a:pt x="2804538" y="1006457"/>
                    </a:cubicBezTo>
                    <a:cubicBezTo>
                      <a:pt x="2810848" y="1006100"/>
                      <a:pt x="2817040" y="1006814"/>
                      <a:pt x="2822755" y="1009196"/>
                    </a:cubicBezTo>
                    <a:cubicBezTo>
                      <a:pt x="2859902" y="1023483"/>
                      <a:pt x="2898955" y="1027293"/>
                      <a:pt x="2938959" y="1031103"/>
                    </a:cubicBezTo>
                    <a:cubicBezTo>
                      <a:pt x="2955152" y="1033008"/>
                      <a:pt x="2957057" y="1047296"/>
                      <a:pt x="2959915" y="1058726"/>
                    </a:cubicBezTo>
                    <a:cubicBezTo>
                      <a:pt x="2990394" y="1159691"/>
                      <a:pt x="3010397" y="1262561"/>
                      <a:pt x="3021827" y="1368288"/>
                    </a:cubicBezTo>
                    <a:cubicBezTo>
                      <a:pt x="3029447" y="1433058"/>
                      <a:pt x="3025637" y="1497828"/>
                      <a:pt x="3027542" y="1562598"/>
                    </a:cubicBezTo>
                    <a:cubicBezTo>
                      <a:pt x="3027542" y="1573076"/>
                      <a:pt x="3031352" y="1585458"/>
                      <a:pt x="3020874" y="1594983"/>
                    </a:cubicBezTo>
                    <a:cubicBezTo>
                      <a:pt x="2992299" y="1573076"/>
                      <a:pt x="2963724" y="1551168"/>
                      <a:pt x="2958009" y="1512116"/>
                    </a:cubicBezTo>
                    <a:cubicBezTo>
                      <a:pt x="2954199" y="1483541"/>
                      <a:pt x="2933244" y="1467348"/>
                      <a:pt x="2918005" y="1446393"/>
                    </a:cubicBezTo>
                    <a:cubicBezTo>
                      <a:pt x="2898955" y="1421628"/>
                      <a:pt x="2888477" y="1390196"/>
                      <a:pt x="2860855" y="1371146"/>
                    </a:cubicBezTo>
                    <a:cubicBezTo>
                      <a:pt x="2846567" y="1368288"/>
                      <a:pt x="2836089" y="1359716"/>
                      <a:pt x="2831327" y="1343523"/>
                    </a:cubicBezTo>
                    <a:cubicBezTo>
                      <a:pt x="2835137" y="1360668"/>
                      <a:pt x="2849424" y="1368288"/>
                      <a:pt x="2856092" y="1380671"/>
                    </a:cubicBezTo>
                    <a:cubicBezTo>
                      <a:pt x="2882762" y="1424486"/>
                      <a:pt x="2896097" y="1474968"/>
                      <a:pt x="2930387" y="1514021"/>
                    </a:cubicBezTo>
                    <a:cubicBezTo>
                      <a:pt x="2938007" y="1522593"/>
                      <a:pt x="2938959" y="1534976"/>
                      <a:pt x="2939912" y="1546406"/>
                    </a:cubicBezTo>
                    <a:cubicBezTo>
                      <a:pt x="2941817" y="1566408"/>
                      <a:pt x="2950390" y="1582601"/>
                      <a:pt x="2962772" y="1597841"/>
                    </a:cubicBezTo>
                    <a:cubicBezTo>
                      <a:pt x="2983727" y="1622606"/>
                      <a:pt x="2993252" y="1652133"/>
                      <a:pt x="2999919" y="1683566"/>
                    </a:cubicBezTo>
                    <a:cubicBezTo>
                      <a:pt x="3023732" y="1698806"/>
                      <a:pt x="3015159" y="1721666"/>
                      <a:pt x="3012302" y="1740716"/>
                    </a:cubicBezTo>
                    <a:cubicBezTo>
                      <a:pt x="2988490" y="1885496"/>
                      <a:pt x="2951342" y="2026466"/>
                      <a:pt x="2886572" y="2158864"/>
                    </a:cubicBezTo>
                    <a:cubicBezTo>
                      <a:pt x="2872284" y="2188391"/>
                      <a:pt x="2858949" y="2218871"/>
                      <a:pt x="2841805" y="2246493"/>
                    </a:cubicBezTo>
                    <a:cubicBezTo>
                      <a:pt x="2837042" y="2255066"/>
                      <a:pt x="2835137" y="2266496"/>
                      <a:pt x="2821802" y="2266496"/>
                    </a:cubicBezTo>
                    <a:cubicBezTo>
                      <a:pt x="2812277" y="2260781"/>
                      <a:pt x="2812277" y="2249351"/>
                      <a:pt x="2808467" y="2240778"/>
                    </a:cubicBezTo>
                    <a:cubicBezTo>
                      <a:pt x="2794180" y="2222681"/>
                      <a:pt x="2796084" y="2198868"/>
                      <a:pt x="2785607" y="2172198"/>
                    </a:cubicBezTo>
                    <a:cubicBezTo>
                      <a:pt x="2795132" y="2196011"/>
                      <a:pt x="2791322" y="2217918"/>
                      <a:pt x="2805609" y="2234111"/>
                    </a:cubicBezTo>
                    <a:cubicBezTo>
                      <a:pt x="2812277" y="2246493"/>
                      <a:pt x="2811324" y="2261733"/>
                      <a:pt x="2821802" y="2273164"/>
                    </a:cubicBezTo>
                    <a:cubicBezTo>
                      <a:pt x="2795132" y="2339839"/>
                      <a:pt x="2750364" y="2394131"/>
                      <a:pt x="2708455" y="2451281"/>
                    </a:cubicBezTo>
                    <a:cubicBezTo>
                      <a:pt x="2661782" y="2514146"/>
                      <a:pt x="2606537" y="2568439"/>
                      <a:pt x="2551292" y="2622731"/>
                    </a:cubicBezTo>
                    <a:cubicBezTo>
                      <a:pt x="2527480" y="2646543"/>
                      <a:pt x="2502714" y="2666546"/>
                      <a:pt x="2476997" y="2687501"/>
                    </a:cubicBezTo>
                    <a:cubicBezTo>
                      <a:pt x="2465567" y="2677976"/>
                      <a:pt x="2476997" y="2661783"/>
                      <a:pt x="2463662" y="2655116"/>
                    </a:cubicBezTo>
                    <a:cubicBezTo>
                      <a:pt x="2469377" y="2608443"/>
                      <a:pt x="2446517" y="2570343"/>
                      <a:pt x="2425562" y="2533196"/>
                    </a:cubicBezTo>
                    <a:cubicBezTo>
                      <a:pt x="2392224" y="2475093"/>
                      <a:pt x="2414132" y="2424611"/>
                      <a:pt x="2439849" y="2375081"/>
                    </a:cubicBezTo>
                    <a:cubicBezTo>
                      <a:pt x="2453184" y="2349364"/>
                      <a:pt x="2458899" y="2330314"/>
                      <a:pt x="2449374" y="2301739"/>
                    </a:cubicBezTo>
                    <a:cubicBezTo>
                      <a:pt x="2439849" y="2272211"/>
                      <a:pt x="2442707" y="2240778"/>
                      <a:pt x="2430324" y="2210298"/>
                    </a:cubicBezTo>
                    <a:cubicBezTo>
                      <a:pt x="2420799" y="2187439"/>
                      <a:pt x="2416989" y="2160768"/>
                      <a:pt x="2396987" y="2144576"/>
                    </a:cubicBezTo>
                    <a:cubicBezTo>
                      <a:pt x="2352219" y="2107428"/>
                      <a:pt x="2357934" y="2060756"/>
                      <a:pt x="2370317" y="2012178"/>
                    </a:cubicBezTo>
                    <a:cubicBezTo>
                      <a:pt x="2372222" y="2005511"/>
                      <a:pt x="2374127" y="1998843"/>
                      <a:pt x="2374127" y="1992176"/>
                    </a:cubicBezTo>
                    <a:cubicBezTo>
                      <a:pt x="2376984" y="1954076"/>
                      <a:pt x="2356982" y="1935978"/>
                      <a:pt x="2319834" y="1944551"/>
                    </a:cubicBezTo>
                    <a:cubicBezTo>
                      <a:pt x="2303642" y="1948361"/>
                      <a:pt x="2292212" y="1948361"/>
                      <a:pt x="2282687" y="1931216"/>
                    </a:cubicBezTo>
                    <a:cubicBezTo>
                      <a:pt x="2263637" y="1897878"/>
                      <a:pt x="2235062" y="1889306"/>
                      <a:pt x="2200772" y="1905498"/>
                    </a:cubicBezTo>
                    <a:cubicBezTo>
                      <a:pt x="2186484" y="1912166"/>
                      <a:pt x="2171244" y="1918833"/>
                      <a:pt x="2157909" y="1926453"/>
                    </a:cubicBezTo>
                    <a:cubicBezTo>
                      <a:pt x="2140764" y="1935978"/>
                      <a:pt x="2124572" y="1938836"/>
                      <a:pt x="2106474" y="1931216"/>
                    </a:cubicBezTo>
                    <a:cubicBezTo>
                      <a:pt x="2083614" y="1921691"/>
                      <a:pt x="2059802" y="1925501"/>
                      <a:pt x="2040752" y="1937883"/>
                    </a:cubicBezTo>
                    <a:cubicBezTo>
                      <a:pt x="2012177" y="1956933"/>
                      <a:pt x="1991222" y="1941693"/>
                      <a:pt x="1974077" y="1924548"/>
                    </a:cubicBezTo>
                    <a:cubicBezTo>
                      <a:pt x="1956932" y="1907403"/>
                      <a:pt x="1938834" y="1892163"/>
                      <a:pt x="1919784" y="1877876"/>
                    </a:cubicBezTo>
                    <a:cubicBezTo>
                      <a:pt x="1909307" y="1870256"/>
                      <a:pt x="1899782" y="1861683"/>
                      <a:pt x="1896924" y="1849301"/>
                    </a:cubicBezTo>
                    <a:cubicBezTo>
                      <a:pt x="1889304" y="1812153"/>
                      <a:pt x="1862634" y="1789293"/>
                      <a:pt x="1839774" y="1762623"/>
                    </a:cubicBezTo>
                    <a:cubicBezTo>
                      <a:pt x="1827392" y="1748336"/>
                      <a:pt x="1815962" y="1694043"/>
                      <a:pt x="1822629" y="1676898"/>
                    </a:cubicBezTo>
                    <a:cubicBezTo>
                      <a:pt x="1840727" y="1632131"/>
                      <a:pt x="1846442" y="1585458"/>
                      <a:pt x="1829297" y="1537833"/>
                    </a:cubicBezTo>
                    <a:cubicBezTo>
                      <a:pt x="1826439" y="1530213"/>
                      <a:pt x="1823582" y="1522593"/>
                      <a:pt x="1828344" y="1514973"/>
                    </a:cubicBezTo>
                    <a:cubicBezTo>
                      <a:pt x="1854062" y="1466396"/>
                      <a:pt x="1875017" y="1416866"/>
                      <a:pt x="1909307" y="1373051"/>
                    </a:cubicBezTo>
                    <a:cubicBezTo>
                      <a:pt x="1915022" y="1366383"/>
                      <a:pt x="1923594" y="1365431"/>
                      <a:pt x="1929309" y="1361621"/>
                    </a:cubicBezTo>
                    <a:cubicBezTo>
                      <a:pt x="1954074" y="1345428"/>
                      <a:pt x="1976934" y="1330188"/>
                      <a:pt x="1977887" y="1293041"/>
                    </a:cubicBezTo>
                    <a:cubicBezTo>
                      <a:pt x="1978839" y="1267323"/>
                      <a:pt x="1992174" y="1239701"/>
                      <a:pt x="2019797" y="1227318"/>
                    </a:cubicBezTo>
                    <a:cubicBezTo>
                      <a:pt x="2040752" y="1217793"/>
                      <a:pt x="2050277" y="1201601"/>
                      <a:pt x="2051229" y="1178741"/>
                    </a:cubicBezTo>
                    <a:cubicBezTo>
                      <a:pt x="2058849" y="1162548"/>
                      <a:pt x="2071232" y="1167311"/>
                      <a:pt x="2083614" y="1172073"/>
                    </a:cubicBezTo>
                    <a:cubicBezTo>
                      <a:pt x="2111237" y="1181598"/>
                      <a:pt x="2136002" y="1178741"/>
                      <a:pt x="2161719" y="1162548"/>
                    </a:cubicBezTo>
                    <a:cubicBezTo>
                      <a:pt x="2193152" y="1142546"/>
                      <a:pt x="2229347" y="1134926"/>
                      <a:pt x="2266494" y="1136831"/>
                    </a:cubicBezTo>
                    <a:cubicBezTo>
                      <a:pt x="2288402" y="1137783"/>
                      <a:pt x="2310309" y="1137783"/>
                      <a:pt x="2331264" y="1133021"/>
                    </a:cubicBezTo>
                    <a:cubicBezTo>
                      <a:pt x="2370317" y="1123496"/>
                      <a:pt x="2397939" y="1138736"/>
                      <a:pt x="2387462" y="1197791"/>
                    </a:cubicBezTo>
                    <a:cubicBezTo>
                      <a:pt x="2384604" y="1213983"/>
                      <a:pt x="2384604" y="1228271"/>
                      <a:pt x="2400797" y="1229223"/>
                    </a:cubicBezTo>
                    <a:cubicBezTo>
                      <a:pt x="2447469" y="1231128"/>
                      <a:pt x="2477949" y="1266371"/>
                      <a:pt x="2517002" y="1283516"/>
                    </a:cubicBezTo>
                    <a:cubicBezTo>
                      <a:pt x="2538909" y="1293041"/>
                      <a:pt x="2550339" y="1296851"/>
                      <a:pt x="2556055" y="1266371"/>
                    </a:cubicBezTo>
                    <a:cubicBezTo>
                      <a:pt x="2561769" y="1236843"/>
                      <a:pt x="2589392" y="1227318"/>
                      <a:pt x="2617967" y="1241606"/>
                    </a:cubicBezTo>
                    <a:cubicBezTo>
                      <a:pt x="2644637" y="1254941"/>
                      <a:pt x="2673212" y="1262561"/>
                      <a:pt x="2701787" y="1271133"/>
                    </a:cubicBezTo>
                    <a:cubicBezTo>
                      <a:pt x="2743697" y="1283516"/>
                      <a:pt x="2782749" y="1259703"/>
                      <a:pt x="2823707" y="1270181"/>
                    </a:cubicBezTo>
                    <a:cubicBezTo>
                      <a:pt x="2833232" y="1272086"/>
                      <a:pt x="2840852" y="1262561"/>
                      <a:pt x="2842757" y="1253988"/>
                    </a:cubicBezTo>
                    <a:cubicBezTo>
                      <a:pt x="2847519" y="1233033"/>
                      <a:pt x="2856092" y="1212078"/>
                      <a:pt x="2857997" y="1191123"/>
                    </a:cubicBezTo>
                    <a:cubicBezTo>
                      <a:pt x="2861807" y="1157786"/>
                      <a:pt x="2857044" y="1154928"/>
                      <a:pt x="2824659" y="1163501"/>
                    </a:cubicBezTo>
                    <a:cubicBezTo>
                      <a:pt x="2807514" y="1168263"/>
                      <a:pt x="2793227" y="1167311"/>
                      <a:pt x="2781797" y="1153023"/>
                    </a:cubicBezTo>
                    <a:lnTo>
                      <a:pt x="2778142" y="1149005"/>
                    </a:lnTo>
                    <a:lnTo>
                      <a:pt x="2758579" y="1157637"/>
                    </a:lnTo>
                    <a:cubicBezTo>
                      <a:pt x="2730182" y="1164691"/>
                      <a:pt x="2706072" y="1153261"/>
                      <a:pt x="2684641" y="1122543"/>
                    </a:cubicBezTo>
                    <a:cubicBezTo>
                      <a:pt x="2676068" y="1110161"/>
                      <a:pt x="2672258" y="1095873"/>
                      <a:pt x="2664638" y="1083491"/>
                    </a:cubicBezTo>
                    <a:cubicBezTo>
                      <a:pt x="2658923" y="1073966"/>
                      <a:pt x="2664638" y="1054916"/>
                      <a:pt x="2646541" y="1054916"/>
                    </a:cubicBezTo>
                    <a:cubicBezTo>
                      <a:pt x="2631301" y="1055868"/>
                      <a:pt x="2616061" y="1061583"/>
                      <a:pt x="2610346" y="1080633"/>
                    </a:cubicBezTo>
                    <a:lnTo>
                      <a:pt x="2609202" y="1082346"/>
                    </a:lnTo>
                    <a:lnTo>
                      <a:pt x="2613204" y="1086348"/>
                    </a:lnTo>
                    <a:cubicBezTo>
                      <a:pt x="2619871" y="1093968"/>
                      <a:pt x="2626539" y="1101588"/>
                      <a:pt x="2632254" y="1108255"/>
                    </a:cubicBezTo>
                    <a:cubicBezTo>
                      <a:pt x="2619871" y="1117780"/>
                      <a:pt x="2617014" y="1133020"/>
                      <a:pt x="2609394" y="1145403"/>
                    </a:cubicBezTo>
                    <a:cubicBezTo>
                      <a:pt x="2602726" y="1154928"/>
                      <a:pt x="2586534" y="1142545"/>
                      <a:pt x="2584629" y="1132068"/>
                    </a:cubicBezTo>
                    <a:cubicBezTo>
                      <a:pt x="2581771" y="1117780"/>
                      <a:pt x="2574151" y="1106350"/>
                      <a:pt x="2566055" y="1095397"/>
                    </a:cubicBezTo>
                    <a:lnTo>
                      <a:pt x="2558490" y="1083461"/>
                    </a:lnTo>
                    <a:lnTo>
                      <a:pt x="2545576" y="1071108"/>
                    </a:lnTo>
                    <a:cubicBezTo>
                      <a:pt x="2541766" y="1068251"/>
                      <a:pt x="2537003" y="1065393"/>
                      <a:pt x="2536051" y="1061583"/>
                    </a:cubicBezTo>
                    <a:cubicBezTo>
                      <a:pt x="2522716" y="1003481"/>
                      <a:pt x="2462708" y="991098"/>
                      <a:pt x="2429371" y="952046"/>
                    </a:cubicBezTo>
                    <a:cubicBezTo>
                      <a:pt x="2426513" y="949188"/>
                      <a:pt x="2421751" y="947283"/>
                      <a:pt x="2417941" y="944426"/>
                    </a:cubicBezTo>
                    <a:cubicBezTo>
                      <a:pt x="2416036" y="943473"/>
                      <a:pt x="2413178" y="943473"/>
                      <a:pt x="2407463" y="947283"/>
                    </a:cubicBezTo>
                    <a:cubicBezTo>
                      <a:pt x="2425561" y="973001"/>
                      <a:pt x="2440801" y="998718"/>
                      <a:pt x="2469376" y="1014911"/>
                    </a:cubicBezTo>
                    <a:cubicBezTo>
                      <a:pt x="2483663" y="1023483"/>
                      <a:pt x="2500808" y="1028246"/>
                      <a:pt x="2509381" y="1044438"/>
                    </a:cubicBezTo>
                    <a:cubicBezTo>
                      <a:pt x="2510333" y="1049201"/>
                      <a:pt x="2508428" y="1053963"/>
                      <a:pt x="2504618" y="1057773"/>
                    </a:cubicBezTo>
                    <a:cubicBezTo>
                      <a:pt x="2500808" y="1066346"/>
                      <a:pt x="2479853" y="1059678"/>
                      <a:pt x="2488426" y="1077776"/>
                    </a:cubicBezTo>
                    <a:cubicBezTo>
                      <a:pt x="2485568" y="1082538"/>
                      <a:pt x="2481758" y="1084443"/>
                      <a:pt x="2476996" y="1084443"/>
                    </a:cubicBezTo>
                    <a:cubicBezTo>
                      <a:pt x="2437943" y="1050153"/>
                      <a:pt x="2385556" y="1032056"/>
                      <a:pt x="2356028" y="985383"/>
                    </a:cubicBezTo>
                    <a:cubicBezTo>
                      <a:pt x="2346503" y="970143"/>
                      <a:pt x="2333168" y="968238"/>
                      <a:pt x="2317928" y="978716"/>
                    </a:cubicBezTo>
                    <a:cubicBezTo>
                      <a:pt x="2310308" y="984431"/>
                      <a:pt x="2301736" y="994908"/>
                      <a:pt x="2295068" y="993003"/>
                    </a:cubicBezTo>
                    <a:cubicBezTo>
                      <a:pt x="2237918" y="978716"/>
                      <a:pt x="2232203" y="1040628"/>
                      <a:pt x="2196008" y="1057773"/>
                    </a:cubicBezTo>
                    <a:cubicBezTo>
                      <a:pt x="2185531" y="1062536"/>
                      <a:pt x="2183626" y="1075871"/>
                      <a:pt x="2181721" y="1087301"/>
                    </a:cubicBezTo>
                    <a:cubicBezTo>
                      <a:pt x="2172196" y="1130163"/>
                      <a:pt x="2149336" y="1152071"/>
                      <a:pt x="2105521" y="1157786"/>
                    </a:cubicBezTo>
                    <a:cubicBezTo>
                      <a:pt x="2088376" y="1159691"/>
                      <a:pt x="2069326" y="1179693"/>
                      <a:pt x="2053133" y="1155881"/>
                    </a:cubicBezTo>
                    <a:cubicBezTo>
                      <a:pt x="2052181" y="1145403"/>
                      <a:pt x="2048371" y="1137783"/>
                      <a:pt x="2036941" y="1136831"/>
                    </a:cubicBezTo>
                    <a:cubicBezTo>
                      <a:pt x="2026463" y="1135878"/>
                      <a:pt x="2010271" y="1148261"/>
                      <a:pt x="2008366" y="1131116"/>
                    </a:cubicBezTo>
                    <a:cubicBezTo>
                      <a:pt x="2005508" y="1113018"/>
                      <a:pt x="1993126" y="1094921"/>
                      <a:pt x="2001698" y="1074918"/>
                    </a:cubicBezTo>
                    <a:cubicBezTo>
                      <a:pt x="2011223" y="1051106"/>
                      <a:pt x="2015986" y="1027293"/>
                      <a:pt x="2008366" y="1001576"/>
                    </a:cubicBezTo>
                    <a:cubicBezTo>
                      <a:pt x="2002651" y="979668"/>
                      <a:pt x="2021701" y="978716"/>
                      <a:pt x="2035988" y="977763"/>
                    </a:cubicBezTo>
                    <a:cubicBezTo>
                      <a:pt x="2059801" y="974906"/>
                      <a:pt x="2083613" y="981573"/>
                      <a:pt x="2107426" y="983478"/>
                    </a:cubicBezTo>
                    <a:cubicBezTo>
                      <a:pt x="2120761" y="984431"/>
                      <a:pt x="2139811" y="992051"/>
                      <a:pt x="2148383" y="975858"/>
                    </a:cubicBezTo>
                    <a:cubicBezTo>
                      <a:pt x="2157908" y="956808"/>
                      <a:pt x="2162671" y="934901"/>
                      <a:pt x="2150288" y="913946"/>
                    </a:cubicBezTo>
                    <a:cubicBezTo>
                      <a:pt x="2140763" y="897753"/>
                      <a:pt x="2131238" y="882513"/>
                      <a:pt x="2112188" y="876798"/>
                    </a:cubicBezTo>
                    <a:cubicBezTo>
                      <a:pt x="2105521" y="874893"/>
                      <a:pt x="2094091" y="873941"/>
                      <a:pt x="2096948" y="862511"/>
                    </a:cubicBezTo>
                    <a:cubicBezTo>
                      <a:pt x="2098853" y="852033"/>
                      <a:pt x="2109331" y="852033"/>
                      <a:pt x="2118856" y="849176"/>
                    </a:cubicBezTo>
                    <a:cubicBezTo>
                      <a:pt x="2149336" y="838698"/>
                      <a:pt x="2177911" y="830126"/>
                      <a:pt x="2206486" y="810123"/>
                    </a:cubicBezTo>
                    <a:cubicBezTo>
                      <a:pt x="2241728" y="785358"/>
                      <a:pt x="2258873" y="735828"/>
                      <a:pt x="2308403" y="731066"/>
                    </a:cubicBezTo>
                    <a:cubicBezTo>
                      <a:pt x="2322691" y="729161"/>
                      <a:pt x="2323643" y="718683"/>
                      <a:pt x="2321738" y="708206"/>
                    </a:cubicBezTo>
                    <a:cubicBezTo>
                      <a:pt x="2319833" y="698681"/>
                      <a:pt x="2314118" y="689156"/>
                      <a:pt x="2311261" y="679631"/>
                    </a:cubicBezTo>
                    <a:cubicBezTo>
                      <a:pt x="2307451" y="666296"/>
                      <a:pt x="2305546" y="652008"/>
                      <a:pt x="2320786" y="643436"/>
                    </a:cubicBezTo>
                    <a:cubicBezTo>
                      <a:pt x="2326501" y="640578"/>
                      <a:pt x="2334121" y="632958"/>
                      <a:pt x="2338883" y="638673"/>
                    </a:cubicBezTo>
                    <a:cubicBezTo>
                      <a:pt x="2346503" y="649151"/>
                      <a:pt x="2353171" y="662486"/>
                      <a:pt x="2343646" y="675821"/>
                    </a:cubicBezTo>
                    <a:cubicBezTo>
                      <a:pt x="2337931" y="685346"/>
                      <a:pt x="2342693" y="692966"/>
                      <a:pt x="2348408" y="699633"/>
                    </a:cubicBezTo>
                    <a:cubicBezTo>
                      <a:pt x="2356028" y="708206"/>
                      <a:pt x="2364601" y="711063"/>
                      <a:pt x="2376031" y="706301"/>
                    </a:cubicBezTo>
                    <a:cubicBezTo>
                      <a:pt x="2378888" y="705348"/>
                      <a:pt x="2381746" y="704396"/>
                      <a:pt x="2385556" y="704396"/>
                    </a:cubicBezTo>
                    <a:cubicBezTo>
                      <a:pt x="2409368" y="712968"/>
                      <a:pt x="2432228" y="712016"/>
                      <a:pt x="2454136" y="698681"/>
                    </a:cubicBezTo>
                    <a:cubicBezTo>
                      <a:pt x="2460803" y="694871"/>
                      <a:pt x="2469376" y="692966"/>
                      <a:pt x="2476996" y="692013"/>
                    </a:cubicBezTo>
                    <a:cubicBezTo>
                      <a:pt x="2517001" y="689156"/>
                      <a:pt x="2517001" y="689156"/>
                      <a:pt x="2517953" y="648198"/>
                    </a:cubicBezTo>
                    <a:cubicBezTo>
                      <a:pt x="2525573" y="626291"/>
                      <a:pt x="2540813" y="618671"/>
                      <a:pt x="2563673" y="626291"/>
                    </a:cubicBezTo>
                    <a:cubicBezTo>
                      <a:pt x="2558911" y="610098"/>
                      <a:pt x="2545576" y="599621"/>
                      <a:pt x="2554148" y="585333"/>
                    </a:cubicBezTo>
                    <a:lnTo>
                      <a:pt x="2572928" y="573708"/>
                    </a:lnTo>
                    <a:lnTo>
                      <a:pt x="2586098" y="571735"/>
                    </a:lnTo>
                    <a:lnTo>
                      <a:pt x="2586726" y="571671"/>
                    </a:lnTo>
                    <a:cubicBezTo>
                      <a:pt x="2599630" y="572653"/>
                      <a:pt x="2613203" y="578189"/>
                      <a:pt x="2624633" y="568188"/>
                    </a:cubicBezTo>
                    <a:cubicBezTo>
                      <a:pt x="2626538" y="566283"/>
                      <a:pt x="2628443" y="565331"/>
                      <a:pt x="2630348" y="563426"/>
                    </a:cubicBezTo>
                    <a:cubicBezTo>
                      <a:pt x="2634158" y="561521"/>
                      <a:pt x="2634158" y="568188"/>
                      <a:pt x="2633206" y="563426"/>
                    </a:cubicBezTo>
                    <a:cubicBezTo>
                      <a:pt x="2632253" y="557711"/>
                      <a:pt x="2629396" y="564378"/>
                      <a:pt x="2626538" y="563426"/>
                    </a:cubicBezTo>
                    <a:cubicBezTo>
                      <a:pt x="2615584" y="567236"/>
                      <a:pt x="2604392" y="569141"/>
                      <a:pt x="2593082" y="570689"/>
                    </a:cubicBezTo>
                    <a:lnTo>
                      <a:pt x="2586098" y="571735"/>
                    </a:lnTo>
                    <a:lnTo>
                      <a:pt x="2574151" y="572951"/>
                    </a:lnTo>
                    <a:lnTo>
                      <a:pt x="2572928" y="573708"/>
                    </a:lnTo>
                    <a:lnTo>
                      <a:pt x="2558911" y="575808"/>
                    </a:lnTo>
                    <a:cubicBezTo>
                      <a:pt x="2533193" y="580571"/>
                      <a:pt x="2516048" y="563426"/>
                      <a:pt x="2506523" y="541518"/>
                    </a:cubicBezTo>
                    <a:cubicBezTo>
                      <a:pt x="2496998" y="519611"/>
                      <a:pt x="2487473" y="498656"/>
                      <a:pt x="2512238" y="480558"/>
                    </a:cubicBezTo>
                    <a:cubicBezTo>
                      <a:pt x="2520811" y="474843"/>
                      <a:pt x="2527478" y="467223"/>
                      <a:pt x="2533193" y="458651"/>
                    </a:cubicBezTo>
                    <a:cubicBezTo>
                      <a:pt x="2537003" y="452936"/>
                      <a:pt x="2541766" y="446268"/>
                      <a:pt x="2534146" y="440553"/>
                    </a:cubicBezTo>
                    <a:cubicBezTo>
                      <a:pt x="2526526" y="434838"/>
                      <a:pt x="2515096" y="437696"/>
                      <a:pt x="2513191" y="445316"/>
                    </a:cubicBezTo>
                    <a:cubicBezTo>
                      <a:pt x="2506523" y="474843"/>
                      <a:pt x="2482711" y="489131"/>
                      <a:pt x="2464613" y="509133"/>
                    </a:cubicBezTo>
                    <a:cubicBezTo>
                      <a:pt x="2452231" y="523421"/>
                      <a:pt x="2455088" y="538661"/>
                      <a:pt x="2467471" y="551996"/>
                    </a:cubicBezTo>
                    <a:cubicBezTo>
                      <a:pt x="2481758" y="567236"/>
                      <a:pt x="2481758" y="582476"/>
                      <a:pt x="2468423" y="597716"/>
                    </a:cubicBezTo>
                    <a:cubicBezTo>
                      <a:pt x="2457946" y="610098"/>
                      <a:pt x="2455088" y="623433"/>
                      <a:pt x="2453183" y="638673"/>
                    </a:cubicBezTo>
                    <a:cubicBezTo>
                      <a:pt x="2451278" y="657723"/>
                      <a:pt x="2442706" y="671058"/>
                      <a:pt x="2423656" y="676773"/>
                    </a:cubicBezTo>
                    <a:cubicBezTo>
                      <a:pt x="2413178" y="682488"/>
                      <a:pt x="2402701" y="690108"/>
                      <a:pt x="2389366" y="683441"/>
                    </a:cubicBezTo>
                    <a:cubicBezTo>
                      <a:pt x="2381746" y="676773"/>
                      <a:pt x="2376983" y="670106"/>
                      <a:pt x="2383651" y="659628"/>
                    </a:cubicBezTo>
                    <a:cubicBezTo>
                      <a:pt x="2377936" y="649151"/>
                      <a:pt x="2372221" y="638673"/>
                      <a:pt x="2367458" y="627243"/>
                    </a:cubicBezTo>
                    <a:cubicBezTo>
                      <a:pt x="2348408" y="585333"/>
                      <a:pt x="2348408" y="584381"/>
                      <a:pt x="2308403" y="612003"/>
                    </a:cubicBezTo>
                    <a:cubicBezTo>
                      <a:pt x="2273161" y="616766"/>
                      <a:pt x="2265541" y="608193"/>
                      <a:pt x="2270303" y="571046"/>
                    </a:cubicBezTo>
                    <a:cubicBezTo>
                      <a:pt x="2271256" y="560568"/>
                      <a:pt x="2287448" y="545328"/>
                      <a:pt x="2260778" y="543423"/>
                    </a:cubicBezTo>
                    <a:cubicBezTo>
                      <a:pt x="2255063" y="542471"/>
                      <a:pt x="2255063" y="530088"/>
                      <a:pt x="2259826" y="522468"/>
                    </a:cubicBezTo>
                    <a:cubicBezTo>
                      <a:pt x="2313166" y="486273"/>
                      <a:pt x="2361743" y="445316"/>
                      <a:pt x="2390318" y="385308"/>
                    </a:cubicBezTo>
                    <a:cubicBezTo>
                      <a:pt x="2396986" y="372926"/>
                      <a:pt x="2403653" y="362448"/>
                      <a:pt x="2416988" y="357686"/>
                    </a:cubicBezTo>
                    <a:cubicBezTo>
                      <a:pt x="2416988" y="355781"/>
                      <a:pt x="2416988" y="353876"/>
                      <a:pt x="2417941" y="351971"/>
                    </a:cubicBezTo>
                    <a:cubicBezTo>
                      <a:pt x="2419846" y="352923"/>
                      <a:pt x="2423656" y="354828"/>
                      <a:pt x="2424608" y="353876"/>
                    </a:cubicBezTo>
                    <a:cubicBezTo>
                      <a:pt x="2434371" y="344351"/>
                      <a:pt x="2443539" y="338934"/>
                      <a:pt x="2452245" y="336582"/>
                    </a:cubicBezTo>
                    <a:cubicBezTo>
                      <a:pt x="2458775" y="334818"/>
                      <a:pt x="2465045" y="334779"/>
                      <a:pt x="2471113" y="336025"/>
                    </a:cubicBezTo>
                    <a:close/>
                    <a:moveTo>
                      <a:pt x="761544" y="194808"/>
                    </a:moveTo>
                    <a:cubicBezTo>
                      <a:pt x="773926" y="196713"/>
                      <a:pt x="774879" y="206238"/>
                      <a:pt x="773926" y="216716"/>
                    </a:cubicBezTo>
                    <a:cubicBezTo>
                      <a:pt x="755829" y="237671"/>
                      <a:pt x="760591" y="257673"/>
                      <a:pt x="773926" y="278628"/>
                    </a:cubicBezTo>
                    <a:cubicBezTo>
                      <a:pt x="748209" y="302441"/>
                      <a:pt x="720586" y="315776"/>
                      <a:pt x="687249" y="293868"/>
                    </a:cubicBezTo>
                    <a:cubicBezTo>
                      <a:pt x="682486" y="291011"/>
                      <a:pt x="675819" y="292916"/>
                      <a:pt x="671056" y="292916"/>
                    </a:cubicBezTo>
                    <a:cubicBezTo>
                      <a:pt x="660579" y="294821"/>
                      <a:pt x="650101" y="296726"/>
                      <a:pt x="640576" y="298631"/>
                    </a:cubicBezTo>
                    <a:cubicBezTo>
                      <a:pt x="627241" y="300536"/>
                      <a:pt x="613906" y="302441"/>
                      <a:pt x="603429" y="291011"/>
                    </a:cubicBezTo>
                    <a:cubicBezTo>
                      <a:pt x="636766" y="258626"/>
                      <a:pt x="678676" y="239576"/>
                      <a:pt x="715824" y="211953"/>
                    </a:cubicBezTo>
                    <a:cubicBezTo>
                      <a:pt x="719634" y="209096"/>
                      <a:pt x="724396" y="211953"/>
                      <a:pt x="727254" y="215763"/>
                    </a:cubicBezTo>
                    <a:cubicBezTo>
                      <a:pt x="746304" y="220526"/>
                      <a:pt x="741541" y="187188"/>
                      <a:pt x="761544" y="194808"/>
                    </a:cubicBezTo>
                    <a:close/>
                    <a:moveTo>
                      <a:pt x="873343" y="184331"/>
                    </a:moveTo>
                    <a:cubicBezTo>
                      <a:pt x="879653" y="185283"/>
                      <a:pt x="886320" y="188617"/>
                      <a:pt x="891083" y="191951"/>
                    </a:cubicBezTo>
                    <a:cubicBezTo>
                      <a:pt x="904418" y="200523"/>
                      <a:pt x="892988" y="209096"/>
                      <a:pt x="888226" y="217668"/>
                    </a:cubicBezTo>
                    <a:lnTo>
                      <a:pt x="879241" y="234820"/>
                    </a:lnTo>
                    <a:lnTo>
                      <a:pt x="895370" y="235036"/>
                    </a:lnTo>
                    <a:cubicBezTo>
                      <a:pt x="907514" y="238206"/>
                      <a:pt x="906800" y="249815"/>
                      <a:pt x="899656" y="266246"/>
                    </a:cubicBezTo>
                    <a:cubicBezTo>
                      <a:pt x="894893" y="277676"/>
                      <a:pt x="884416" y="289106"/>
                      <a:pt x="892988" y="303393"/>
                    </a:cubicBezTo>
                    <a:cubicBezTo>
                      <a:pt x="897751" y="310061"/>
                      <a:pt x="901561" y="309108"/>
                      <a:pt x="905371" y="303393"/>
                    </a:cubicBezTo>
                    <a:cubicBezTo>
                      <a:pt x="923468" y="307203"/>
                      <a:pt x="923468" y="307203"/>
                      <a:pt x="915848" y="337683"/>
                    </a:cubicBezTo>
                    <a:cubicBezTo>
                      <a:pt x="926326" y="330063"/>
                      <a:pt x="936803" y="329111"/>
                      <a:pt x="946328" y="324348"/>
                    </a:cubicBezTo>
                    <a:lnTo>
                      <a:pt x="973409" y="303804"/>
                    </a:lnTo>
                    <a:lnTo>
                      <a:pt x="975260" y="292796"/>
                    </a:lnTo>
                    <a:cubicBezTo>
                      <a:pt x="974903" y="288629"/>
                      <a:pt x="972522" y="284819"/>
                      <a:pt x="965378" y="281485"/>
                    </a:cubicBezTo>
                    <a:cubicBezTo>
                      <a:pt x="944423" y="270055"/>
                      <a:pt x="942518" y="249100"/>
                      <a:pt x="962521" y="233860"/>
                    </a:cubicBezTo>
                    <a:cubicBezTo>
                      <a:pt x="977761" y="221478"/>
                      <a:pt x="993953" y="208143"/>
                      <a:pt x="1013956" y="203380"/>
                    </a:cubicBezTo>
                    <a:cubicBezTo>
                      <a:pt x="1018718" y="201475"/>
                      <a:pt x="1023481" y="200046"/>
                      <a:pt x="1028243" y="200165"/>
                    </a:cubicBezTo>
                    <a:cubicBezTo>
                      <a:pt x="1033006" y="200284"/>
                      <a:pt x="1037768" y="201951"/>
                      <a:pt x="1042531" y="206238"/>
                    </a:cubicBezTo>
                    <a:cubicBezTo>
                      <a:pt x="1037768" y="220525"/>
                      <a:pt x="1018718" y="221478"/>
                      <a:pt x="1016813" y="234813"/>
                    </a:cubicBezTo>
                    <a:cubicBezTo>
                      <a:pt x="1029196" y="212905"/>
                      <a:pt x="1052056" y="208143"/>
                      <a:pt x="1075868" y="204333"/>
                    </a:cubicBezTo>
                    <a:cubicBezTo>
                      <a:pt x="1082536" y="204333"/>
                      <a:pt x="1089203" y="204333"/>
                      <a:pt x="1095871" y="204333"/>
                    </a:cubicBezTo>
                    <a:cubicBezTo>
                      <a:pt x="1106348" y="211953"/>
                      <a:pt x="1099681" y="223383"/>
                      <a:pt x="1099681" y="232908"/>
                    </a:cubicBezTo>
                    <a:cubicBezTo>
                      <a:pt x="1112063" y="235765"/>
                      <a:pt x="1123493" y="229098"/>
                      <a:pt x="1133971" y="231003"/>
                    </a:cubicBezTo>
                    <a:cubicBezTo>
                      <a:pt x="1140638" y="231003"/>
                      <a:pt x="1146353" y="233860"/>
                      <a:pt x="1151116" y="238623"/>
                    </a:cubicBezTo>
                    <a:cubicBezTo>
                      <a:pt x="1162546" y="262435"/>
                      <a:pt x="1192073" y="265293"/>
                      <a:pt x="1205408" y="287200"/>
                    </a:cubicBezTo>
                    <a:cubicBezTo>
                      <a:pt x="1219696" y="305298"/>
                      <a:pt x="1210171" y="320538"/>
                      <a:pt x="1198741" y="334825"/>
                    </a:cubicBezTo>
                    <a:cubicBezTo>
                      <a:pt x="1205408" y="359590"/>
                      <a:pt x="1234936" y="358638"/>
                      <a:pt x="1248271" y="377688"/>
                    </a:cubicBezTo>
                    <a:cubicBezTo>
                      <a:pt x="1257796" y="391023"/>
                      <a:pt x="1257796" y="393880"/>
                      <a:pt x="1246366" y="402453"/>
                    </a:cubicBezTo>
                    <a:cubicBezTo>
                      <a:pt x="1226363" y="415788"/>
                      <a:pt x="1207313" y="445315"/>
                      <a:pt x="1187311" y="402453"/>
                    </a:cubicBezTo>
                    <a:cubicBezTo>
                      <a:pt x="1184453" y="396738"/>
                      <a:pt x="1176833" y="390070"/>
                      <a:pt x="1171118" y="396738"/>
                    </a:cubicBezTo>
                    <a:cubicBezTo>
                      <a:pt x="1161593" y="407215"/>
                      <a:pt x="1163498" y="418645"/>
                      <a:pt x="1171118" y="431028"/>
                    </a:cubicBezTo>
                    <a:cubicBezTo>
                      <a:pt x="1186358" y="457698"/>
                      <a:pt x="1180643" y="471033"/>
                      <a:pt x="1151116" y="479605"/>
                    </a:cubicBezTo>
                    <a:cubicBezTo>
                      <a:pt x="1147306" y="475795"/>
                      <a:pt x="1141591" y="474843"/>
                      <a:pt x="1136828" y="476748"/>
                    </a:cubicBezTo>
                    <a:cubicBezTo>
                      <a:pt x="1132066" y="478653"/>
                      <a:pt x="1134923" y="483415"/>
                      <a:pt x="1136828" y="487225"/>
                    </a:cubicBezTo>
                    <a:cubicBezTo>
                      <a:pt x="1135876" y="500560"/>
                      <a:pt x="1128256" y="503418"/>
                      <a:pt x="1118731" y="497703"/>
                    </a:cubicBezTo>
                    <a:cubicBezTo>
                      <a:pt x="1098728" y="487225"/>
                      <a:pt x="1074916" y="482463"/>
                      <a:pt x="1066343" y="455793"/>
                    </a:cubicBezTo>
                    <a:cubicBezTo>
                      <a:pt x="1058723" y="432933"/>
                      <a:pt x="1039673" y="427218"/>
                      <a:pt x="1016813" y="433885"/>
                    </a:cubicBezTo>
                    <a:cubicBezTo>
                      <a:pt x="1008241" y="436743"/>
                      <a:pt x="999668" y="438648"/>
                      <a:pt x="996811" y="428170"/>
                    </a:cubicBezTo>
                    <a:cubicBezTo>
                      <a:pt x="993001" y="415788"/>
                      <a:pt x="1007288" y="411025"/>
                      <a:pt x="1013003" y="411978"/>
                    </a:cubicBezTo>
                    <a:cubicBezTo>
                      <a:pt x="1055866" y="420550"/>
                      <a:pt x="1078726" y="386260"/>
                      <a:pt x="1109206" y="369115"/>
                    </a:cubicBezTo>
                    <a:cubicBezTo>
                      <a:pt x="1117778" y="343398"/>
                      <a:pt x="1089203" y="330063"/>
                      <a:pt x="1089203" y="307203"/>
                    </a:cubicBezTo>
                    <a:cubicBezTo>
                      <a:pt x="1085393" y="301488"/>
                      <a:pt x="1081583" y="296725"/>
                      <a:pt x="1077773" y="291010"/>
                    </a:cubicBezTo>
                    <a:cubicBezTo>
                      <a:pt x="1057771" y="307203"/>
                      <a:pt x="1036816" y="290058"/>
                      <a:pt x="1016813" y="292915"/>
                    </a:cubicBezTo>
                    <a:cubicBezTo>
                      <a:pt x="1012050" y="293391"/>
                      <a:pt x="1008717" y="294106"/>
                      <a:pt x="1007169" y="296011"/>
                    </a:cubicBezTo>
                    <a:lnTo>
                      <a:pt x="1007866" y="302667"/>
                    </a:lnTo>
                    <a:lnTo>
                      <a:pt x="1009193" y="303393"/>
                    </a:lnTo>
                    <a:cubicBezTo>
                      <a:pt x="1013003" y="324348"/>
                      <a:pt x="986333" y="363401"/>
                      <a:pt x="962521" y="370068"/>
                    </a:cubicBezTo>
                    <a:cubicBezTo>
                      <a:pt x="943471" y="375783"/>
                      <a:pt x="924421" y="377688"/>
                      <a:pt x="905371" y="371973"/>
                    </a:cubicBezTo>
                    <a:cubicBezTo>
                      <a:pt x="896798" y="389118"/>
                      <a:pt x="879653" y="396738"/>
                      <a:pt x="868223" y="410073"/>
                    </a:cubicBezTo>
                    <a:cubicBezTo>
                      <a:pt x="859651" y="419598"/>
                      <a:pt x="849173" y="424361"/>
                      <a:pt x="836791" y="426266"/>
                    </a:cubicBezTo>
                    <a:cubicBezTo>
                      <a:pt x="830123" y="425313"/>
                      <a:pt x="820598" y="421503"/>
                      <a:pt x="816788" y="424361"/>
                    </a:cubicBezTo>
                    <a:cubicBezTo>
                      <a:pt x="772973" y="455793"/>
                      <a:pt x="714871" y="464366"/>
                      <a:pt x="677723" y="507228"/>
                    </a:cubicBezTo>
                    <a:cubicBezTo>
                      <a:pt x="667246" y="519611"/>
                      <a:pt x="646291" y="531993"/>
                      <a:pt x="668198" y="553901"/>
                    </a:cubicBezTo>
                    <a:cubicBezTo>
                      <a:pt x="672961" y="558663"/>
                      <a:pt x="665341" y="574856"/>
                      <a:pt x="662483" y="586286"/>
                    </a:cubicBezTo>
                    <a:cubicBezTo>
                      <a:pt x="685343" y="585333"/>
                      <a:pt x="702488" y="596763"/>
                      <a:pt x="716776" y="612956"/>
                    </a:cubicBezTo>
                    <a:cubicBezTo>
                      <a:pt x="731063" y="630101"/>
                      <a:pt x="747256" y="644388"/>
                      <a:pt x="771068" y="645341"/>
                    </a:cubicBezTo>
                    <a:cubicBezTo>
                      <a:pt x="789166" y="646293"/>
                      <a:pt x="788213" y="653913"/>
                      <a:pt x="782498" y="667248"/>
                    </a:cubicBezTo>
                    <a:cubicBezTo>
                      <a:pt x="774878" y="685346"/>
                      <a:pt x="766306" y="702491"/>
                      <a:pt x="772973" y="726303"/>
                    </a:cubicBezTo>
                    <a:cubicBezTo>
                      <a:pt x="779641" y="752973"/>
                      <a:pt x="789166" y="747258"/>
                      <a:pt x="805358" y="736781"/>
                    </a:cubicBezTo>
                    <a:cubicBezTo>
                      <a:pt x="823456" y="725351"/>
                      <a:pt x="826313" y="706301"/>
                      <a:pt x="828218" y="689156"/>
                    </a:cubicBezTo>
                    <a:cubicBezTo>
                      <a:pt x="831076" y="669153"/>
                      <a:pt x="841553" y="660581"/>
                      <a:pt x="858698" y="652961"/>
                    </a:cubicBezTo>
                    <a:cubicBezTo>
                      <a:pt x="901561" y="638673"/>
                      <a:pt x="911086" y="619623"/>
                      <a:pt x="901561" y="573903"/>
                    </a:cubicBezTo>
                    <a:cubicBezTo>
                      <a:pt x="900608" y="569141"/>
                      <a:pt x="899656" y="563426"/>
                      <a:pt x="904418" y="561521"/>
                    </a:cubicBezTo>
                    <a:cubicBezTo>
                      <a:pt x="937756" y="550091"/>
                      <a:pt x="937756" y="514848"/>
                      <a:pt x="953948" y="491988"/>
                    </a:cubicBezTo>
                    <a:cubicBezTo>
                      <a:pt x="957758" y="486273"/>
                      <a:pt x="961568" y="480558"/>
                      <a:pt x="968236" y="478653"/>
                    </a:cubicBezTo>
                    <a:cubicBezTo>
                      <a:pt x="991096" y="471986"/>
                      <a:pt x="1037768" y="491036"/>
                      <a:pt x="1049198" y="512943"/>
                    </a:cubicBezTo>
                    <a:cubicBezTo>
                      <a:pt x="1061581" y="517706"/>
                      <a:pt x="1074916" y="522468"/>
                      <a:pt x="1063486" y="539613"/>
                    </a:cubicBezTo>
                    <a:cubicBezTo>
                      <a:pt x="1048246" y="555806"/>
                      <a:pt x="1052056" y="572951"/>
                      <a:pt x="1067296" y="583428"/>
                    </a:cubicBezTo>
                    <a:cubicBezTo>
                      <a:pt x="1084441" y="593906"/>
                      <a:pt x="1099681" y="578666"/>
                      <a:pt x="1112063" y="568188"/>
                    </a:cubicBezTo>
                    <a:cubicBezTo>
                      <a:pt x="1139686" y="545328"/>
                      <a:pt x="1138733" y="544376"/>
                      <a:pt x="1146353" y="580571"/>
                    </a:cubicBezTo>
                    <a:cubicBezTo>
                      <a:pt x="1149211" y="592953"/>
                      <a:pt x="1154926" y="606288"/>
                      <a:pt x="1151116" y="616766"/>
                    </a:cubicBezTo>
                    <a:cubicBezTo>
                      <a:pt x="1138733" y="656771"/>
                      <a:pt x="1163498" y="672011"/>
                      <a:pt x="1193026" y="684393"/>
                    </a:cubicBezTo>
                    <a:cubicBezTo>
                      <a:pt x="1193026" y="693918"/>
                      <a:pt x="1188501" y="696537"/>
                      <a:pt x="1182905" y="697847"/>
                    </a:cubicBezTo>
                    <a:lnTo>
                      <a:pt x="1179024" y="699159"/>
                    </a:lnTo>
                    <a:lnTo>
                      <a:pt x="1177845" y="699023"/>
                    </a:lnTo>
                    <a:cubicBezTo>
                      <a:pt x="1174214" y="699455"/>
                      <a:pt x="1170404" y="700824"/>
                      <a:pt x="1166356" y="703443"/>
                    </a:cubicBezTo>
                    <a:lnTo>
                      <a:pt x="1179024" y="699159"/>
                    </a:lnTo>
                    <a:lnTo>
                      <a:pt x="1188263" y="700229"/>
                    </a:lnTo>
                    <a:cubicBezTo>
                      <a:pt x="1194931" y="702491"/>
                      <a:pt x="1201122" y="707253"/>
                      <a:pt x="1207313" y="712016"/>
                    </a:cubicBezTo>
                    <a:cubicBezTo>
                      <a:pt x="1210647" y="727732"/>
                      <a:pt x="1209694" y="741781"/>
                      <a:pt x="1205051" y="754402"/>
                    </a:cubicBezTo>
                    <a:lnTo>
                      <a:pt x="1180854" y="787924"/>
                    </a:lnTo>
                    <a:lnTo>
                      <a:pt x="1187073" y="807504"/>
                    </a:lnTo>
                    <a:cubicBezTo>
                      <a:pt x="1190883" y="812504"/>
                      <a:pt x="1196836" y="815362"/>
                      <a:pt x="1206361" y="814886"/>
                    </a:cubicBezTo>
                    <a:cubicBezTo>
                      <a:pt x="1214934" y="814886"/>
                      <a:pt x="1223506" y="816791"/>
                      <a:pt x="1213981" y="828221"/>
                    </a:cubicBezTo>
                    <a:cubicBezTo>
                      <a:pt x="1208266" y="850128"/>
                      <a:pt x="1205409" y="874893"/>
                      <a:pt x="1172071" y="862511"/>
                    </a:cubicBezTo>
                    <a:cubicBezTo>
                      <a:pt x="1153021" y="859653"/>
                      <a:pt x="1123494" y="872036"/>
                      <a:pt x="1115874" y="854891"/>
                    </a:cubicBezTo>
                    <a:cubicBezTo>
                      <a:pt x="1109206" y="839651"/>
                      <a:pt x="1133971" y="821553"/>
                      <a:pt x="1148259" y="807266"/>
                    </a:cubicBezTo>
                    <a:cubicBezTo>
                      <a:pt x="1157784" y="799646"/>
                      <a:pt x="1159689" y="785358"/>
                      <a:pt x="1173024" y="780596"/>
                    </a:cubicBezTo>
                    <a:lnTo>
                      <a:pt x="1173125" y="780684"/>
                    </a:lnTo>
                    <a:lnTo>
                      <a:pt x="1174333" y="770475"/>
                    </a:lnTo>
                    <a:cubicBezTo>
                      <a:pt x="1173023" y="767975"/>
                      <a:pt x="1169689" y="766784"/>
                      <a:pt x="1163498" y="767261"/>
                    </a:cubicBezTo>
                    <a:cubicBezTo>
                      <a:pt x="1147306" y="769166"/>
                      <a:pt x="1137781" y="780596"/>
                      <a:pt x="1124446" y="787263"/>
                    </a:cubicBezTo>
                    <a:cubicBezTo>
                      <a:pt x="1097776" y="793931"/>
                      <a:pt x="1070153" y="791073"/>
                      <a:pt x="1043483" y="789168"/>
                    </a:cubicBezTo>
                    <a:cubicBezTo>
                      <a:pt x="1026338" y="788216"/>
                      <a:pt x="1010146" y="786311"/>
                      <a:pt x="993953" y="794883"/>
                    </a:cubicBezTo>
                    <a:cubicBezTo>
                      <a:pt x="987286" y="810123"/>
                      <a:pt x="971093" y="808218"/>
                      <a:pt x="959663" y="814886"/>
                    </a:cubicBezTo>
                    <a:cubicBezTo>
                      <a:pt x="951091" y="825363"/>
                      <a:pt x="939661" y="831078"/>
                      <a:pt x="929183" y="839651"/>
                    </a:cubicBezTo>
                    <a:lnTo>
                      <a:pt x="925100" y="843462"/>
                    </a:lnTo>
                    <a:lnTo>
                      <a:pt x="915848" y="851081"/>
                    </a:lnTo>
                    <a:cubicBezTo>
                      <a:pt x="915848" y="851081"/>
                      <a:pt x="912991" y="851081"/>
                      <a:pt x="912991" y="851081"/>
                    </a:cubicBezTo>
                    <a:cubicBezTo>
                      <a:pt x="912991" y="851081"/>
                      <a:pt x="914896" y="852986"/>
                      <a:pt x="914896" y="852986"/>
                    </a:cubicBezTo>
                    <a:lnTo>
                      <a:pt x="925100" y="843462"/>
                    </a:lnTo>
                    <a:lnTo>
                      <a:pt x="932041" y="837746"/>
                    </a:lnTo>
                    <a:cubicBezTo>
                      <a:pt x="942518" y="824411"/>
                      <a:pt x="959663" y="826316"/>
                      <a:pt x="972998" y="820601"/>
                    </a:cubicBezTo>
                    <a:cubicBezTo>
                      <a:pt x="979666" y="818696"/>
                      <a:pt x="986333" y="814886"/>
                      <a:pt x="992048" y="814886"/>
                    </a:cubicBezTo>
                    <a:cubicBezTo>
                      <a:pt x="1003478" y="813933"/>
                      <a:pt x="1017766" y="809171"/>
                      <a:pt x="1023481" y="819648"/>
                    </a:cubicBezTo>
                    <a:cubicBezTo>
                      <a:pt x="1032053" y="834888"/>
                      <a:pt x="1013003" y="835841"/>
                      <a:pt x="1005383" y="842508"/>
                    </a:cubicBezTo>
                    <a:cubicBezTo>
                      <a:pt x="1003478" y="844413"/>
                      <a:pt x="1005383" y="851081"/>
                      <a:pt x="1006336" y="854891"/>
                    </a:cubicBezTo>
                    <a:cubicBezTo>
                      <a:pt x="997763" y="866321"/>
                      <a:pt x="1011098" y="877751"/>
                      <a:pt x="1005383" y="889181"/>
                    </a:cubicBezTo>
                    <a:cubicBezTo>
                      <a:pt x="1001573" y="899658"/>
                      <a:pt x="992048" y="903468"/>
                      <a:pt x="984428" y="910136"/>
                    </a:cubicBezTo>
                    <a:cubicBezTo>
                      <a:pt x="974903" y="918708"/>
                      <a:pt x="961568" y="909183"/>
                      <a:pt x="952043" y="916803"/>
                    </a:cubicBezTo>
                    <a:cubicBezTo>
                      <a:pt x="937756" y="931091"/>
                      <a:pt x="916801" y="932043"/>
                      <a:pt x="899656" y="938711"/>
                    </a:cubicBezTo>
                    <a:cubicBezTo>
                      <a:pt x="876796" y="947283"/>
                      <a:pt x="858698" y="959666"/>
                      <a:pt x="855841" y="985383"/>
                    </a:cubicBezTo>
                    <a:cubicBezTo>
                      <a:pt x="853936" y="1001576"/>
                      <a:pt x="839648" y="1003481"/>
                      <a:pt x="831076" y="1003481"/>
                    </a:cubicBezTo>
                    <a:cubicBezTo>
                      <a:pt x="779641" y="1006338"/>
                      <a:pt x="763448" y="1048248"/>
                      <a:pt x="738683" y="1081586"/>
                    </a:cubicBezTo>
                    <a:cubicBezTo>
                      <a:pt x="708203" y="1076823"/>
                      <a:pt x="712013" y="1097778"/>
                      <a:pt x="711061" y="1115876"/>
                    </a:cubicBezTo>
                    <a:cubicBezTo>
                      <a:pt x="707251" y="1144451"/>
                      <a:pt x="692011" y="1163501"/>
                      <a:pt x="666293" y="1175883"/>
                    </a:cubicBezTo>
                    <a:cubicBezTo>
                      <a:pt x="636766" y="1191123"/>
                      <a:pt x="610096" y="1209221"/>
                      <a:pt x="585331" y="1230176"/>
                    </a:cubicBezTo>
                    <a:cubicBezTo>
                      <a:pt x="565328" y="1247320"/>
                      <a:pt x="557708" y="1270181"/>
                      <a:pt x="559613" y="1297803"/>
                    </a:cubicBezTo>
                    <a:cubicBezTo>
                      <a:pt x="561518" y="1327331"/>
                      <a:pt x="564376" y="1356858"/>
                      <a:pt x="557708" y="1386386"/>
                    </a:cubicBezTo>
                    <a:cubicBezTo>
                      <a:pt x="555803" y="1394958"/>
                      <a:pt x="551993" y="1406388"/>
                      <a:pt x="542468" y="1407341"/>
                    </a:cubicBezTo>
                    <a:cubicBezTo>
                      <a:pt x="530086" y="1409246"/>
                      <a:pt x="531038" y="1394958"/>
                      <a:pt x="528181" y="1387338"/>
                    </a:cubicBezTo>
                    <a:cubicBezTo>
                      <a:pt x="522466" y="1365431"/>
                      <a:pt x="516751" y="1344476"/>
                      <a:pt x="519608" y="1320663"/>
                    </a:cubicBezTo>
                    <a:cubicBezTo>
                      <a:pt x="521513" y="1300661"/>
                      <a:pt x="522466" y="1280658"/>
                      <a:pt x="488176" y="1283516"/>
                    </a:cubicBezTo>
                    <a:cubicBezTo>
                      <a:pt x="470078" y="1285421"/>
                      <a:pt x="452933" y="1262561"/>
                      <a:pt x="429121" y="1267323"/>
                    </a:cubicBezTo>
                    <a:cubicBezTo>
                      <a:pt x="422453" y="1268276"/>
                      <a:pt x="411023" y="1265418"/>
                      <a:pt x="409118" y="1268276"/>
                    </a:cubicBezTo>
                    <a:cubicBezTo>
                      <a:pt x="391973" y="1307328"/>
                      <a:pt x="364351" y="1288278"/>
                      <a:pt x="336728" y="1284468"/>
                    </a:cubicBezTo>
                    <a:cubicBezTo>
                      <a:pt x="279578" y="1275896"/>
                      <a:pt x="228143" y="1315901"/>
                      <a:pt x="215761" y="1373051"/>
                    </a:cubicBezTo>
                    <a:cubicBezTo>
                      <a:pt x="210998" y="1396863"/>
                      <a:pt x="193853" y="1415913"/>
                      <a:pt x="189091" y="1441631"/>
                    </a:cubicBezTo>
                    <a:cubicBezTo>
                      <a:pt x="182423" y="1476873"/>
                      <a:pt x="183376" y="1511163"/>
                      <a:pt x="196711" y="1544501"/>
                    </a:cubicBezTo>
                    <a:cubicBezTo>
                      <a:pt x="204331" y="1564503"/>
                      <a:pt x="219571" y="1574028"/>
                      <a:pt x="244336" y="1573076"/>
                    </a:cubicBezTo>
                    <a:cubicBezTo>
                      <a:pt x="284341" y="1571171"/>
                      <a:pt x="310058" y="1555931"/>
                      <a:pt x="320536" y="1514973"/>
                    </a:cubicBezTo>
                    <a:cubicBezTo>
                      <a:pt x="324346" y="1500686"/>
                      <a:pt x="374828" y="1487351"/>
                      <a:pt x="387211" y="1494971"/>
                    </a:cubicBezTo>
                    <a:cubicBezTo>
                      <a:pt x="396736" y="1500686"/>
                      <a:pt x="392926" y="1507353"/>
                      <a:pt x="389116" y="1515926"/>
                    </a:cubicBezTo>
                    <a:cubicBezTo>
                      <a:pt x="372923" y="1552121"/>
                      <a:pt x="358636" y="1589268"/>
                      <a:pt x="340538" y="1624511"/>
                    </a:cubicBezTo>
                    <a:cubicBezTo>
                      <a:pt x="329108" y="1646418"/>
                      <a:pt x="340538" y="1644513"/>
                      <a:pt x="354826" y="1644513"/>
                    </a:cubicBezTo>
                    <a:cubicBezTo>
                      <a:pt x="372923" y="1644513"/>
                      <a:pt x="391973" y="1642608"/>
                      <a:pt x="410071" y="1645466"/>
                    </a:cubicBezTo>
                    <a:cubicBezTo>
                      <a:pt x="432931" y="1649276"/>
                      <a:pt x="449123" y="1658801"/>
                      <a:pt x="439598" y="1687376"/>
                    </a:cubicBezTo>
                    <a:cubicBezTo>
                      <a:pt x="433883" y="1705473"/>
                      <a:pt x="432931" y="1725476"/>
                      <a:pt x="426263" y="1743573"/>
                    </a:cubicBezTo>
                    <a:cubicBezTo>
                      <a:pt x="414833" y="1774053"/>
                      <a:pt x="432931" y="1793103"/>
                      <a:pt x="450076" y="1813106"/>
                    </a:cubicBezTo>
                    <a:cubicBezTo>
                      <a:pt x="466268" y="1832156"/>
                      <a:pt x="483413" y="1819773"/>
                      <a:pt x="499606" y="1812153"/>
                    </a:cubicBezTo>
                    <a:cubicBezTo>
                      <a:pt x="512941" y="1806438"/>
                      <a:pt x="528181" y="1806438"/>
                      <a:pt x="536753" y="1818821"/>
                    </a:cubicBezTo>
                    <a:cubicBezTo>
                      <a:pt x="554851" y="1843586"/>
                      <a:pt x="571996" y="1829298"/>
                      <a:pt x="577711" y="1813106"/>
                    </a:cubicBezTo>
                    <a:cubicBezTo>
                      <a:pt x="591998" y="1771196"/>
                      <a:pt x="630098" y="1768338"/>
                      <a:pt x="661531" y="1754051"/>
                    </a:cubicBezTo>
                    <a:cubicBezTo>
                      <a:pt x="671056" y="1754051"/>
                      <a:pt x="673913" y="1755956"/>
                      <a:pt x="672008" y="1763576"/>
                    </a:cubicBezTo>
                    <a:cubicBezTo>
                      <a:pt x="676771" y="1783578"/>
                      <a:pt x="689153" y="1777863"/>
                      <a:pt x="695821" y="1768338"/>
                    </a:cubicBezTo>
                    <a:cubicBezTo>
                      <a:pt x="713918" y="1745478"/>
                      <a:pt x="729158" y="1761671"/>
                      <a:pt x="741541" y="1772148"/>
                    </a:cubicBezTo>
                    <a:cubicBezTo>
                      <a:pt x="769163" y="1795008"/>
                      <a:pt x="799643" y="1798818"/>
                      <a:pt x="832028" y="1788341"/>
                    </a:cubicBezTo>
                    <a:cubicBezTo>
                      <a:pt x="845363" y="1783578"/>
                      <a:pt x="854888" y="1779768"/>
                      <a:pt x="865366" y="1796913"/>
                    </a:cubicBezTo>
                    <a:cubicBezTo>
                      <a:pt x="875843" y="1814058"/>
                      <a:pt x="896798" y="1823583"/>
                      <a:pt x="910133" y="1838823"/>
                    </a:cubicBezTo>
                    <a:cubicBezTo>
                      <a:pt x="947281" y="1881686"/>
                      <a:pt x="990143" y="1906451"/>
                      <a:pt x="1047293" y="1918833"/>
                    </a:cubicBezTo>
                    <a:cubicBezTo>
                      <a:pt x="1093966" y="1928358"/>
                      <a:pt x="1124446" y="1995986"/>
                      <a:pt x="1116826" y="2036943"/>
                    </a:cubicBezTo>
                    <a:cubicBezTo>
                      <a:pt x="1113968" y="2044563"/>
                      <a:pt x="1111111" y="2051231"/>
                      <a:pt x="1106348" y="2056946"/>
                    </a:cubicBezTo>
                    <a:cubicBezTo>
                      <a:pt x="1092061" y="2071233"/>
                      <a:pt x="1112063" y="2086473"/>
                      <a:pt x="1104443" y="2099808"/>
                    </a:cubicBezTo>
                    <a:cubicBezTo>
                      <a:pt x="1110158" y="2107428"/>
                      <a:pt x="1117778" y="2102666"/>
                      <a:pt x="1124446" y="2102666"/>
                    </a:cubicBezTo>
                    <a:cubicBezTo>
                      <a:pt x="1147306" y="2095046"/>
                      <a:pt x="1161593" y="2062661"/>
                      <a:pt x="1193026" y="2077901"/>
                    </a:cubicBezTo>
                    <a:cubicBezTo>
                      <a:pt x="1225411" y="2087426"/>
                      <a:pt x="1244461" y="2125526"/>
                      <a:pt x="1280656" y="2123621"/>
                    </a:cubicBezTo>
                    <a:cubicBezTo>
                      <a:pt x="1325423" y="2121716"/>
                      <a:pt x="1360666" y="2136956"/>
                      <a:pt x="1387336" y="2172198"/>
                    </a:cubicBezTo>
                    <a:cubicBezTo>
                      <a:pt x="1398766" y="2187438"/>
                      <a:pt x="1427341" y="2172198"/>
                      <a:pt x="1434008" y="2199821"/>
                    </a:cubicBezTo>
                    <a:cubicBezTo>
                      <a:pt x="1440676" y="2228396"/>
                      <a:pt x="1444486" y="2256018"/>
                      <a:pt x="1430198" y="2282688"/>
                    </a:cubicBezTo>
                    <a:cubicBezTo>
                      <a:pt x="1413053" y="2315073"/>
                      <a:pt x="1388288" y="2341743"/>
                      <a:pt x="1370191" y="2373176"/>
                    </a:cubicBezTo>
                    <a:cubicBezTo>
                      <a:pt x="1359713" y="2391273"/>
                      <a:pt x="1356856" y="2406513"/>
                      <a:pt x="1358761" y="2423658"/>
                    </a:cubicBezTo>
                    <a:cubicBezTo>
                      <a:pt x="1366381" y="2486523"/>
                      <a:pt x="1352093" y="2544626"/>
                      <a:pt x="1327328" y="2600823"/>
                    </a:cubicBezTo>
                    <a:cubicBezTo>
                      <a:pt x="1321613" y="2612253"/>
                      <a:pt x="1313041" y="2629398"/>
                      <a:pt x="1293991" y="2626541"/>
                    </a:cubicBezTo>
                    <a:cubicBezTo>
                      <a:pt x="1261606" y="2622731"/>
                      <a:pt x="1241603" y="2647496"/>
                      <a:pt x="1218743" y="2661783"/>
                    </a:cubicBezTo>
                    <a:cubicBezTo>
                      <a:pt x="1203503" y="2671308"/>
                      <a:pt x="1187311" y="2690358"/>
                      <a:pt x="1193026" y="2710361"/>
                    </a:cubicBezTo>
                    <a:cubicBezTo>
                      <a:pt x="1205408" y="2757033"/>
                      <a:pt x="1178738" y="2793228"/>
                      <a:pt x="1164451" y="2832281"/>
                    </a:cubicBezTo>
                    <a:cubicBezTo>
                      <a:pt x="1154926" y="2859903"/>
                      <a:pt x="1136828" y="2884668"/>
                      <a:pt x="1122541" y="2910386"/>
                    </a:cubicBezTo>
                    <a:cubicBezTo>
                      <a:pt x="1116826" y="2920863"/>
                      <a:pt x="1109206" y="2929436"/>
                      <a:pt x="1095871" y="2929436"/>
                    </a:cubicBezTo>
                    <a:cubicBezTo>
                      <a:pt x="1085393" y="2920863"/>
                      <a:pt x="1072058" y="2930388"/>
                      <a:pt x="1061581" y="2922768"/>
                    </a:cubicBezTo>
                    <a:cubicBezTo>
                      <a:pt x="1053961" y="2919911"/>
                      <a:pt x="1044436" y="2911338"/>
                      <a:pt x="1047293" y="2929436"/>
                    </a:cubicBezTo>
                    <a:cubicBezTo>
                      <a:pt x="1052056" y="2938961"/>
                      <a:pt x="1062533" y="2944676"/>
                      <a:pt x="1061581" y="2956106"/>
                    </a:cubicBezTo>
                    <a:cubicBezTo>
                      <a:pt x="1055866" y="2964678"/>
                      <a:pt x="1048246" y="2962773"/>
                      <a:pt x="1040626" y="2959916"/>
                    </a:cubicBezTo>
                    <a:cubicBezTo>
                      <a:pt x="952043" y="2929436"/>
                      <a:pt x="865366" y="2895146"/>
                      <a:pt x="783451" y="2850378"/>
                    </a:cubicBezTo>
                    <a:cubicBezTo>
                      <a:pt x="762496" y="2838948"/>
                      <a:pt x="762496" y="2820851"/>
                      <a:pt x="752971" y="2805611"/>
                    </a:cubicBezTo>
                    <a:cubicBezTo>
                      <a:pt x="730111" y="2799896"/>
                      <a:pt x="738683" y="2779893"/>
                      <a:pt x="737731" y="2765606"/>
                    </a:cubicBezTo>
                    <a:cubicBezTo>
                      <a:pt x="736778" y="2697978"/>
                      <a:pt x="732968" y="2631303"/>
                      <a:pt x="721538" y="2564628"/>
                    </a:cubicBezTo>
                    <a:cubicBezTo>
                      <a:pt x="715823" y="2532243"/>
                      <a:pt x="700583" y="2503668"/>
                      <a:pt x="670103" y="2492238"/>
                    </a:cubicBezTo>
                    <a:cubicBezTo>
                      <a:pt x="596761" y="2464616"/>
                      <a:pt x="568186" y="2400798"/>
                      <a:pt x="539611" y="2337933"/>
                    </a:cubicBezTo>
                    <a:cubicBezTo>
                      <a:pt x="520561" y="2296976"/>
                      <a:pt x="502463" y="2256971"/>
                      <a:pt x="473888" y="2221728"/>
                    </a:cubicBezTo>
                    <a:cubicBezTo>
                      <a:pt x="456743" y="2200773"/>
                      <a:pt x="450076" y="2174103"/>
                      <a:pt x="468173" y="2148386"/>
                    </a:cubicBezTo>
                    <a:cubicBezTo>
                      <a:pt x="473888" y="2140766"/>
                      <a:pt x="477698" y="2133146"/>
                      <a:pt x="471983" y="2122668"/>
                    </a:cubicBezTo>
                    <a:cubicBezTo>
                      <a:pt x="452933" y="2083616"/>
                      <a:pt x="471983" y="2052183"/>
                      <a:pt x="493891" y="2021703"/>
                    </a:cubicBezTo>
                    <a:cubicBezTo>
                      <a:pt x="518656" y="1987413"/>
                      <a:pt x="546278" y="1955028"/>
                      <a:pt x="538658" y="1907403"/>
                    </a:cubicBezTo>
                    <a:cubicBezTo>
                      <a:pt x="535801" y="1889306"/>
                      <a:pt x="531991" y="1871208"/>
                      <a:pt x="524371" y="1854063"/>
                    </a:cubicBezTo>
                    <a:cubicBezTo>
                      <a:pt x="517703" y="1837871"/>
                      <a:pt x="507226" y="1834061"/>
                      <a:pt x="499606" y="1853111"/>
                    </a:cubicBezTo>
                    <a:cubicBezTo>
                      <a:pt x="489128" y="1876923"/>
                      <a:pt x="475793" y="1875018"/>
                      <a:pt x="459601" y="1860731"/>
                    </a:cubicBezTo>
                    <a:cubicBezTo>
                      <a:pt x="443408" y="1847396"/>
                      <a:pt x="425311" y="1838823"/>
                      <a:pt x="408166" y="1827393"/>
                    </a:cubicBezTo>
                    <a:cubicBezTo>
                      <a:pt x="375781" y="1806438"/>
                      <a:pt x="371971" y="1771196"/>
                      <a:pt x="354826" y="1742621"/>
                    </a:cubicBezTo>
                    <a:cubicBezTo>
                      <a:pt x="346253" y="1729286"/>
                      <a:pt x="337681" y="1720713"/>
                      <a:pt x="322441" y="1715951"/>
                    </a:cubicBezTo>
                    <a:cubicBezTo>
                      <a:pt x="289103" y="1705473"/>
                      <a:pt x="255766" y="1691186"/>
                      <a:pt x="234811" y="1658801"/>
                    </a:cubicBezTo>
                    <a:cubicBezTo>
                      <a:pt x="228143" y="1649276"/>
                      <a:pt x="218618" y="1639751"/>
                      <a:pt x="206236" y="1644513"/>
                    </a:cubicBezTo>
                    <a:cubicBezTo>
                      <a:pt x="170993" y="1656896"/>
                      <a:pt x="143371" y="1639751"/>
                      <a:pt x="116701" y="1622606"/>
                    </a:cubicBezTo>
                    <a:cubicBezTo>
                      <a:pt x="85268" y="1603556"/>
                      <a:pt x="54788" y="1583553"/>
                      <a:pt x="28118" y="1557836"/>
                    </a:cubicBezTo>
                    <a:cubicBezTo>
                      <a:pt x="11926" y="1541643"/>
                      <a:pt x="1448" y="1523546"/>
                      <a:pt x="12878" y="1499733"/>
                    </a:cubicBezTo>
                    <a:cubicBezTo>
                      <a:pt x="20498" y="1482588"/>
                      <a:pt x="16688" y="1463538"/>
                      <a:pt x="10021" y="1446393"/>
                    </a:cubicBezTo>
                    <a:cubicBezTo>
                      <a:pt x="6211" y="1434963"/>
                      <a:pt x="-1409" y="1423533"/>
                      <a:pt x="5258" y="1410198"/>
                    </a:cubicBezTo>
                    <a:cubicBezTo>
                      <a:pt x="-12839" y="1304471"/>
                      <a:pt x="19546" y="1205411"/>
                      <a:pt x="45263" y="1105398"/>
                    </a:cubicBezTo>
                    <a:cubicBezTo>
                      <a:pt x="94793" y="912993"/>
                      <a:pt x="185281" y="739638"/>
                      <a:pt x="304343" y="581523"/>
                    </a:cubicBezTo>
                    <a:cubicBezTo>
                      <a:pt x="374828" y="487226"/>
                      <a:pt x="458648" y="405311"/>
                      <a:pt x="548183" y="329111"/>
                    </a:cubicBezTo>
                    <a:cubicBezTo>
                      <a:pt x="568186" y="311966"/>
                      <a:pt x="591046" y="303393"/>
                      <a:pt x="617716" y="317681"/>
                    </a:cubicBezTo>
                    <a:cubicBezTo>
                      <a:pt x="628193" y="324348"/>
                      <a:pt x="628193" y="314823"/>
                      <a:pt x="631051" y="309108"/>
                    </a:cubicBezTo>
                    <a:cubicBezTo>
                      <a:pt x="652006" y="308156"/>
                      <a:pt x="669151" y="289106"/>
                      <a:pt x="692011" y="299583"/>
                    </a:cubicBezTo>
                    <a:cubicBezTo>
                      <a:pt x="712013" y="311966"/>
                      <a:pt x="732968" y="317681"/>
                      <a:pt x="756781" y="316728"/>
                    </a:cubicBezTo>
                    <a:cubicBezTo>
                      <a:pt x="764401" y="317681"/>
                      <a:pt x="772973" y="320538"/>
                      <a:pt x="780593" y="315776"/>
                    </a:cubicBezTo>
                    <a:cubicBezTo>
                      <a:pt x="786308" y="312918"/>
                      <a:pt x="792023" y="311966"/>
                      <a:pt x="797738" y="314823"/>
                    </a:cubicBezTo>
                    <a:cubicBezTo>
                      <a:pt x="808216" y="327206"/>
                      <a:pt x="819646" y="321491"/>
                      <a:pt x="831076" y="316728"/>
                    </a:cubicBezTo>
                    <a:cubicBezTo>
                      <a:pt x="837743" y="304346"/>
                      <a:pt x="858698" y="297678"/>
                      <a:pt x="841553" y="277676"/>
                    </a:cubicBezTo>
                    <a:cubicBezTo>
                      <a:pt x="834886" y="270056"/>
                      <a:pt x="846316" y="263388"/>
                      <a:pt x="852031" y="259578"/>
                    </a:cubicBezTo>
                    <a:cubicBezTo>
                      <a:pt x="857269" y="255768"/>
                      <a:pt x="862508" y="252434"/>
                      <a:pt x="867152" y="248624"/>
                    </a:cubicBezTo>
                    <a:lnTo>
                      <a:pt x="876026" y="238011"/>
                    </a:lnTo>
                    <a:lnTo>
                      <a:pt x="858921" y="241392"/>
                    </a:lnTo>
                    <a:cubicBezTo>
                      <a:pt x="840303" y="244874"/>
                      <a:pt x="823694" y="244338"/>
                      <a:pt x="821551" y="210048"/>
                    </a:cubicBezTo>
                    <a:cubicBezTo>
                      <a:pt x="833933" y="208143"/>
                      <a:pt x="848221" y="208143"/>
                      <a:pt x="857746" y="190998"/>
                    </a:cubicBezTo>
                    <a:cubicBezTo>
                      <a:pt x="861079" y="184807"/>
                      <a:pt x="867032" y="183378"/>
                      <a:pt x="873343" y="184331"/>
                    </a:cubicBezTo>
                    <a:close/>
                    <a:moveTo>
                      <a:pt x="798215" y="181949"/>
                    </a:moveTo>
                    <a:cubicBezTo>
                      <a:pt x="801310" y="182187"/>
                      <a:pt x="803930" y="183378"/>
                      <a:pt x="805359" y="187188"/>
                    </a:cubicBezTo>
                    <a:cubicBezTo>
                      <a:pt x="808216" y="194808"/>
                      <a:pt x="800596" y="194808"/>
                      <a:pt x="795834" y="196713"/>
                    </a:cubicBezTo>
                    <a:cubicBezTo>
                      <a:pt x="790119" y="193856"/>
                      <a:pt x="788214" y="189093"/>
                      <a:pt x="788214" y="182426"/>
                    </a:cubicBezTo>
                    <a:cubicBezTo>
                      <a:pt x="791547" y="182426"/>
                      <a:pt x="795119" y="181711"/>
                      <a:pt x="798215" y="181949"/>
                    </a:cubicBezTo>
                    <a:close/>
                    <a:moveTo>
                      <a:pt x="938708" y="121466"/>
                    </a:moveTo>
                    <a:cubicBezTo>
                      <a:pt x="943471" y="128133"/>
                      <a:pt x="953948" y="130038"/>
                      <a:pt x="952043" y="141468"/>
                    </a:cubicBezTo>
                    <a:lnTo>
                      <a:pt x="951037" y="142501"/>
                    </a:lnTo>
                    <a:lnTo>
                      <a:pt x="953949" y="140516"/>
                    </a:lnTo>
                    <a:cubicBezTo>
                      <a:pt x="952996" y="143373"/>
                      <a:pt x="952996" y="146231"/>
                      <a:pt x="952996" y="148136"/>
                    </a:cubicBezTo>
                    <a:cubicBezTo>
                      <a:pt x="952996" y="154803"/>
                      <a:pt x="952996" y="161471"/>
                      <a:pt x="952996" y="169091"/>
                    </a:cubicBezTo>
                    <a:cubicBezTo>
                      <a:pt x="949662" y="166709"/>
                      <a:pt x="947281" y="162899"/>
                      <a:pt x="944424" y="159804"/>
                    </a:cubicBezTo>
                    <a:lnTo>
                      <a:pt x="933131" y="154863"/>
                    </a:lnTo>
                    <a:lnTo>
                      <a:pt x="931088" y="155756"/>
                    </a:lnTo>
                    <a:cubicBezTo>
                      <a:pt x="931088" y="155756"/>
                      <a:pt x="930136" y="155756"/>
                      <a:pt x="930136" y="155756"/>
                    </a:cubicBezTo>
                    <a:cubicBezTo>
                      <a:pt x="925373" y="152898"/>
                      <a:pt x="906323" y="162423"/>
                      <a:pt x="918706" y="144326"/>
                    </a:cubicBezTo>
                    <a:cubicBezTo>
                      <a:pt x="923468" y="137658"/>
                      <a:pt x="931088" y="131943"/>
                      <a:pt x="931088" y="122418"/>
                    </a:cubicBezTo>
                    <a:cubicBezTo>
                      <a:pt x="934898" y="118608"/>
                      <a:pt x="936803" y="118608"/>
                      <a:pt x="938708" y="121466"/>
                    </a:cubicBezTo>
                    <a:close/>
                    <a:moveTo>
                      <a:pt x="925373" y="107178"/>
                    </a:moveTo>
                    <a:cubicBezTo>
                      <a:pt x="930136" y="111940"/>
                      <a:pt x="934898" y="116703"/>
                      <a:pt x="938708" y="121465"/>
                    </a:cubicBezTo>
                    <a:lnTo>
                      <a:pt x="935851" y="121465"/>
                    </a:lnTo>
                    <a:cubicBezTo>
                      <a:pt x="935851" y="121465"/>
                      <a:pt x="932993" y="121465"/>
                      <a:pt x="932993" y="121465"/>
                    </a:cubicBezTo>
                    <a:cubicBezTo>
                      <a:pt x="923468" y="125275"/>
                      <a:pt x="912991" y="131943"/>
                      <a:pt x="901561" y="123370"/>
                    </a:cubicBezTo>
                    <a:cubicBezTo>
                      <a:pt x="904418" y="109083"/>
                      <a:pt x="915848" y="109083"/>
                      <a:pt x="925373" y="107178"/>
                    </a:cubicBezTo>
                    <a:close/>
                    <a:moveTo>
                      <a:pt x="1021576" y="71936"/>
                    </a:moveTo>
                    <a:cubicBezTo>
                      <a:pt x="1037768" y="75746"/>
                      <a:pt x="1038721" y="87176"/>
                      <a:pt x="1031101" y="97653"/>
                    </a:cubicBezTo>
                    <a:cubicBezTo>
                      <a:pt x="1019671" y="115751"/>
                      <a:pt x="1011098" y="95748"/>
                      <a:pt x="1000621" y="92891"/>
                    </a:cubicBezTo>
                    <a:cubicBezTo>
                      <a:pt x="1002526" y="88128"/>
                      <a:pt x="1005383" y="83366"/>
                      <a:pt x="1007288" y="79556"/>
                    </a:cubicBezTo>
                    <a:cubicBezTo>
                      <a:pt x="1012051" y="76698"/>
                      <a:pt x="1016813" y="74793"/>
                      <a:pt x="1021576" y="71936"/>
                    </a:cubicBezTo>
                    <a:close/>
                    <a:moveTo>
                      <a:pt x="1113849" y="40265"/>
                    </a:moveTo>
                    <a:cubicBezTo>
                      <a:pt x="1128732" y="39074"/>
                      <a:pt x="1143972" y="42885"/>
                      <a:pt x="1159689" y="51933"/>
                    </a:cubicBezTo>
                    <a:cubicBezTo>
                      <a:pt x="1175881" y="68126"/>
                      <a:pt x="1166356" y="76698"/>
                      <a:pt x="1151116" y="84318"/>
                    </a:cubicBezTo>
                    <a:cubicBezTo>
                      <a:pt x="1137781" y="90986"/>
                      <a:pt x="1123494" y="86223"/>
                      <a:pt x="1111111" y="92891"/>
                    </a:cubicBezTo>
                    <a:cubicBezTo>
                      <a:pt x="1083489" y="98606"/>
                      <a:pt x="1067296" y="90033"/>
                      <a:pt x="1070153" y="58601"/>
                    </a:cubicBezTo>
                    <a:cubicBezTo>
                      <a:pt x="1084441" y="47647"/>
                      <a:pt x="1098967" y="41456"/>
                      <a:pt x="1113849" y="40265"/>
                    </a:cubicBezTo>
                    <a:close/>
                    <a:moveTo>
                      <a:pt x="1400760" y="96"/>
                    </a:moveTo>
                    <a:cubicBezTo>
                      <a:pt x="1426031" y="498"/>
                      <a:pt x="1451392" y="2164"/>
                      <a:pt x="1476871" y="5260"/>
                    </a:cubicBezTo>
                    <a:cubicBezTo>
                      <a:pt x="1521639" y="13833"/>
                      <a:pt x="1566406" y="14785"/>
                      <a:pt x="1611174" y="9070"/>
                    </a:cubicBezTo>
                    <a:cubicBezTo>
                      <a:pt x="1614984" y="7165"/>
                      <a:pt x="1619746" y="9070"/>
                      <a:pt x="1619746" y="17643"/>
                    </a:cubicBezTo>
                    <a:cubicBezTo>
                      <a:pt x="1631176" y="13833"/>
                      <a:pt x="1639748" y="20500"/>
                      <a:pt x="1646416" y="28120"/>
                    </a:cubicBezTo>
                    <a:cubicBezTo>
                      <a:pt x="1652131" y="36693"/>
                      <a:pt x="1659751" y="35740"/>
                      <a:pt x="1667371" y="31930"/>
                    </a:cubicBezTo>
                    <a:cubicBezTo>
                      <a:pt x="1693088" y="18119"/>
                      <a:pt x="1717377" y="11690"/>
                      <a:pt x="1742261" y="11690"/>
                    </a:cubicBezTo>
                    <a:cubicBezTo>
                      <a:pt x="1767145" y="11690"/>
                      <a:pt x="1792624" y="18119"/>
                      <a:pt x="1820723" y="30025"/>
                    </a:cubicBezTo>
                    <a:cubicBezTo>
                      <a:pt x="1845488" y="40503"/>
                      <a:pt x="1874063" y="40503"/>
                      <a:pt x="1901686" y="45265"/>
                    </a:cubicBezTo>
                    <a:cubicBezTo>
                      <a:pt x="1905496" y="54790"/>
                      <a:pt x="1888351" y="56695"/>
                      <a:pt x="1894066" y="69078"/>
                    </a:cubicBezTo>
                    <a:cubicBezTo>
                      <a:pt x="1913116" y="57648"/>
                      <a:pt x="1934071" y="52885"/>
                      <a:pt x="1955978" y="55743"/>
                    </a:cubicBezTo>
                    <a:cubicBezTo>
                      <a:pt x="1961693" y="62410"/>
                      <a:pt x="1959788" y="69078"/>
                      <a:pt x="1954073" y="71935"/>
                    </a:cubicBezTo>
                    <a:cubicBezTo>
                      <a:pt x="1939786" y="78603"/>
                      <a:pt x="1939786" y="91938"/>
                      <a:pt x="1935976" y="103368"/>
                    </a:cubicBezTo>
                    <a:cubicBezTo>
                      <a:pt x="1904543" y="124323"/>
                      <a:pt x="1914068" y="142420"/>
                      <a:pt x="1949311" y="161470"/>
                    </a:cubicBezTo>
                    <a:cubicBezTo>
                      <a:pt x="1923593" y="162423"/>
                      <a:pt x="1905496" y="153850"/>
                      <a:pt x="1894066" y="171948"/>
                    </a:cubicBezTo>
                    <a:cubicBezTo>
                      <a:pt x="1899781" y="177663"/>
                      <a:pt x="1909306" y="175758"/>
                      <a:pt x="1913116" y="183378"/>
                    </a:cubicBezTo>
                    <a:cubicBezTo>
                      <a:pt x="1917878" y="187188"/>
                      <a:pt x="1922641" y="195760"/>
                      <a:pt x="1907401" y="196713"/>
                    </a:cubicBezTo>
                    <a:cubicBezTo>
                      <a:pt x="1907401" y="221478"/>
                      <a:pt x="1903591" y="242433"/>
                      <a:pt x="1873111" y="245290"/>
                    </a:cubicBezTo>
                    <a:cubicBezTo>
                      <a:pt x="1842631" y="244338"/>
                      <a:pt x="1879778" y="263388"/>
                      <a:pt x="1866443" y="267198"/>
                    </a:cubicBezTo>
                    <a:cubicBezTo>
                      <a:pt x="1860728" y="271008"/>
                      <a:pt x="1855013" y="271960"/>
                      <a:pt x="1851203" y="270055"/>
                    </a:cubicBezTo>
                    <a:cubicBezTo>
                      <a:pt x="1860728" y="280533"/>
                      <a:pt x="1876921" y="291963"/>
                      <a:pt x="1866443" y="313870"/>
                    </a:cubicBezTo>
                    <a:cubicBezTo>
                      <a:pt x="1859776" y="319585"/>
                      <a:pt x="1852156" y="321490"/>
                      <a:pt x="1843583" y="319585"/>
                    </a:cubicBezTo>
                    <a:cubicBezTo>
                      <a:pt x="1833106" y="315775"/>
                      <a:pt x="1827391" y="307203"/>
                      <a:pt x="1819771" y="300535"/>
                    </a:cubicBezTo>
                    <a:cubicBezTo>
                      <a:pt x="1811198" y="310060"/>
                      <a:pt x="1800721" y="314823"/>
                      <a:pt x="1788338" y="313870"/>
                    </a:cubicBezTo>
                    <a:cubicBezTo>
                      <a:pt x="1791196" y="322443"/>
                      <a:pt x="1796911" y="313870"/>
                      <a:pt x="1800721" y="315775"/>
                    </a:cubicBezTo>
                    <a:cubicBezTo>
                      <a:pt x="1808341" y="314823"/>
                      <a:pt x="1815961" y="312918"/>
                      <a:pt x="1823581" y="314823"/>
                    </a:cubicBezTo>
                    <a:cubicBezTo>
                      <a:pt x="1826438" y="315775"/>
                      <a:pt x="1830248" y="316728"/>
                      <a:pt x="1833106" y="317680"/>
                    </a:cubicBezTo>
                    <a:cubicBezTo>
                      <a:pt x="1838821" y="322443"/>
                      <a:pt x="1842631" y="327205"/>
                      <a:pt x="1838821" y="334825"/>
                    </a:cubicBezTo>
                    <a:cubicBezTo>
                      <a:pt x="1800721" y="354828"/>
                      <a:pt x="1760716" y="371020"/>
                      <a:pt x="1715948" y="370068"/>
                    </a:cubicBezTo>
                    <a:cubicBezTo>
                      <a:pt x="1707376" y="370068"/>
                      <a:pt x="1695946" y="372925"/>
                      <a:pt x="1691183" y="379593"/>
                    </a:cubicBezTo>
                    <a:cubicBezTo>
                      <a:pt x="1662608" y="411025"/>
                      <a:pt x="1627366" y="425313"/>
                      <a:pt x="1586408" y="430075"/>
                    </a:cubicBezTo>
                    <a:cubicBezTo>
                      <a:pt x="1564501" y="432933"/>
                      <a:pt x="1554976" y="450078"/>
                      <a:pt x="1542593" y="468175"/>
                    </a:cubicBezTo>
                    <a:cubicBezTo>
                      <a:pt x="1522591" y="497703"/>
                      <a:pt x="1501636" y="527230"/>
                      <a:pt x="1480681" y="555805"/>
                    </a:cubicBezTo>
                    <a:cubicBezTo>
                      <a:pt x="1475918" y="562473"/>
                      <a:pt x="1469251" y="562473"/>
                      <a:pt x="1462583" y="562473"/>
                    </a:cubicBezTo>
                    <a:cubicBezTo>
                      <a:pt x="1419721" y="558663"/>
                      <a:pt x="1380668" y="507228"/>
                      <a:pt x="1385431" y="462460"/>
                    </a:cubicBezTo>
                    <a:cubicBezTo>
                      <a:pt x="1388288" y="441505"/>
                      <a:pt x="1374001" y="421503"/>
                      <a:pt x="1379716" y="398643"/>
                    </a:cubicBezTo>
                    <a:cubicBezTo>
                      <a:pt x="1387336" y="363400"/>
                      <a:pt x="1418768" y="354828"/>
                      <a:pt x="1441628" y="335778"/>
                    </a:cubicBezTo>
                    <a:cubicBezTo>
                      <a:pt x="1443533" y="331015"/>
                      <a:pt x="1445438" y="325300"/>
                      <a:pt x="1449248" y="321490"/>
                    </a:cubicBezTo>
                    <a:cubicBezTo>
                      <a:pt x="1454011" y="314823"/>
                      <a:pt x="1454963" y="306250"/>
                      <a:pt x="1461631" y="300535"/>
                    </a:cubicBezTo>
                    <a:cubicBezTo>
                      <a:pt x="1451153" y="280533"/>
                      <a:pt x="1439723" y="265293"/>
                      <a:pt x="1412101" y="280533"/>
                    </a:cubicBezTo>
                    <a:cubicBezTo>
                      <a:pt x="1425436" y="259578"/>
                      <a:pt x="1438771" y="241480"/>
                      <a:pt x="1434961" y="215763"/>
                    </a:cubicBezTo>
                    <a:cubicBezTo>
                      <a:pt x="1430198" y="178615"/>
                      <a:pt x="1409243" y="158613"/>
                      <a:pt x="1371143" y="160518"/>
                    </a:cubicBezTo>
                    <a:cubicBezTo>
                      <a:pt x="1357808" y="161470"/>
                      <a:pt x="1343521" y="159565"/>
                      <a:pt x="1331138" y="162423"/>
                    </a:cubicBezTo>
                    <a:cubicBezTo>
                      <a:pt x="1317803" y="165280"/>
                      <a:pt x="1310183" y="161470"/>
                      <a:pt x="1303516" y="150040"/>
                    </a:cubicBezTo>
                    <a:cubicBezTo>
                      <a:pt x="1296848" y="136705"/>
                      <a:pt x="1300658" y="131943"/>
                      <a:pt x="1313993" y="130038"/>
                    </a:cubicBezTo>
                    <a:cubicBezTo>
                      <a:pt x="1321613" y="129085"/>
                      <a:pt x="1316851" y="124323"/>
                      <a:pt x="1313041" y="121465"/>
                    </a:cubicBezTo>
                    <a:cubicBezTo>
                      <a:pt x="1283513" y="99558"/>
                      <a:pt x="1311136" y="99558"/>
                      <a:pt x="1323518" y="96700"/>
                    </a:cubicBezTo>
                    <a:cubicBezTo>
                      <a:pt x="1344473" y="92890"/>
                      <a:pt x="1365428" y="88128"/>
                      <a:pt x="1387336" y="88128"/>
                    </a:cubicBezTo>
                    <a:cubicBezTo>
                      <a:pt x="1399718" y="88128"/>
                      <a:pt x="1414006" y="81460"/>
                      <a:pt x="1394003" y="68125"/>
                    </a:cubicBezTo>
                    <a:cubicBezTo>
                      <a:pt x="1402576" y="42408"/>
                      <a:pt x="1427341" y="49075"/>
                      <a:pt x="1445438" y="41455"/>
                    </a:cubicBezTo>
                    <a:lnTo>
                      <a:pt x="1471104" y="35589"/>
                    </a:lnTo>
                    <a:lnTo>
                      <a:pt x="1469608" y="35026"/>
                    </a:lnTo>
                    <a:cubicBezTo>
                      <a:pt x="1465441" y="34550"/>
                      <a:pt x="1461155" y="34788"/>
                      <a:pt x="1456869" y="34788"/>
                    </a:cubicBezTo>
                    <a:cubicBezTo>
                      <a:pt x="1424484" y="38598"/>
                      <a:pt x="1396861" y="56695"/>
                      <a:pt x="1365429" y="60505"/>
                    </a:cubicBezTo>
                    <a:cubicBezTo>
                      <a:pt x="1307326" y="66220"/>
                      <a:pt x="1264464" y="112893"/>
                      <a:pt x="1208266" y="122418"/>
                    </a:cubicBezTo>
                    <a:cubicBezTo>
                      <a:pt x="1196836" y="130038"/>
                      <a:pt x="1186359" y="129085"/>
                      <a:pt x="1175881" y="122418"/>
                    </a:cubicBezTo>
                    <a:cubicBezTo>
                      <a:pt x="1178739" y="129085"/>
                      <a:pt x="1197789" y="127180"/>
                      <a:pt x="1187311" y="142420"/>
                    </a:cubicBezTo>
                    <a:cubicBezTo>
                      <a:pt x="1185406" y="144325"/>
                      <a:pt x="1182549" y="146230"/>
                      <a:pt x="1180644" y="149088"/>
                    </a:cubicBezTo>
                    <a:cubicBezTo>
                      <a:pt x="1173262" y="152183"/>
                      <a:pt x="1165939" y="153434"/>
                      <a:pt x="1158647" y="153642"/>
                    </a:cubicBezTo>
                    <a:lnTo>
                      <a:pt x="1143520" y="152466"/>
                    </a:lnTo>
                    <a:lnTo>
                      <a:pt x="1148259" y="153731"/>
                    </a:lnTo>
                    <a:cubicBezTo>
                      <a:pt x="1153498" y="157422"/>
                      <a:pt x="1155879" y="163851"/>
                      <a:pt x="1152069" y="175758"/>
                    </a:cubicBezTo>
                    <a:cubicBezTo>
                      <a:pt x="1112064" y="198618"/>
                      <a:pt x="1069201" y="175758"/>
                      <a:pt x="1029196" y="182425"/>
                    </a:cubicBezTo>
                    <a:cubicBezTo>
                      <a:pt x="1020624" y="171948"/>
                      <a:pt x="980619" y="182425"/>
                      <a:pt x="1006336" y="148135"/>
                    </a:cubicBezTo>
                    <a:cubicBezTo>
                      <a:pt x="1011099" y="141468"/>
                      <a:pt x="1003479" y="136705"/>
                      <a:pt x="995859" y="134800"/>
                    </a:cubicBezTo>
                    <a:cubicBezTo>
                      <a:pt x="984429" y="131943"/>
                      <a:pt x="981571" y="125275"/>
                      <a:pt x="987286" y="114798"/>
                    </a:cubicBezTo>
                    <a:cubicBezTo>
                      <a:pt x="1010146" y="115750"/>
                      <a:pt x="1027291" y="130990"/>
                      <a:pt x="1049199" y="134800"/>
                    </a:cubicBezTo>
                    <a:cubicBezTo>
                      <a:pt x="1053009" y="140515"/>
                      <a:pt x="1055866" y="147183"/>
                      <a:pt x="1064439" y="149088"/>
                    </a:cubicBezTo>
                    <a:cubicBezTo>
                      <a:pt x="1074916" y="150993"/>
                      <a:pt x="1085394" y="150278"/>
                      <a:pt x="1095871" y="149326"/>
                    </a:cubicBezTo>
                    <a:lnTo>
                      <a:pt x="1106484" y="148924"/>
                    </a:lnTo>
                    <a:lnTo>
                      <a:pt x="1093014" y="149088"/>
                    </a:lnTo>
                    <a:cubicBezTo>
                      <a:pt x="1081584" y="144325"/>
                      <a:pt x="1067296" y="146230"/>
                      <a:pt x="1062534" y="131943"/>
                    </a:cubicBezTo>
                    <a:cubicBezTo>
                      <a:pt x="1083489" y="115750"/>
                      <a:pt x="1102539" y="93843"/>
                      <a:pt x="1133971" y="110988"/>
                    </a:cubicBezTo>
                    <a:cubicBezTo>
                      <a:pt x="1150164" y="112893"/>
                      <a:pt x="1147306" y="91938"/>
                      <a:pt x="1158736" y="88128"/>
                    </a:cubicBezTo>
                    <a:cubicBezTo>
                      <a:pt x="1164451" y="84318"/>
                      <a:pt x="1172071" y="81460"/>
                      <a:pt x="1173024" y="73840"/>
                    </a:cubicBezTo>
                    <a:cubicBezTo>
                      <a:pt x="1176834" y="44313"/>
                      <a:pt x="1193979" y="46218"/>
                      <a:pt x="1214934" y="54790"/>
                    </a:cubicBezTo>
                    <a:cubicBezTo>
                      <a:pt x="1234936" y="51933"/>
                      <a:pt x="1254939" y="44313"/>
                      <a:pt x="1275894" y="44313"/>
                    </a:cubicBezTo>
                    <a:cubicBezTo>
                      <a:pt x="1253986" y="44313"/>
                      <a:pt x="1233031" y="51933"/>
                      <a:pt x="1211124" y="51933"/>
                    </a:cubicBezTo>
                    <a:cubicBezTo>
                      <a:pt x="1199694" y="46218"/>
                      <a:pt x="1184454" y="50028"/>
                      <a:pt x="1174929" y="39550"/>
                    </a:cubicBezTo>
                    <a:cubicBezTo>
                      <a:pt x="1174929" y="34788"/>
                      <a:pt x="1174929" y="30978"/>
                      <a:pt x="1174929" y="26215"/>
                    </a:cubicBezTo>
                    <a:cubicBezTo>
                      <a:pt x="1249938" y="9070"/>
                      <a:pt x="1324947" y="-1110"/>
                      <a:pt x="1400760" y="96"/>
                    </a:cubicBezTo>
                    <a:close/>
                  </a:path>
                </a:pathLst>
              </a:custGeom>
              <a:solidFill>
                <a:schemeClr val="accent3"/>
              </a:solidFill>
              <a:ln w="9525" cap="flat">
                <a:noFill/>
                <a:prstDash val="solid"/>
                <a:miter/>
              </a:ln>
            </p:spPr>
            <p:txBody>
              <a:bodyPr rtlCol="0" anchor="ctr"/>
              <a:lstStyle/>
              <a:p>
                <a:endParaRPr lang="en-US" dirty="0"/>
              </a:p>
            </p:txBody>
          </p:sp>
        </p:grpSp>
      </p:grpSp>
      <p:sp>
        <p:nvSpPr>
          <p:cNvPr id="40" name="Freeform: Shape 39">
            <a:extLst>
              <a:ext uri="{FF2B5EF4-FFF2-40B4-BE49-F238E27FC236}">
                <a16:creationId xmlns:a16="http://schemas.microsoft.com/office/drawing/2014/main" id="{17C58FC8-09ED-4F76-A092-51926AE31A53}"/>
              </a:ext>
            </a:extLst>
          </p:cNvPr>
          <p:cNvSpPr/>
          <p:nvPr/>
        </p:nvSpPr>
        <p:spPr>
          <a:xfrm>
            <a:off x="10926800" y="2412429"/>
            <a:ext cx="596199" cy="580266"/>
          </a:xfrm>
          <a:custGeom>
            <a:avLst/>
            <a:gdLst>
              <a:gd name="connsiteX0" fmla="*/ 1213500 w 2614664"/>
              <a:gd name="connsiteY0" fmla="*/ 1488843 h 2544791"/>
              <a:gd name="connsiteX1" fmla="*/ 1105867 w 2614664"/>
              <a:gd name="connsiteY1" fmla="*/ 1597428 h 2544791"/>
              <a:gd name="connsiteX2" fmla="*/ 1212547 w 2614664"/>
              <a:gd name="connsiteY2" fmla="*/ 1706013 h 2544791"/>
              <a:gd name="connsiteX3" fmla="*/ 1323037 w 2614664"/>
              <a:gd name="connsiteY3" fmla="*/ 1598380 h 2544791"/>
              <a:gd name="connsiteX4" fmla="*/ 1213500 w 2614664"/>
              <a:gd name="connsiteY4" fmla="*/ 1488843 h 2544791"/>
              <a:gd name="connsiteX5" fmla="*/ 1470674 w 2614664"/>
              <a:gd name="connsiteY5" fmla="*/ 1264053 h 2544791"/>
              <a:gd name="connsiteX6" fmla="*/ 1424954 w 2614664"/>
              <a:gd name="connsiteY6" fmla="*/ 1308820 h 2544791"/>
              <a:gd name="connsiteX7" fmla="*/ 1473532 w 2614664"/>
              <a:gd name="connsiteY7" fmla="*/ 1359303 h 2544791"/>
              <a:gd name="connsiteX8" fmla="*/ 1519252 w 2614664"/>
              <a:gd name="connsiteY8" fmla="*/ 1310725 h 2544791"/>
              <a:gd name="connsiteX9" fmla="*/ 1470674 w 2614664"/>
              <a:gd name="connsiteY9" fmla="*/ 1264053 h 2544791"/>
              <a:gd name="connsiteX10" fmla="*/ 909652 w 2614664"/>
              <a:gd name="connsiteY10" fmla="*/ 1184043 h 2544791"/>
              <a:gd name="connsiteX11" fmla="*/ 838214 w 2614664"/>
              <a:gd name="connsiteY11" fmla="*/ 1261196 h 2544791"/>
              <a:gd name="connsiteX12" fmla="*/ 911557 w 2614664"/>
              <a:gd name="connsiteY12" fmla="*/ 1332633 h 2544791"/>
              <a:gd name="connsiteX13" fmla="*/ 981089 w 2614664"/>
              <a:gd name="connsiteY13" fmla="*/ 1258338 h 2544791"/>
              <a:gd name="connsiteX14" fmla="*/ 909652 w 2614664"/>
              <a:gd name="connsiteY14" fmla="*/ 1184043 h 2544791"/>
              <a:gd name="connsiteX15" fmla="*/ 1816432 w 2614664"/>
              <a:gd name="connsiteY15" fmla="*/ 1064028 h 2544791"/>
              <a:gd name="connsiteX16" fmla="*/ 1759282 w 2614664"/>
              <a:gd name="connsiteY16" fmla="*/ 1121178 h 2544791"/>
              <a:gd name="connsiteX17" fmla="*/ 1813574 w 2614664"/>
              <a:gd name="connsiteY17" fmla="*/ 1172613 h 2544791"/>
              <a:gd name="connsiteX18" fmla="*/ 1867867 w 2614664"/>
              <a:gd name="connsiteY18" fmla="*/ 1119273 h 2544791"/>
              <a:gd name="connsiteX19" fmla="*/ 1816432 w 2614664"/>
              <a:gd name="connsiteY19" fmla="*/ 1064028 h 2544791"/>
              <a:gd name="connsiteX20" fmla="*/ 957277 w 2614664"/>
              <a:gd name="connsiteY20" fmla="*/ 835428 h 2544791"/>
              <a:gd name="connsiteX21" fmla="*/ 897270 w 2614664"/>
              <a:gd name="connsiteY21" fmla="*/ 894483 h 2544791"/>
              <a:gd name="connsiteX22" fmla="*/ 955372 w 2614664"/>
              <a:gd name="connsiteY22" fmla="*/ 957348 h 2544791"/>
              <a:gd name="connsiteX23" fmla="*/ 1016332 w 2614664"/>
              <a:gd name="connsiteY23" fmla="*/ 893531 h 2544791"/>
              <a:gd name="connsiteX24" fmla="*/ 957277 w 2614664"/>
              <a:gd name="connsiteY24" fmla="*/ 835428 h 2544791"/>
              <a:gd name="connsiteX25" fmla="*/ 1305892 w 2614664"/>
              <a:gd name="connsiteY25" fmla="*/ 744941 h 2544791"/>
              <a:gd name="connsiteX26" fmla="*/ 1182067 w 2614664"/>
              <a:gd name="connsiteY26" fmla="*/ 868766 h 2544791"/>
              <a:gd name="connsiteX27" fmla="*/ 1300177 w 2614664"/>
              <a:gd name="connsiteY27" fmla="*/ 999258 h 2544791"/>
              <a:gd name="connsiteX28" fmla="*/ 1429717 w 2614664"/>
              <a:gd name="connsiteY28" fmla="*/ 874481 h 2544791"/>
              <a:gd name="connsiteX29" fmla="*/ 1305892 w 2614664"/>
              <a:gd name="connsiteY29" fmla="*/ 744941 h 2544791"/>
              <a:gd name="connsiteX30" fmla="*/ 1924541 w 2614664"/>
              <a:gd name="connsiteY30" fmla="*/ 1754 h 2544791"/>
              <a:gd name="connsiteX31" fmla="*/ 2027887 w 2614664"/>
              <a:gd name="connsiteY31" fmla="*/ 21994 h 2544791"/>
              <a:gd name="connsiteX32" fmla="*/ 2093609 w 2614664"/>
              <a:gd name="connsiteY32" fmla="*/ 212494 h 2544791"/>
              <a:gd name="connsiteX33" fmla="*/ 1916444 w 2614664"/>
              <a:gd name="connsiteY33" fmla="*/ 309649 h 2544791"/>
              <a:gd name="connsiteX34" fmla="*/ 1879297 w 2614664"/>
              <a:gd name="connsiteY34" fmla="*/ 304887 h 2544791"/>
              <a:gd name="connsiteX35" fmla="*/ 1669747 w 2614664"/>
              <a:gd name="connsiteY35" fmla="*/ 627784 h 2544791"/>
              <a:gd name="connsiteX36" fmla="*/ 1706894 w 2614664"/>
              <a:gd name="connsiteY36" fmla="*/ 663027 h 2544791"/>
              <a:gd name="connsiteX37" fmla="*/ 1917397 w 2614664"/>
              <a:gd name="connsiteY37" fmla="*/ 925917 h 2544791"/>
              <a:gd name="connsiteX38" fmla="*/ 2029792 w 2614664"/>
              <a:gd name="connsiteY38" fmla="*/ 902104 h 2544791"/>
              <a:gd name="connsiteX39" fmla="*/ 2097419 w 2614664"/>
              <a:gd name="connsiteY39" fmla="*/ 884007 h 2544791"/>
              <a:gd name="connsiteX40" fmla="*/ 2124089 w 2614664"/>
              <a:gd name="connsiteY40" fmla="*/ 838287 h 2544791"/>
              <a:gd name="connsiteX41" fmla="*/ 2267917 w 2614664"/>
              <a:gd name="connsiteY41" fmla="*/ 703984 h 2544791"/>
              <a:gd name="connsiteX42" fmla="*/ 2426984 w 2614664"/>
              <a:gd name="connsiteY42" fmla="*/ 814474 h 2544791"/>
              <a:gd name="connsiteX43" fmla="*/ 2351737 w 2614664"/>
              <a:gd name="connsiteY43" fmla="*/ 997354 h 2544791"/>
              <a:gd name="connsiteX44" fmla="*/ 2157427 w 2614664"/>
              <a:gd name="connsiteY44" fmla="*/ 960207 h 2544791"/>
              <a:gd name="connsiteX45" fmla="*/ 2126947 w 2614664"/>
              <a:gd name="connsiteY45" fmla="*/ 931632 h 2544791"/>
              <a:gd name="connsiteX46" fmla="*/ 1953592 w 2614664"/>
              <a:gd name="connsiteY46" fmla="*/ 985924 h 2544791"/>
              <a:gd name="connsiteX47" fmla="*/ 1954544 w 2614664"/>
              <a:gd name="connsiteY47" fmla="*/ 1022119 h 2544791"/>
              <a:gd name="connsiteX48" fmla="*/ 1971689 w 2614664"/>
              <a:gd name="connsiteY48" fmla="*/ 1289772 h 2544791"/>
              <a:gd name="connsiteX49" fmla="*/ 1981214 w 2614664"/>
              <a:gd name="connsiteY49" fmla="*/ 1332634 h 2544791"/>
              <a:gd name="connsiteX50" fmla="*/ 2294587 w 2614664"/>
              <a:gd name="connsiteY50" fmla="*/ 1542184 h 2544791"/>
              <a:gd name="connsiteX51" fmla="*/ 2354594 w 2614664"/>
              <a:gd name="connsiteY51" fmla="*/ 1579332 h 2544791"/>
              <a:gd name="connsiteX52" fmla="*/ 2526997 w 2614664"/>
              <a:gd name="connsiteY52" fmla="*/ 1556472 h 2544791"/>
              <a:gd name="connsiteX53" fmla="*/ 2614627 w 2614664"/>
              <a:gd name="connsiteY53" fmla="*/ 1691727 h 2544791"/>
              <a:gd name="connsiteX54" fmla="*/ 2456512 w 2614664"/>
              <a:gd name="connsiteY54" fmla="*/ 1851747 h 2544791"/>
              <a:gd name="connsiteX55" fmla="*/ 2304112 w 2614664"/>
              <a:gd name="connsiteY55" fmla="*/ 1682202 h 2544791"/>
              <a:gd name="connsiteX56" fmla="*/ 2308874 w 2614664"/>
              <a:gd name="connsiteY56" fmla="*/ 1622194 h 2544791"/>
              <a:gd name="connsiteX57" fmla="*/ 1996454 w 2614664"/>
              <a:gd name="connsiteY57" fmla="*/ 1408834 h 2544791"/>
              <a:gd name="connsiteX58" fmla="*/ 1946924 w 2614664"/>
              <a:gd name="connsiteY58" fmla="*/ 1391689 h 2544791"/>
              <a:gd name="connsiteX59" fmla="*/ 1650697 w 2614664"/>
              <a:gd name="connsiteY59" fmla="*/ 1766974 h 2544791"/>
              <a:gd name="connsiteX60" fmla="*/ 1810717 w 2614664"/>
              <a:gd name="connsiteY60" fmla="*/ 1966999 h 2544791"/>
              <a:gd name="connsiteX61" fmla="*/ 1848817 w 2614664"/>
              <a:gd name="connsiteY61" fmla="*/ 2015577 h 2544791"/>
              <a:gd name="connsiteX62" fmla="*/ 1904062 w 2614664"/>
              <a:gd name="connsiteY62" fmla="*/ 2005099 h 2544791"/>
              <a:gd name="connsiteX63" fmla="*/ 2072654 w 2614664"/>
              <a:gd name="connsiteY63" fmla="*/ 2100349 h 2544791"/>
              <a:gd name="connsiteX64" fmla="*/ 2018362 w 2614664"/>
              <a:gd name="connsiteY64" fmla="*/ 2286087 h 2544791"/>
              <a:gd name="connsiteX65" fmla="*/ 1825004 w 2614664"/>
              <a:gd name="connsiteY65" fmla="*/ 2276562 h 2544791"/>
              <a:gd name="connsiteX66" fmla="*/ 1790714 w 2614664"/>
              <a:gd name="connsiteY66" fmla="*/ 2086062 h 2544791"/>
              <a:gd name="connsiteX67" fmla="*/ 1805954 w 2614664"/>
              <a:gd name="connsiteY67" fmla="*/ 2062249 h 2544791"/>
              <a:gd name="connsiteX68" fmla="*/ 1584974 w 2614664"/>
              <a:gd name="connsiteY68" fmla="*/ 1801264 h 2544791"/>
              <a:gd name="connsiteX69" fmla="*/ 1223024 w 2614664"/>
              <a:gd name="connsiteY69" fmla="*/ 1853652 h 2544791"/>
              <a:gd name="connsiteX70" fmla="*/ 1176352 w 2614664"/>
              <a:gd name="connsiteY70" fmla="*/ 2243224 h 2544791"/>
              <a:gd name="connsiteX71" fmla="*/ 1258267 w 2614664"/>
              <a:gd name="connsiteY71" fmla="*/ 2466109 h 2544791"/>
              <a:gd name="connsiteX72" fmla="*/ 1035382 w 2614664"/>
              <a:gd name="connsiteY72" fmla="*/ 2518497 h 2544791"/>
              <a:gd name="connsiteX73" fmla="*/ 999187 w 2614664"/>
              <a:gd name="connsiteY73" fmla="*/ 2292754 h 2544791"/>
              <a:gd name="connsiteX74" fmla="*/ 1081102 w 2614664"/>
              <a:gd name="connsiteY74" fmla="*/ 2238462 h 2544791"/>
              <a:gd name="connsiteX75" fmla="*/ 1119202 w 2614664"/>
              <a:gd name="connsiteY75" fmla="*/ 2216554 h 2544791"/>
              <a:gd name="connsiteX76" fmla="*/ 1160159 w 2614664"/>
              <a:gd name="connsiteY76" fmla="*/ 1885084 h 2544791"/>
              <a:gd name="connsiteX77" fmla="*/ 1163969 w 2614664"/>
              <a:gd name="connsiteY77" fmla="*/ 1861272 h 2544791"/>
              <a:gd name="connsiteX78" fmla="*/ 1135394 w 2614664"/>
              <a:gd name="connsiteY78" fmla="*/ 1834602 h 2544791"/>
              <a:gd name="connsiteX79" fmla="*/ 896317 w 2614664"/>
              <a:gd name="connsiteY79" fmla="*/ 1709824 h 2544791"/>
              <a:gd name="connsiteX80" fmla="*/ 852502 w 2614664"/>
              <a:gd name="connsiteY80" fmla="*/ 1714587 h 2544791"/>
              <a:gd name="connsiteX81" fmla="*/ 830594 w 2614664"/>
              <a:gd name="connsiteY81" fmla="*/ 1746019 h 2544791"/>
              <a:gd name="connsiteX82" fmla="*/ 816307 w 2614664"/>
              <a:gd name="connsiteY82" fmla="*/ 1858414 h 2544791"/>
              <a:gd name="connsiteX83" fmla="*/ 766777 w 2614664"/>
              <a:gd name="connsiteY83" fmla="*/ 2040342 h 2544791"/>
              <a:gd name="connsiteX84" fmla="*/ 580087 w 2614664"/>
              <a:gd name="connsiteY84" fmla="*/ 2040342 h 2544791"/>
              <a:gd name="connsiteX85" fmla="*/ 528652 w 2614664"/>
              <a:gd name="connsiteY85" fmla="*/ 1857462 h 2544791"/>
              <a:gd name="connsiteX86" fmla="*/ 687719 w 2614664"/>
              <a:gd name="connsiteY86" fmla="*/ 1762212 h 2544791"/>
              <a:gd name="connsiteX87" fmla="*/ 778207 w 2614664"/>
              <a:gd name="connsiteY87" fmla="*/ 1720302 h 2544791"/>
              <a:gd name="connsiteX88" fmla="*/ 778207 w 2614664"/>
              <a:gd name="connsiteY88" fmla="*/ 1585999 h 2544791"/>
              <a:gd name="connsiteX89" fmla="*/ 690577 w 2614664"/>
              <a:gd name="connsiteY89" fmla="*/ 1417407 h 2544791"/>
              <a:gd name="connsiteX90" fmla="*/ 661049 w 2614664"/>
              <a:gd name="connsiteY90" fmla="*/ 1378354 h 2544791"/>
              <a:gd name="connsiteX91" fmla="*/ 627712 w 2614664"/>
              <a:gd name="connsiteY91" fmla="*/ 1382164 h 2544791"/>
              <a:gd name="connsiteX92" fmla="*/ 401969 w 2614664"/>
              <a:gd name="connsiteY92" fmla="*/ 1395499 h 2544791"/>
              <a:gd name="connsiteX93" fmla="*/ 354344 w 2614664"/>
              <a:gd name="connsiteY93" fmla="*/ 1400262 h 2544791"/>
              <a:gd name="connsiteX94" fmla="*/ 298147 w 2614664"/>
              <a:gd name="connsiteY94" fmla="*/ 1438362 h 2544791"/>
              <a:gd name="connsiteX95" fmla="*/ 122887 w 2614664"/>
              <a:gd name="connsiteY95" fmla="*/ 1534564 h 2544791"/>
              <a:gd name="connsiteX96" fmla="*/ 14 w 2614664"/>
              <a:gd name="connsiteY96" fmla="*/ 1385974 h 2544791"/>
              <a:gd name="connsiteX97" fmla="*/ 119077 w 2614664"/>
              <a:gd name="connsiteY97" fmla="*/ 1229764 h 2544791"/>
              <a:gd name="connsiteX98" fmla="*/ 298147 w 2614664"/>
              <a:gd name="connsiteY98" fmla="*/ 1320252 h 2544791"/>
              <a:gd name="connsiteX99" fmla="*/ 307672 w 2614664"/>
              <a:gd name="connsiteY99" fmla="*/ 1342159 h 2544791"/>
              <a:gd name="connsiteX100" fmla="*/ 621044 w 2614664"/>
              <a:gd name="connsiteY100" fmla="*/ 1322157 h 2544791"/>
              <a:gd name="connsiteX101" fmla="*/ 662002 w 2614664"/>
              <a:gd name="connsiteY101" fmla="*/ 1301202 h 2544791"/>
              <a:gd name="connsiteX102" fmla="*/ 667717 w 2614664"/>
              <a:gd name="connsiteY102" fmla="*/ 1055457 h 2544791"/>
              <a:gd name="connsiteX103" fmla="*/ 468644 w 2614664"/>
              <a:gd name="connsiteY103" fmla="*/ 937347 h 2544791"/>
              <a:gd name="connsiteX104" fmla="*/ 239092 w 2614664"/>
              <a:gd name="connsiteY104" fmla="*/ 915439 h 2544791"/>
              <a:gd name="connsiteX105" fmla="*/ 281954 w 2614664"/>
              <a:gd name="connsiteY105" fmla="*/ 690649 h 2544791"/>
              <a:gd name="connsiteX106" fmla="*/ 500077 w 2614664"/>
              <a:gd name="connsiteY106" fmla="*/ 744942 h 2544791"/>
              <a:gd name="connsiteX107" fmla="*/ 518174 w 2614664"/>
              <a:gd name="connsiteY107" fmla="*/ 850669 h 2544791"/>
              <a:gd name="connsiteX108" fmla="*/ 524842 w 2614664"/>
              <a:gd name="connsiteY108" fmla="*/ 894484 h 2544791"/>
              <a:gd name="connsiteX109" fmla="*/ 688672 w 2614664"/>
              <a:gd name="connsiteY109" fmla="*/ 986877 h 2544791"/>
              <a:gd name="connsiteX110" fmla="*/ 848692 w 2614664"/>
              <a:gd name="connsiteY110" fmla="*/ 728749 h 2544791"/>
              <a:gd name="connsiteX111" fmla="*/ 832499 w 2614664"/>
              <a:gd name="connsiteY111" fmla="*/ 681124 h 2544791"/>
              <a:gd name="connsiteX112" fmla="*/ 621044 w 2614664"/>
              <a:gd name="connsiteY112" fmla="*/ 320127 h 2544791"/>
              <a:gd name="connsiteX113" fmla="*/ 472454 w 2614664"/>
              <a:gd name="connsiteY113" fmla="*/ 290599 h 2544791"/>
              <a:gd name="connsiteX114" fmla="*/ 450547 w 2614664"/>
              <a:gd name="connsiteY114" fmla="*/ 69619 h 2544791"/>
              <a:gd name="connsiteX115" fmla="*/ 674384 w 2614664"/>
              <a:gd name="connsiteY115" fmla="*/ 53427 h 2544791"/>
              <a:gd name="connsiteX116" fmla="*/ 677242 w 2614664"/>
              <a:gd name="connsiteY116" fmla="*/ 281074 h 2544791"/>
              <a:gd name="connsiteX117" fmla="*/ 685814 w 2614664"/>
              <a:gd name="connsiteY117" fmla="*/ 312507 h 2544791"/>
              <a:gd name="connsiteX118" fmla="*/ 901079 w 2614664"/>
              <a:gd name="connsiteY118" fmla="*/ 682077 h 2544791"/>
              <a:gd name="connsiteX119" fmla="*/ 1144919 w 2614664"/>
              <a:gd name="connsiteY119" fmla="*/ 558252 h 2544791"/>
              <a:gd name="connsiteX120" fmla="*/ 1191592 w 2614664"/>
              <a:gd name="connsiteY120" fmla="*/ 523962 h 2544791"/>
              <a:gd name="connsiteX121" fmla="*/ 1149682 w 2614664"/>
              <a:gd name="connsiteY121" fmla="*/ 455382 h 2544791"/>
              <a:gd name="connsiteX122" fmla="*/ 1059194 w 2614664"/>
              <a:gd name="connsiteY122" fmla="*/ 265834 h 2544791"/>
              <a:gd name="connsiteX123" fmla="*/ 1238264 w 2614664"/>
              <a:gd name="connsiteY123" fmla="*/ 160107 h 2544791"/>
              <a:gd name="connsiteX124" fmla="*/ 1363042 w 2614664"/>
              <a:gd name="connsiteY124" fmla="*/ 322032 h 2544791"/>
              <a:gd name="connsiteX125" fmla="*/ 1283032 w 2614664"/>
              <a:gd name="connsiteY125" fmla="*/ 447762 h 2544791"/>
              <a:gd name="connsiteX126" fmla="*/ 1251599 w 2614664"/>
              <a:gd name="connsiteY126" fmla="*/ 520152 h 2544791"/>
              <a:gd name="connsiteX127" fmla="*/ 1307797 w 2614664"/>
              <a:gd name="connsiteY127" fmla="*/ 535392 h 2544791"/>
              <a:gd name="connsiteX128" fmla="*/ 1620217 w 2614664"/>
              <a:gd name="connsiteY128" fmla="*/ 606829 h 2544791"/>
              <a:gd name="connsiteX129" fmla="*/ 1810717 w 2614664"/>
              <a:gd name="connsiteY129" fmla="*/ 306792 h 2544791"/>
              <a:gd name="connsiteX130" fmla="*/ 1829767 w 2614664"/>
              <a:gd name="connsiteY130" fmla="*/ 255357 h 2544791"/>
              <a:gd name="connsiteX131" fmla="*/ 1832624 w 2614664"/>
              <a:gd name="connsiteY131" fmla="*/ 51522 h 2544791"/>
              <a:gd name="connsiteX132" fmla="*/ 1924541 w 2614664"/>
              <a:gd name="connsiteY132" fmla="*/ 1754 h 2544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2614664" h="2544791">
                <a:moveTo>
                  <a:pt x="1213500" y="1488843"/>
                </a:moveTo>
                <a:cubicBezTo>
                  <a:pt x="1153492" y="1487890"/>
                  <a:pt x="1105867" y="1536468"/>
                  <a:pt x="1105867" y="1597428"/>
                </a:cubicBezTo>
                <a:cubicBezTo>
                  <a:pt x="1105867" y="1661245"/>
                  <a:pt x="1151587" y="1706965"/>
                  <a:pt x="1212547" y="1706013"/>
                </a:cubicBezTo>
                <a:cubicBezTo>
                  <a:pt x="1274460" y="1705060"/>
                  <a:pt x="1321132" y="1660293"/>
                  <a:pt x="1323037" y="1598380"/>
                </a:cubicBezTo>
                <a:cubicBezTo>
                  <a:pt x="1323990" y="1542183"/>
                  <a:pt x="1270649" y="1489795"/>
                  <a:pt x="1213500" y="1488843"/>
                </a:cubicBezTo>
                <a:close/>
                <a:moveTo>
                  <a:pt x="1470674" y="1264053"/>
                </a:moveTo>
                <a:cubicBezTo>
                  <a:pt x="1443052" y="1264053"/>
                  <a:pt x="1425907" y="1282150"/>
                  <a:pt x="1424954" y="1308820"/>
                </a:cubicBezTo>
                <a:cubicBezTo>
                  <a:pt x="1424002" y="1339300"/>
                  <a:pt x="1443052" y="1354540"/>
                  <a:pt x="1473532" y="1359303"/>
                </a:cubicBezTo>
                <a:cubicBezTo>
                  <a:pt x="1500202" y="1355493"/>
                  <a:pt x="1520204" y="1340253"/>
                  <a:pt x="1519252" y="1310725"/>
                </a:cubicBezTo>
                <a:cubicBezTo>
                  <a:pt x="1519252" y="1281198"/>
                  <a:pt x="1500202" y="1263100"/>
                  <a:pt x="1470674" y="1264053"/>
                </a:cubicBezTo>
                <a:close/>
                <a:moveTo>
                  <a:pt x="909652" y="1184043"/>
                </a:moveTo>
                <a:cubicBezTo>
                  <a:pt x="868694" y="1184043"/>
                  <a:pt x="837262" y="1218333"/>
                  <a:pt x="838214" y="1261196"/>
                </a:cubicBezTo>
                <a:cubicBezTo>
                  <a:pt x="840119" y="1302153"/>
                  <a:pt x="872504" y="1333585"/>
                  <a:pt x="911557" y="1332633"/>
                </a:cubicBezTo>
                <a:cubicBezTo>
                  <a:pt x="950609" y="1331681"/>
                  <a:pt x="981089" y="1299296"/>
                  <a:pt x="981089" y="1258338"/>
                </a:cubicBezTo>
                <a:cubicBezTo>
                  <a:pt x="981089" y="1217381"/>
                  <a:pt x="950609" y="1184995"/>
                  <a:pt x="909652" y="1184043"/>
                </a:cubicBezTo>
                <a:close/>
                <a:moveTo>
                  <a:pt x="1816432" y="1064028"/>
                </a:moveTo>
                <a:cubicBezTo>
                  <a:pt x="1782142" y="1064028"/>
                  <a:pt x="1759282" y="1086888"/>
                  <a:pt x="1759282" y="1121178"/>
                </a:cubicBezTo>
                <a:cubicBezTo>
                  <a:pt x="1759282" y="1154516"/>
                  <a:pt x="1782142" y="1170708"/>
                  <a:pt x="1813574" y="1172613"/>
                </a:cubicBezTo>
                <a:cubicBezTo>
                  <a:pt x="1847865" y="1171660"/>
                  <a:pt x="1866915" y="1154516"/>
                  <a:pt x="1867867" y="1119273"/>
                </a:cubicBezTo>
                <a:cubicBezTo>
                  <a:pt x="1867867" y="1085935"/>
                  <a:pt x="1849770" y="1064028"/>
                  <a:pt x="1816432" y="1064028"/>
                </a:cubicBezTo>
                <a:close/>
                <a:moveTo>
                  <a:pt x="957277" y="835428"/>
                </a:moveTo>
                <a:cubicBezTo>
                  <a:pt x="923940" y="832571"/>
                  <a:pt x="896317" y="860193"/>
                  <a:pt x="897270" y="894483"/>
                </a:cubicBezTo>
                <a:cubicBezTo>
                  <a:pt x="898222" y="931631"/>
                  <a:pt x="919177" y="954491"/>
                  <a:pt x="955372" y="957348"/>
                </a:cubicBezTo>
                <a:cubicBezTo>
                  <a:pt x="986805" y="960206"/>
                  <a:pt x="1016332" y="929726"/>
                  <a:pt x="1016332" y="893531"/>
                </a:cubicBezTo>
                <a:cubicBezTo>
                  <a:pt x="1011570" y="862098"/>
                  <a:pt x="993472" y="838286"/>
                  <a:pt x="957277" y="835428"/>
                </a:cubicBezTo>
                <a:close/>
                <a:moveTo>
                  <a:pt x="1305892" y="744941"/>
                </a:moveTo>
                <a:cubicBezTo>
                  <a:pt x="1237312" y="744941"/>
                  <a:pt x="1183972" y="798281"/>
                  <a:pt x="1182067" y="868766"/>
                </a:cubicBezTo>
                <a:cubicBezTo>
                  <a:pt x="1180162" y="940204"/>
                  <a:pt x="1232550" y="998306"/>
                  <a:pt x="1300177" y="999258"/>
                </a:cubicBezTo>
                <a:cubicBezTo>
                  <a:pt x="1372567" y="1000211"/>
                  <a:pt x="1428765" y="945918"/>
                  <a:pt x="1429717" y="874481"/>
                </a:cubicBezTo>
                <a:cubicBezTo>
                  <a:pt x="1430670" y="802091"/>
                  <a:pt x="1376377" y="745893"/>
                  <a:pt x="1305892" y="744941"/>
                </a:cubicBezTo>
                <a:close/>
                <a:moveTo>
                  <a:pt x="1924541" y="1754"/>
                </a:moveTo>
                <a:cubicBezTo>
                  <a:pt x="1959069" y="-3485"/>
                  <a:pt x="1995502" y="2944"/>
                  <a:pt x="2027887" y="21994"/>
                </a:cubicBezTo>
                <a:cubicBezTo>
                  <a:pt x="2092657" y="61047"/>
                  <a:pt x="2121232" y="141057"/>
                  <a:pt x="2093609" y="212494"/>
                </a:cubicBezTo>
                <a:cubicBezTo>
                  <a:pt x="2065987" y="282979"/>
                  <a:pt x="1994549" y="322032"/>
                  <a:pt x="1916444" y="309649"/>
                </a:cubicBezTo>
                <a:cubicBezTo>
                  <a:pt x="1904062" y="307744"/>
                  <a:pt x="1891679" y="306792"/>
                  <a:pt x="1879297" y="304887"/>
                </a:cubicBezTo>
                <a:cubicBezTo>
                  <a:pt x="1814527" y="416329"/>
                  <a:pt x="1744994" y="523962"/>
                  <a:pt x="1669747" y="627784"/>
                </a:cubicBezTo>
                <a:cubicBezTo>
                  <a:pt x="1674509" y="647787"/>
                  <a:pt x="1693559" y="652549"/>
                  <a:pt x="1706894" y="663027"/>
                </a:cubicBezTo>
                <a:cubicBezTo>
                  <a:pt x="1799287" y="732559"/>
                  <a:pt x="1873582" y="817332"/>
                  <a:pt x="1917397" y="925917"/>
                </a:cubicBezTo>
                <a:cubicBezTo>
                  <a:pt x="1958354" y="936394"/>
                  <a:pt x="1991692" y="909724"/>
                  <a:pt x="2029792" y="902104"/>
                </a:cubicBezTo>
                <a:cubicBezTo>
                  <a:pt x="2052652" y="897342"/>
                  <a:pt x="2074559" y="889722"/>
                  <a:pt x="2097419" y="884007"/>
                </a:cubicBezTo>
                <a:cubicBezTo>
                  <a:pt x="2121232" y="877339"/>
                  <a:pt x="2121232" y="857337"/>
                  <a:pt x="2124089" y="838287"/>
                </a:cubicBezTo>
                <a:cubicBezTo>
                  <a:pt x="2136472" y="762087"/>
                  <a:pt x="2193622" y="708747"/>
                  <a:pt x="2267917" y="703984"/>
                </a:cubicBezTo>
                <a:cubicBezTo>
                  <a:pt x="2338402" y="698269"/>
                  <a:pt x="2406982" y="745894"/>
                  <a:pt x="2426984" y="814474"/>
                </a:cubicBezTo>
                <a:cubicBezTo>
                  <a:pt x="2447939" y="886864"/>
                  <a:pt x="2416507" y="962112"/>
                  <a:pt x="2351737" y="997354"/>
                </a:cubicBezTo>
                <a:cubicBezTo>
                  <a:pt x="2285062" y="1032597"/>
                  <a:pt x="2208862" y="1018309"/>
                  <a:pt x="2157427" y="960207"/>
                </a:cubicBezTo>
                <a:cubicBezTo>
                  <a:pt x="2147902" y="949729"/>
                  <a:pt x="2142187" y="935442"/>
                  <a:pt x="2126947" y="931632"/>
                </a:cubicBezTo>
                <a:cubicBezTo>
                  <a:pt x="2070749" y="955444"/>
                  <a:pt x="2012647" y="971637"/>
                  <a:pt x="1953592" y="985924"/>
                </a:cubicBezTo>
                <a:cubicBezTo>
                  <a:pt x="1943114" y="998307"/>
                  <a:pt x="1951687" y="1010689"/>
                  <a:pt x="1954544" y="1022119"/>
                </a:cubicBezTo>
                <a:cubicBezTo>
                  <a:pt x="1978357" y="1109749"/>
                  <a:pt x="1982167" y="1199284"/>
                  <a:pt x="1971689" y="1289772"/>
                </a:cubicBezTo>
                <a:cubicBezTo>
                  <a:pt x="1969784" y="1305012"/>
                  <a:pt x="1965022" y="1321204"/>
                  <a:pt x="1981214" y="1332634"/>
                </a:cubicBezTo>
                <a:cubicBezTo>
                  <a:pt x="2091704" y="1394547"/>
                  <a:pt x="2189812" y="1472652"/>
                  <a:pt x="2294587" y="1542184"/>
                </a:cubicBezTo>
                <a:cubicBezTo>
                  <a:pt x="2314589" y="1554567"/>
                  <a:pt x="2334592" y="1566949"/>
                  <a:pt x="2354594" y="1579332"/>
                </a:cubicBezTo>
                <a:cubicBezTo>
                  <a:pt x="2406982" y="1536469"/>
                  <a:pt x="2465084" y="1526944"/>
                  <a:pt x="2526997" y="1556472"/>
                </a:cubicBezTo>
                <a:cubicBezTo>
                  <a:pt x="2583195" y="1583142"/>
                  <a:pt x="2612722" y="1629814"/>
                  <a:pt x="2614627" y="1691727"/>
                </a:cubicBezTo>
                <a:cubicBezTo>
                  <a:pt x="2616532" y="1781262"/>
                  <a:pt x="2545095" y="1852699"/>
                  <a:pt x="2456512" y="1851747"/>
                </a:cubicBezTo>
                <a:cubicBezTo>
                  <a:pt x="2366024" y="1850794"/>
                  <a:pt x="2297444" y="1773642"/>
                  <a:pt x="2304112" y="1682202"/>
                </a:cubicBezTo>
                <a:cubicBezTo>
                  <a:pt x="2305064" y="1662199"/>
                  <a:pt x="2319352" y="1643149"/>
                  <a:pt x="2308874" y="1622194"/>
                </a:cubicBezTo>
                <a:cubicBezTo>
                  <a:pt x="2205052" y="1550757"/>
                  <a:pt x="2101229" y="1479319"/>
                  <a:pt x="1996454" y="1408834"/>
                </a:cubicBezTo>
                <a:cubicBezTo>
                  <a:pt x="1982167" y="1399309"/>
                  <a:pt x="1969784" y="1379307"/>
                  <a:pt x="1946924" y="1391689"/>
                </a:cubicBezTo>
                <a:cubicBezTo>
                  <a:pt x="1899299" y="1556472"/>
                  <a:pt x="1797382" y="1679344"/>
                  <a:pt x="1650697" y="1766974"/>
                </a:cubicBezTo>
                <a:cubicBezTo>
                  <a:pt x="1696417" y="1840317"/>
                  <a:pt x="1758329" y="1899372"/>
                  <a:pt x="1810717" y="1966999"/>
                </a:cubicBezTo>
                <a:cubicBezTo>
                  <a:pt x="1823099" y="1983192"/>
                  <a:pt x="1836434" y="1999384"/>
                  <a:pt x="1848817" y="2015577"/>
                </a:cubicBezTo>
                <a:cubicBezTo>
                  <a:pt x="1866914" y="2011767"/>
                  <a:pt x="1885012" y="2007957"/>
                  <a:pt x="1904062" y="2005099"/>
                </a:cubicBezTo>
                <a:cubicBezTo>
                  <a:pt x="1979309" y="1994622"/>
                  <a:pt x="2045984" y="2033674"/>
                  <a:pt x="2072654" y="2100349"/>
                </a:cubicBezTo>
                <a:cubicBezTo>
                  <a:pt x="2099324" y="2167024"/>
                  <a:pt x="2077417" y="2244177"/>
                  <a:pt x="2018362" y="2286087"/>
                </a:cubicBezTo>
                <a:cubicBezTo>
                  <a:pt x="1960259" y="2327997"/>
                  <a:pt x="1879297" y="2324187"/>
                  <a:pt x="1825004" y="2276562"/>
                </a:cubicBezTo>
                <a:cubicBezTo>
                  <a:pt x="1771664" y="2228937"/>
                  <a:pt x="1757377" y="2151784"/>
                  <a:pt x="1790714" y="2086062"/>
                </a:cubicBezTo>
                <a:cubicBezTo>
                  <a:pt x="1794524" y="2077489"/>
                  <a:pt x="1801192" y="2069869"/>
                  <a:pt x="1805954" y="2062249"/>
                </a:cubicBezTo>
                <a:cubicBezTo>
                  <a:pt x="1737374" y="1970809"/>
                  <a:pt x="1666889" y="1881274"/>
                  <a:pt x="1584974" y="1801264"/>
                </a:cubicBezTo>
                <a:cubicBezTo>
                  <a:pt x="1469722" y="1854604"/>
                  <a:pt x="1347802" y="1867939"/>
                  <a:pt x="1223024" y="1853652"/>
                </a:cubicBezTo>
                <a:cubicBezTo>
                  <a:pt x="1207784" y="1983192"/>
                  <a:pt x="1191592" y="2113684"/>
                  <a:pt x="1176352" y="2243224"/>
                </a:cubicBezTo>
                <a:cubicBezTo>
                  <a:pt x="1270649" y="2286087"/>
                  <a:pt x="1305892" y="2382289"/>
                  <a:pt x="1258267" y="2466109"/>
                </a:cubicBezTo>
                <a:cubicBezTo>
                  <a:pt x="1213499" y="2544214"/>
                  <a:pt x="1110629" y="2568979"/>
                  <a:pt x="1035382" y="2518497"/>
                </a:cubicBezTo>
                <a:cubicBezTo>
                  <a:pt x="960134" y="2468014"/>
                  <a:pt x="943942" y="2365144"/>
                  <a:pt x="999187" y="2292754"/>
                </a:cubicBezTo>
                <a:cubicBezTo>
                  <a:pt x="1021094" y="2266084"/>
                  <a:pt x="1048717" y="2248939"/>
                  <a:pt x="1081102" y="2238462"/>
                </a:cubicBezTo>
                <a:cubicBezTo>
                  <a:pt x="1095389" y="2234652"/>
                  <a:pt x="1114439" y="2237509"/>
                  <a:pt x="1119202" y="2216554"/>
                </a:cubicBezTo>
                <a:cubicBezTo>
                  <a:pt x="1129679" y="2105112"/>
                  <a:pt x="1142062" y="1994622"/>
                  <a:pt x="1160159" y="1885084"/>
                </a:cubicBezTo>
                <a:cubicBezTo>
                  <a:pt x="1158254" y="1878417"/>
                  <a:pt x="1161112" y="1868892"/>
                  <a:pt x="1163969" y="1861272"/>
                </a:cubicBezTo>
                <a:cubicBezTo>
                  <a:pt x="1163017" y="1842222"/>
                  <a:pt x="1149682" y="1838412"/>
                  <a:pt x="1135394" y="1834602"/>
                </a:cubicBezTo>
                <a:cubicBezTo>
                  <a:pt x="1046812" y="1809837"/>
                  <a:pt x="966802" y="1767927"/>
                  <a:pt x="896317" y="1709824"/>
                </a:cubicBezTo>
                <a:cubicBezTo>
                  <a:pt x="877267" y="1693632"/>
                  <a:pt x="864884" y="1691727"/>
                  <a:pt x="852502" y="1714587"/>
                </a:cubicBezTo>
                <a:cubicBezTo>
                  <a:pt x="845834" y="1726017"/>
                  <a:pt x="839167" y="1736494"/>
                  <a:pt x="830594" y="1746019"/>
                </a:cubicBezTo>
                <a:cubicBezTo>
                  <a:pt x="802019" y="1780309"/>
                  <a:pt x="787732" y="1809837"/>
                  <a:pt x="816307" y="1858414"/>
                </a:cubicBezTo>
                <a:cubicBezTo>
                  <a:pt x="851549" y="1919374"/>
                  <a:pt x="823927" y="1998432"/>
                  <a:pt x="766777" y="2040342"/>
                </a:cubicBezTo>
                <a:cubicBezTo>
                  <a:pt x="711532" y="2081299"/>
                  <a:pt x="635332" y="2081299"/>
                  <a:pt x="580087" y="2040342"/>
                </a:cubicBezTo>
                <a:cubicBezTo>
                  <a:pt x="523889" y="1998432"/>
                  <a:pt x="502934" y="1923184"/>
                  <a:pt x="528652" y="1857462"/>
                </a:cubicBezTo>
                <a:cubicBezTo>
                  <a:pt x="554369" y="1793644"/>
                  <a:pt x="621044" y="1747924"/>
                  <a:pt x="687719" y="1762212"/>
                </a:cubicBezTo>
                <a:cubicBezTo>
                  <a:pt x="735344" y="1772689"/>
                  <a:pt x="755347" y="1755544"/>
                  <a:pt x="778207" y="1720302"/>
                </a:cubicBezTo>
                <a:cubicBezTo>
                  <a:pt x="823927" y="1649817"/>
                  <a:pt x="825832" y="1650769"/>
                  <a:pt x="778207" y="1585999"/>
                </a:cubicBezTo>
                <a:cubicBezTo>
                  <a:pt x="741059" y="1533612"/>
                  <a:pt x="712484" y="1477414"/>
                  <a:pt x="690577" y="1417407"/>
                </a:cubicBezTo>
                <a:cubicBezTo>
                  <a:pt x="684862" y="1401214"/>
                  <a:pt x="683909" y="1382164"/>
                  <a:pt x="661049" y="1378354"/>
                </a:cubicBezTo>
                <a:cubicBezTo>
                  <a:pt x="650572" y="1384069"/>
                  <a:pt x="639142" y="1383117"/>
                  <a:pt x="627712" y="1382164"/>
                </a:cubicBezTo>
                <a:cubicBezTo>
                  <a:pt x="552464" y="1390737"/>
                  <a:pt x="477217" y="1393594"/>
                  <a:pt x="401969" y="1395499"/>
                </a:cubicBezTo>
                <a:cubicBezTo>
                  <a:pt x="385777" y="1397404"/>
                  <a:pt x="370537" y="1400262"/>
                  <a:pt x="354344" y="1400262"/>
                </a:cubicBezTo>
                <a:cubicBezTo>
                  <a:pt x="327674" y="1401214"/>
                  <a:pt x="309577" y="1407882"/>
                  <a:pt x="298147" y="1438362"/>
                </a:cubicBezTo>
                <a:cubicBezTo>
                  <a:pt x="270524" y="1512657"/>
                  <a:pt x="196229" y="1549804"/>
                  <a:pt x="122887" y="1534564"/>
                </a:cubicBezTo>
                <a:cubicBezTo>
                  <a:pt x="50497" y="1519324"/>
                  <a:pt x="967" y="1459317"/>
                  <a:pt x="14" y="1385974"/>
                </a:cubicBezTo>
                <a:cubicBezTo>
                  <a:pt x="-938" y="1308822"/>
                  <a:pt x="45734" y="1247862"/>
                  <a:pt x="119077" y="1229764"/>
                </a:cubicBezTo>
                <a:cubicBezTo>
                  <a:pt x="192419" y="1211667"/>
                  <a:pt x="264809" y="1248814"/>
                  <a:pt x="298147" y="1320252"/>
                </a:cubicBezTo>
                <a:cubicBezTo>
                  <a:pt x="301957" y="1326919"/>
                  <a:pt x="304814" y="1334539"/>
                  <a:pt x="307672" y="1342159"/>
                </a:cubicBezTo>
                <a:cubicBezTo>
                  <a:pt x="412447" y="1335492"/>
                  <a:pt x="516269" y="1328824"/>
                  <a:pt x="621044" y="1322157"/>
                </a:cubicBezTo>
                <a:cubicBezTo>
                  <a:pt x="636284" y="1321204"/>
                  <a:pt x="658192" y="1326919"/>
                  <a:pt x="662002" y="1301202"/>
                </a:cubicBezTo>
                <a:cubicBezTo>
                  <a:pt x="646762" y="1218334"/>
                  <a:pt x="650572" y="1137372"/>
                  <a:pt x="667717" y="1055457"/>
                </a:cubicBezTo>
                <a:cubicBezTo>
                  <a:pt x="600089" y="1017357"/>
                  <a:pt x="542939" y="964017"/>
                  <a:pt x="468644" y="937347"/>
                </a:cubicBezTo>
                <a:cubicBezTo>
                  <a:pt x="392444" y="999259"/>
                  <a:pt x="293384" y="989734"/>
                  <a:pt x="239092" y="915439"/>
                </a:cubicBezTo>
                <a:cubicBezTo>
                  <a:pt x="186704" y="843049"/>
                  <a:pt x="205754" y="738274"/>
                  <a:pt x="281954" y="690649"/>
                </a:cubicBezTo>
                <a:cubicBezTo>
                  <a:pt x="356249" y="643977"/>
                  <a:pt x="456262" y="668742"/>
                  <a:pt x="500077" y="744942"/>
                </a:cubicBezTo>
                <a:cubicBezTo>
                  <a:pt x="519127" y="778279"/>
                  <a:pt x="522937" y="813522"/>
                  <a:pt x="518174" y="850669"/>
                </a:cubicBezTo>
                <a:cubicBezTo>
                  <a:pt x="516269" y="865909"/>
                  <a:pt x="507697" y="882102"/>
                  <a:pt x="524842" y="894484"/>
                </a:cubicBezTo>
                <a:cubicBezTo>
                  <a:pt x="581992" y="920202"/>
                  <a:pt x="626759" y="969732"/>
                  <a:pt x="688672" y="986877"/>
                </a:cubicBezTo>
                <a:cubicBezTo>
                  <a:pt x="720104" y="886864"/>
                  <a:pt x="772492" y="800187"/>
                  <a:pt x="848692" y="728749"/>
                </a:cubicBezTo>
                <a:cubicBezTo>
                  <a:pt x="855359" y="708747"/>
                  <a:pt x="841072" y="695412"/>
                  <a:pt x="832499" y="681124"/>
                </a:cubicBezTo>
                <a:cubicBezTo>
                  <a:pt x="762014" y="561109"/>
                  <a:pt x="691529" y="440142"/>
                  <a:pt x="621044" y="320127"/>
                </a:cubicBezTo>
                <a:cubicBezTo>
                  <a:pt x="566752" y="330604"/>
                  <a:pt x="516269" y="326794"/>
                  <a:pt x="472454" y="290599"/>
                </a:cubicBezTo>
                <a:cubicBezTo>
                  <a:pt x="404827" y="235354"/>
                  <a:pt x="395302" y="136294"/>
                  <a:pt x="450547" y="69619"/>
                </a:cubicBezTo>
                <a:cubicBezTo>
                  <a:pt x="505792" y="1992"/>
                  <a:pt x="609614" y="-5628"/>
                  <a:pt x="674384" y="53427"/>
                </a:cubicBezTo>
                <a:cubicBezTo>
                  <a:pt x="742012" y="114387"/>
                  <a:pt x="742964" y="209637"/>
                  <a:pt x="677242" y="281074"/>
                </a:cubicBezTo>
                <a:cubicBezTo>
                  <a:pt x="675337" y="293457"/>
                  <a:pt x="680099" y="302982"/>
                  <a:pt x="685814" y="312507"/>
                </a:cubicBezTo>
                <a:cubicBezTo>
                  <a:pt x="757252" y="434427"/>
                  <a:pt x="829642" y="557299"/>
                  <a:pt x="901079" y="682077"/>
                </a:cubicBezTo>
                <a:cubicBezTo>
                  <a:pt x="973469" y="623022"/>
                  <a:pt x="1055384" y="583017"/>
                  <a:pt x="1144919" y="558252"/>
                </a:cubicBezTo>
                <a:cubicBezTo>
                  <a:pt x="1163017" y="553489"/>
                  <a:pt x="1193497" y="559204"/>
                  <a:pt x="1191592" y="523962"/>
                </a:cubicBezTo>
                <a:cubicBezTo>
                  <a:pt x="1189687" y="493482"/>
                  <a:pt x="1189687" y="469669"/>
                  <a:pt x="1149682" y="455382"/>
                </a:cubicBezTo>
                <a:cubicBezTo>
                  <a:pt x="1070624" y="427759"/>
                  <a:pt x="1034429" y="343939"/>
                  <a:pt x="1059194" y="265834"/>
                </a:cubicBezTo>
                <a:cubicBezTo>
                  <a:pt x="1083007" y="189634"/>
                  <a:pt x="1158254" y="144867"/>
                  <a:pt x="1238264" y="160107"/>
                </a:cubicBezTo>
                <a:cubicBezTo>
                  <a:pt x="1313512" y="174394"/>
                  <a:pt x="1367804" y="243927"/>
                  <a:pt x="1363042" y="322032"/>
                </a:cubicBezTo>
                <a:cubicBezTo>
                  <a:pt x="1359232" y="378229"/>
                  <a:pt x="1334467" y="424902"/>
                  <a:pt x="1283032" y="447762"/>
                </a:cubicBezTo>
                <a:cubicBezTo>
                  <a:pt x="1244932" y="463954"/>
                  <a:pt x="1243979" y="490624"/>
                  <a:pt x="1251599" y="520152"/>
                </a:cubicBezTo>
                <a:cubicBezTo>
                  <a:pt x="1260172" y="553489"/>
                  <a:pt x="1288747" y="535392"/>
                  <a:pt x="1307797" y="535392"/>
                </a:cubicBezTo>
                <a:cubicBezTo>
                  <a:pt x="1417334" y="534439"/>
                  <a:pt x="1521157" y="562062"/>
                  <a:pt x="1620217" y="606829"/>
                </a:cubicBezTo>
                <a:cubicBezTo>
                  <a:pt x="1684034" y="506817"/>
                  <a:pt x="1747852" y="406804"/>
                  <a:pt x="1810717" y="306792"/>
                </a:cubicBezTo>
                <a:cubicBezTo>
                  <a:pt x="1820242" y="290599"/>
                  <a:pt x="1836434" y="277264"/>
                  <a:pt x="1829767" y="255357"/>
                </a:cubicBezTo>
                <a:cubicBezTo>
                  <a:pt x="1779284" y="189634"/>
                  <a:pt x="1780237" y="109624"/>
                  <a:pt x="1832624" y="51522"/>
                </a:cubicBezTo>
                <a:cubicBezTo>
                  <a:pt x="1857389" y="23900"/>
                  <a:pt x="1890012" y="6993"/>
                  <a:pt x="1924541" y="1754"/>
                </a:cubicBezTo>
                <a:close/>
              </a:path>
            </a:pathLst>
          </a:custGeom>
          <a:solidFill>
            <a:schemeClr val="accent2"/>
          </a:solidFill>
          <a:ln w="9525"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1E06FBD9-7F4F-411E-AD6C-49635923963E}"/>
              </a:ext>
            </a:extLst>
          </p:cNvPr>
          <p:cNvSpPr/>
          <p:nvPr/>
        </p:nvSpPr>
        <p:spPr>
          <a:xfrm>
            <a:off x="7679985" y="1656217"/>
            <a:ext cx="443799" cy="431939"/>
          </a:xfrm>
          <a:custGeom>
            <a:avLst/>
            <a:gdLst>
              <a:gd name="connsiteX0" fmla="*/ 1213500 w 2614664"/>
              <a:gd name="connsiteY0" fmla="*/ 1488843 h 2544791"/>
              <a:gd name="connsiteX1" fmla="*/ 1105867 w 2614664"/>
              <a:gd name="connsiteY1" fmla="*/ 1597428 h 2544791"/>
              <a:gd name="connsiteX2" fmla="*/ 1212547 w 2614664"/>
              <a:gd name="connsiteY2" fmla="*/ 1706013 h 2544791"/>
              <a:gd name="connsiteX3" fmla="*/ 1323037 w 2614664"/>
              <a:gd name="connsiteY3" fmla="*/ 1598380 h 2544791"/>
              <a:gd name="connsiteX4" fmla="*/ 1213500 w 2614664"/>
              <a:gd name="connsiteY4" fmla="*/ 1488843 h 2544791"/>
              <a:gd name="connsiteX5" fmla="*/ 1470674 w 2614664"/>
              <a:gd name="connsiteY5" fmla="*/ 1264053 h 2544791"/>
              <a:gd name="connsiteX6" fmla="*/ 1424954 w 2614664"/>
              <a:gd name="connsiteY6" fmla="*/ 1308820 h 2544791"/>
              <a:gd name="connsiteX7" fmla="*/ 1473532 w 2614664"/>
              <a:gd name="connsiteY7" fmla="*/ 1359303 h 2544791"/>
              <a:gd name="connsiteX8" fmla="*/ 1519252 w 2614664"/>
              <a:gd name="connsiteY8" fmla="*/ 1310725 h 2544791"/>
              <a:gd name="connsiteX9" fmla="*/ 1470674 w 2614664"/>
              <a:gd name="connsiteY9" fmla="*/ 1264053 h 2544791"/>
              <a:gd name="connsiteX10" fmla="*/ 909652 w 2614664"/>
              <a:gd name="connsiteY10" fmla="*/ 1184043 h 2544791"/>
              <a:gd name="connsiteX11" fmla="*/ 838214 w 2614664"/>
              <a:gd name="connsiteY11" fmla="*/ 1261196 h 2544791"/>
              <a:gd name="connsiteX12" fmla="*/ 911557 w 2614664"/>
              <a:gd name="connsiteY12" fmla="*/ 1332633 h 2544791"/>
              <a:gd name="connsiteX13" fmla="*/ 981089 w 2614664"/>
              <a:gd name="connsiteY13" fmla="*/ 1258338 h 2544791"/>
              <a:gd name="connsiteX14" fmla="*/ 909652 w 2614664"/>
              <a:gd name="connsiteY14" fmla="*/ 1184043 h 2544791"/>
              <a:gd name="connsiteX15" fmla="*/ 1816432 w 2614664"/>
              <a:gd name="connsiteY15" fmla="*/ 1064028 h 2544791"/>
              <a:gd name="connsiteX16" fmla="*/ 1759282 w 2614664"/>
              <a:gd name="connsiteY16" fmla="*/ 1121178 h 2544791"/>
              <a:gd name="connsiteX17" fmla="*/ 1813574 w 2614664"/>
              <a:gd name="connsiteY17" fmla="*/ 1172613 h 2544791"/>
              <a:gd name="connsiteX18" fmla="*/ 1867867 w 2614664"/>
              <a:gd name="connsiteY18" fmla="*/ 1119273 h 2544791"/>
              <a:gd name="connsiteX19" fmla="*/ 1816432 w 2614664"/>
              <a:gd name="connsiteY19" fmla="*/ 1064028 h 2544791"/>
              <a:gd name="connsiteX20" fmla="*/ 957277 w 2614664"/>
              <a:gd name="connsiteY20" fmla="*/ 835428 h 2544791"/>
              <a:gd name="connsiteX21" fmla="*/ 897270 w 2614664"/>
              <a:gd name="connsiteY21" fmla="*/ 894483 h 2544791"/>
              <a:gd name="connsiteX22" fmla="*/ 955372 w 2614664"/>
              <a:gd name="connsiteY22" fmla="*/ 957348 h 2544791"/>
              <a:gd name="connsiteX23" fmla="*/ 1016332 w 2614664"/>
              <a:gd name="connsiteY23" fmla="*/ 893531 h 2544791"/>
              <a:gd name="connsiteX24" fmla="*/ 957277 w 2614664"/>
              <a:gd name="connsiteY24" fmla="*/ 835428 h 2544791"/>
              <a:gd name="connsiteX25" fmla="*/ 1305892 w 2614664"/>
              <a:gd name="connsiteY25" fmla="*/ 744941 h 2544791"/>
              <a:gd name="connsiteX26" fmla="*/ 1182067 w 2614664"/>
              <a:gd name="connsiteY26" fmla="*/ 868766 h 2544791"/>
              <a:gd name="connsiteX27" fmla="*/ 1300177 w 2614664"/>
              <a:gd name="connsiteY27" fmla="*/ 999258 h 2544791"/>
              <a:gd name="connsiteX28" fmla="*/ 1429717 w 2614664"/>
              <a:gd name="connsiteY28" fmla="*/ 874481 h 2544791"/>
              <a:gd name="connsiteX29" fmla="*/ 1305892 w 2614664"/>
              <a:gd name="connsiteY29" fmla="*/ 744941 h 2544791"/>
              <a:gd name="connsiteX30" fmla="*/ 1924541 w 2614664"/>
              <a:gd name="connsiteY30" fmla="*/ 1754 h 2544791"/>
              <a:gd name="connsiteX31" fmla="*/ 2027887 w 2614664"/>
              <a:gd name="connsiteY31" fmla="*/ 21994 h 2544791"/>
              <a:gd name="connsiteX32" fmla="*/ 2093609 w 2614664"/>
              <a:gd name="connsiteY32" fmla="*/ 212494 h 2544791"/>
              <a:gd name="connsiteX33" fmla="*/ 1916444 w 2614664"/>
              <a:gd name="connsiteY33" fmla="*/ 309649 h 2544791"/>
              <a:gd name="connsiteX34" fmla="*/ 1879297 w 2614664"/>
              <a:gd name="connsiteY34" fmla="*/ 304887 h 2544791"/>
              <a:gd name="connsiteX35" fmla="*/ 1669747 w 2614664"/>
              <a:gd name="connsiteY35" fmla="*/ 627784 h 2544791"/>
              <a:gd name="connsiteX36" fmla="*/ 1706894 w 2614664"/>
              <a:gd name="connsiteY36" fmla="*/ 663027 h 2544791"/>
              <a:gd name="connsiteX37" fmla="*/ 1917397 w 2614664"/>
              <a:gd name="connsiteY37" fmla="*/ 925917 h 2544791"/>
              <a:gd name="connsiteX38" fmla="*/ 2029792 w 2614664"/>
              <a:gd name="connsiteY38" fmla="*/ 902104 h 2544791"/>
              <a:gd name="connsiteX39" fmla="*/ 2097419 w 2614664"/>
              <a:gd name="connsiteY39" fmla="*/ 884007 h 2544791"/>
              <a:gd name="connsiteX40" fmla="*/ 2124089 w 2614664"/>
              <a:gd name="connsiteY40" fmla="*/ 838287 h 2544791"/>
              <a:gd name="connsiteX41" fmla="*/ 2267917 w 2614664"/>
              <a:gd name="connsiteY41" fmla="*/ 703984 h 2544791"/>
              <a:gd name="connsiteX42" fmla="*/ 2426984 w 2614664"/>
              <a:gd name="connsiteY42" fmla="*/ 814474 h 2544791"/>
              <a:gd name="connsiteX43" fmla="*/ 2351737 w 2614664"/>
              <a:gd name="connsiteY43" fmla="*/ 997354 h 2544791"/>
              <a:gd name="connsiteX44" fmla="*/ 2157427 w 2614664"/>
              <a:gd name="connsiteY44" fmla="*/ 960207 h 2544791"/>
              <a:gd name="connsiteX45" fmla="*/ 2126947 w 2614664"/>
              <a:gd name="connsiteY45" fmla="*/ 931632 h 2544791"/>
              <a:gd name="connsiteX46" fmla="*/ 1953592 w 2614664"/>
              <a:gd name="connsiteY46" fmla="*/ 985924 h 2544791"/>
              <a:gd name="connsiteX47" fmla="*/ 1954544 w 2614664"/>
              <a:gd name="connsiteY47" fmla="*/ 1022119 h 2544791"/>
              <a:gd name="connsiteX48" fmla="*/ 1971689 w 2614664"/>
              <a:gd name="connsiteY48" fmla="*/ 1289772 h 2544791"/>
              <a:gd name="connsiteX49" fmla="*/ 1981214 w 2614664"/>
              <a:gd name="connsiteY49" fmla="*/ 1332634 h 2544791"/>
              <a:gd name="connsiteX50" fmla="*/ 2294587 w 2614664"/>
              <a:gd name="connsiteY50" fmla="*/ 1542184 h 2544791"/>
              <a:gd name="connsiteX51" fmla="*/ 2354594 w 2614664"/>
              <a:gd name="connsiteY51" fmla="*/ 1579332 h 2544791"/>
              <a:gd name="connsiteX52" fmla="*/ 2526997 w 2614664"/>
              <a:gd name="connsiteY52" fmla="*/ 1556472 h 2544791"/>
              <a:gd name="connsiteX53" fmla="*/ 2614627 w 2614664"/>
              <a:gd name="connsiteY53" fmla="*/ 1691727 h 2544791"/>
              <a:gd name="connsiteX54" fmla="*/ 2456512 w 2614664"/>
              <a:gd name="connsiteY54" fmla="*/ 1851747 h 2544791"/>
              <a:gd name="connsiteX55" fmla="*/ 2304112 w 2614664"/>
              <a:gd name="connsiteY55" fmla="*/ 1682202 h 2544791"/>
              <a:gd name="connsiteX56" fmla="*/ 2308874 w 2614664"/>
              <a:gd name="connsiteY56" fmla="*/ 1622194 h 2544791"/>
              <a:gd name="connsiteX57" fmla="*/ 1996454 w 2614664"/>
              <a:gd name="connsiteY57" fmla="*/ 1408834 h 2544791"/>
              <a:gd name="connsiteX58" fmla="*/ 1946924 w 2614664"/>
              <a:gd name="connsiteY58" fmla="*/ 1391689 h 2544791"/>
              <a:gd name="connsiteX59" fmla="*/ 1650697 w 2614664"/>
              <a:gd name="connsiteY59" fmla="*/ 1766974 h 2544791"/>
              <a:gd name="connsiteX60" fmla="*/ 1810717 w 2614664"/>
              <a:gd name="connsiteY60" fmla="*/ 1966999 h 2544791"/>
              <a:gd name="connsiteX61" fmla="*/ 1848817 w 2614664"/>
              <a:gd name="connsiteY61" fmla="*/ 2015577 h 2544791"/>
              <a:gd name="connsiteX62" fmla="*/ 1904062 w 2614664"/>
              <a:gd name="connsiteY62" fmla="*/ 2005099 h 2544791"/>
              <a:gd name="connsiteX63" fmla="*/ 2072654 w 2614664"/>
              <a:gd name="connsiteY63" fmla="*/ 2100349 h 2544791"/>
              <a:gd name="connsiteX64" fmla="*/ 2018362 w 2614664"/>
              <a:gd name="connsiteY64" fmla="*/ 2286087 h 2544791"/>
              <a:gd name="connsiteX65" fmla="*/ 1825004 w 2614664"/>
              <a:gd name="connsiteY65" fmla="*/ 2276562 h 2544791"/>
              <a:gd name="connsiteX66" fmla="*/ 1790714 w 2614664"/>
              <a:gd name="connsiteY66" fmla="*/ 2086062 h 2544791"/>
              <a:gd name="connsiteX67" fmla="*/ 1805954 w 2614664"/>
              <a:gd name="connsiteY67" fmla="*/ 2062249 h 2544791"/>
              <a:gd name="connsiteX68" fmla="*/ 1584974 w 2614664"/>
              <a:gd name="connsiteY68" fmla="*/ 1801264 h 2544791"/>
              <a:gd name="connsiteX69" fmla="*/ 1223024 w 2614664"/>
              <a:gd name="connsiteY69" fmla="*/ 1853652 h 2544791"/>
              <a:gd name="connsiteX70" fmla="*/ 1176352 w 2614664"/>
              <a:gd name="connsiteY70" fmla="*/ 2243224 h 2544791"/>
              <a:gd name="connsiteX71" fmla="*/ 1258267 w 2614664"/>
              <a:gd name="connsiteY71" fmla="*/ 2466109 h 2544791"/>
              <a:gd name="connsiteX72" fmla="*/ 1035382 w 2614664"/>
              <a:gd name="connsiteY72" fmla="*/ 2518497 h 2544791"/>
              <a:gd name="connsiteX73" fmla="*/ 999187 w 2614664"/>
              <a:gd name="connsiteY73" fmla="*/ 2292754 h 2544791"/>
              <a:gd name="connsiteX74" fmla="*/ 1081102 w 2614664"/>
              <a:gd name="connsiteY74" fmla="*/ 2238462 h 2544791"/>
              <a:gd name="connsiteX75" fmla="*/ 1119202 w 2614664"/>
              <a:gd name="connsiteY75" fmla="*/ 2216554 h 2544791"/>
              <a:gd name="connsiteX76" fmla="*/ 1160159 w 2614664"/>
              <a:gd name="connsiteY76" fmla="*/ 1885084 h 2544791"/>
              <a:gd name="connsiteX77" fmla="*/ 1163969 w 2614664"/>
              <a:gd name="connsiteY77" fmla="*/ 1861272 h 2544791"/>
              <a:gd name="connsiteX78" fmla="*/ 1135394 w 2614664"/>
              <a:gd name="connsiteY78" fmla="*/ 1834602 h 2544791"/>
              <a:gd name="connsiteX79" fmla="*/ 896317 w 2614664"/>
              <a:gd name="connsiteY79" fmla="*/ 1709824 h 2544791"/>
              <a:gd name="connsiteX80" fmla="*/ 852502 w 2614664"/>
              <a:gd name="connsiteY80" fmla="*/ 1714587 h 2544791"/>
              <a:gd name="connsiteX81" fmla="*/ 830594 w 2614664"/>
              <a:gd name="connsiteY81" fmla="*/ 1746019 h 2544791"/>
              <a:gd name="connsiteX82" fmla="*/ 816307 w 2614664"/>
              <a:gd name="connsiteY82" fmla="*/ 1858414 h 2544791"/>
              <a:gd name="connsiteX83" fmla="*/ 766777 w 2614664"/>
              <a:gd name="connsiteY83" fmla="*/ 2040342 h 2544791"/>
              <a:gd name="connsiteX84" fmla="*/ 580087 w 2614664"/>
              <a:gd name="connsiteY84" fmla="*/ 2040342 h 2544791"/>
              <a:gd name="connsiteX85" fmla="*/ 528652 w 2614664"/>
              <a:gd name="connsiteY85" fmla="*/ 1857462 h 2544791"/>
              <a:gd name="connsiteX86" fmla="*/ 687719 w 2614664"/>
              <a:gd name="connsiteY86" fmla="*/ 1762212 h 2544791"/>
              <a:gd name="connsiteX87" fmla="*/ 778207 w 2614664"/>
              <a:gd name="connsiteY87" fmla="*/ 1720302 h 2544791"/>
              <a:gd name="connsiteX88" fmla="*/ 778207 w 2614664"/>
              <a:gd name="connsiteY88" fmla="*/ 1585999 h 2544791"/>
              <a:gd name="connsiteX89" fmla="*/ 690577 w 2614664"/>
              <a:gd name="connsiteY89" fmla="*/ 1417407 h 2544791"/>
              <a:gd name="connsiteX90" fmla="*/ 661049 w 2614664"/>
              <a:gd name="connsiteY90" fmla="*/ 1378354 h 2544791"/>
              <a:gd name="connsiteX91" fmla="*/ 627712 w 2614664"/>
              <a:gd name="connsiteY91" fmla="*/ 1382164 h 2544791"/>
              <a:gd name="connsiteX92" fmla="*/ 401969 w 2614664"/>
              <a:gd name="connsiteY92" fmla="*/ 1395499 h 2544791"/>
              <a:gd name="connsiteX93" fmla="*/ 354344 w 2614664"/>
              <a:gd name="connsiteY93" fmla="*/ 1400262 h 2544791"/>
              <a:gd name="connsiteX94" fmla="*/ 298147 w 2614664"/>
              <a:gd name="connsiteY94" fmla="*/ 1438362 h 2544791"/>
              <a:gd name="connsiteX95" fmla="*/ 122887 w 2614664"/>
              <a:gd name="connsiteY95" fmla="*/ 1534564 h 2544791"/>
              <a:gd name="connsiteX96" fmla="*/ 14 w 2614664"/>
              <a:gd name="connsiteY96" fmla="*/ 1385974 h 2544791"/>
              <a:gd name="connsiteX97" fmla="*/ 119077 w 2614664"/>
              <a:gd name="connsiteY97" fmla="*/ 1229764 h 2544791"/>
              <a:gd name="connsiteX98" fmla="*/ 298147 w 2614664"/>
              <a:gd name="connsiteY98" fmla="*/ 1320252 h 2544791"/>
              <a:gd name="connsiteX99" fmla="*/ 307672 w 2614664"/>
              <a:gd name="connsiteY99" fmla="*/ 1342159 h 2544791"/>
              <a:gd name="connsiteX100" fmla="*/ 621044 w 2614664"/>
              <a:gd name="connsiteY100" fmla="*/ 1322157 h 2544791"/>
              <a:gd name="connsiteX101" fmla="*/ 662002 w 2614664"/>
              <a:gd name="connsiteY101" fmla="*/ 1301202 h 2544791"/>
              <a:gd name="connsiteX102" fmla="*/ 667717 w 2614664"/>
              <a:gd name="connsiteY102" fmla="*/ 1055457 h 2544791"/>
              <a:gd name="connsiteX103" fmla="*/ 468644 w 2614664"/>
              <a:gd name="connsiteY103" fmla="*/ 937347 h 2544791"/>
              <a:gd name="connsiteX104" fmla="*/ 239092 w 2614664"/>
              <a:gd name="connsiteY104" fmla="*/ 915439 h 2544791"/>
              <a:gd name="connsiteX105" fmla="*/ 281954 w 2614664"/>
              <a:gd name="connsiteY105" fmla="*/ 690649 h 2544791"/>
              <a:gd name="connsiteX106" fmla="*/ 500077 w 2614664"/>
              <a:gd name="connsiteY106" fmla="*/ 744942 h 2544791"/>
              <a:gd name="connsiteX107" fmla="*/ 518174 w 2614664"/>
              <a:gd name="connsiteY107" fmla="*/ 850669 h 2544791"/>
              <a:gd name="connsiteX108" fmla="*/ 524842 w 2614664"/>
              <a:gd name="connsiteY108" fmla="*/ 894484 h 2544791"/>
              <a:gd name="connsiteX109" fmla="*/ 688672 w 2614664"/>
              <a:gd name="connsiteY109" fmla="*/ 986877 h 2544791"/>
              <a:gd name="connsiteX110" fmla="*/ 848692 w 2614664"/>
              <a:gd name="connsiteY110" fmla="*/ 728749 h 2544791"/>
              <a:gd name="connsiteX111" fmla="*/ 832499 w 2614664"/>
              <a:gd name="connsiteY111" fmla="*/ 681124 h 2544791"/>
              <a:gd name="connsiteX112" fmla="*/ 621044 w 2614664"/>
              <a:gd name="connsiteY112" fmla="*/ 320127 h 2544791"/>
              <a:gd name="connsiteX113" fmla="*/ 472454 w 2614664"/>
              <a:gd name="connsiteY113" fmla="*/ 290599 h 2544791"/>
              <a:gd name="connsiteX114" fmla="*/ 450547 w 2614664"/>
              <a:gd name="connsiteY114" fmla="*/ 69619 h 2544791"/>
              <a:gd name="connsiteX115" fmla="*/ 674384 w 2614664"/>
              <a:gd name="connsiteY115" fmla="*/ 53427 h 2544791"/>
              <a:gd name="connsiteX116" fmla="*/ 677242 w 2614664"/>
              <a:gd name="connsiteY116" fmla="*/ 281074 h 2544791"/>
              <a:gd name="connsiteX117" fmla="*/ 685814 w 2614664"/>
              <a:gd name="connsiteY117" fmla="*/ 312507 h 2544791"/>
              <a:gd name="connsiteX118" fmla="*/ 901079 w 2614664"/>
              <a:gd name="connsiteY118" fmla="*/ 682077 h 2544791"/>
              <a:gd name="connsiteX119" fmla="*/ 1144919 w 2614664"/>
              <a:gd name="connsiteY119" fmla="*/ 558252 h 2544791"/>
              <a:gd name="connsiteX120" fmla="*/ 1191592 w 2614664"/>
              <a:gd name="connsiteY120" fmla="*/ 523962 h 2544791"/>
              <a:gd name="connsiteX121" fmla="*/ 1149682 w 2614664"/>
              <a:gd name="connsiteY121" fmla="*/ 455382 h 2544791"/>
              <a:gd name="connsiteX122" fmla="*/ 1059194 w 2614664"/>
              <a:gd name="connsiteY122" fmla="*/ 265834 h 2544791"/>
              <a:gd name="connsiteX123" fmla="*/ 1238264 w 2614664"/>
              <a:gd name="connsiteY123" fmla="*/ 160107 h 2544791"/>
              <a:gd name="connsiteX124" fmla="*/ 1363042 w 2614664"/>
              <a:gd name="connsiteY124" fmla="*/ 322032 h 2544791"/>
              <a:gd name="connsiteX125" fmla="*/ 1283032 w 2614664"/>
              <a:gd name="connsiteY125" fmla="*/ 447762 h 2544791"/>
              <a:gd name="connsiteX126" fmla="*/ 1251599 w 2614664"/>
              <a:gd name="connsiteY126" fmla="*/ 520152 h 2544791"/>
              <a:gd name="connsiteX127" fmla="*/ 1307797 w 2614664"/>
              <a:gd name="connsiteY127" fmla="*/ 535392 h 2544791"/>
              <a:gd name="connsiteX128" fmla="*/ 1620217 w 2614664"/>
              <a:gd name="connsiteY128" fmla="*/ 606829 h 2544791"/>
              <a:gd name="connsiteX129" fmla="*/ 1810717 w 2614664"/>
              <a:gd name="connsiteY129" fmla="*/ 306792 h 2544791"/>
              <a:gd name="connsiteX130" fmla="*/ 1829767 w 2614664"/>
              <a:gd name="connsiteY130" fmla="*/ 255357 h 2544791"/>
              <a:gd name="connsiteX131" fmla="*/ 1832624 w 2614664"/>
              <a:gd name="connsiteY131" fmla="*/ 51522 h 2544791"/>
              <a:gd name="connsiteX132" fmla="*/ 1924541 w 2614664"/>
              <a:gd name="connsiteY132" fmla="*/ 1754 h 2544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2614664" h="2544791">
                <a:moveTo>
                  <a:pt x="1213500" y="1488843"/>
                </a:moveTo>
                <a:cubicBezTo>
                  <a:pt x="1153492" y="1487890"/>
                  <a:pt x="1105867" y="1536468"/>
                  <a:pt x="1105867" y="1597428"/>
                </a:cubicBezTo>
                <a:cubicBezTo>
                  <a:pt x="1105867" y="1661245"/>
                  <a:pt x="1151587" y="1706965"/>
                  <a:pt x="1212547" y="1706013"/>
                </a:cubicBezTo>
                <a:cubicBezTo>
                  <a:pt x="1274460" y="1705060"/>
                  <a:pt x="1321132" y="1660293"/>
                  <a:pt x="1323037" y="1598380"/>
                </a:cubicBezTo>
                <a:cubicBezTo>
                  <a:pt x="1323990" y="1542183"/>
                  <a:pt x="1270649" y="1489795"/>
                  <a:pt x="1213500" y="1488843"/>
                </a:cubicBezTo>
                <a:close/>
                <a:moveTo>
                  <a:pt x="1470674" y="1264053"/>
                </a:moveTo>
                <a:cubicBezTo>
                  <a:pt x="1443052" y="1264053"/>
                  <a:pt x="1425907" y="1282150"/>
                  <a:pt x="1424954" y="1308820"/>
                </a:cubicBezTo>
                <a:cubicBezTo>
                  <a:pt x="1424002" y="1339300"/>
                  <a:pt x="1443052" y="1354540"/>
                  <a:pt x="1473532" y="1359303"/>
                </a:cubicBezTo>
                <a:cubicBezTo>
                  <a:pt x="1500202" y="1355493"/>
                  <a:pt x="1520204" y="1340253"/>
                  <a:pt x="1519252" y="1310725"/>
                </a:cubicBezTo>
                <a:cubicBezTo>
                  <a:pt x="1519252" y="1281198"/>
                  <a:pt x="1500202" y="1263100"/>
                  <a:pt x="1470674" y="1264053"/>
                </a:cubicBezTo>
                <a:close/>
                <a:moveTo>
                  <a:pt x="909652" y="1184043"/>
                </a:moveTo>
                <a:cubicBezTo>
                  <a:pt x="868694" y="1184043"/>
                  <a:pt x="837262" y="1218333"/>
                  <a:pt x="838214" y="1261196"/>
                </a:cubicBezTo>
                <a:cubicBezTo>
                  <a:pt x="840119" y="1302153"/>
                  <a:pt x="872504" y="1333585"/>
                  <a:pt x="911557" y="1332633"/>
                </a:cubicBezTo>
                <a:cubicBezTo>
                  <a:pt x="950609" y="1331681"/>
                  <a:pt x="981089" y="1299296"/>
                  <a:pt x="981089" y="1258338"/>
                </a:cubicBezTo>
                <a:cubicBezTo>
                  <a:pt x="981089" y="1217381"/>
                  <a:pt x="950609" y="1184995"/>
                  <a:pt x="909652" y="1184043"/>
                </a:cubicBezTo>
                <a:close/>
                <a:moveTo>
                  <a:pt x="1816432" y="1064028"/>
                </a:moveTo>
                <a:cubicBezTo>
                  <a:pt x="1782142" y="1064028"/>
                  <a:pt x="1759282" y="1086888"/>
                  <a:pt x="1759282" y="1121178"/>
                </a:cubicBezTo>
                <a:cubicBezTo>
                  <a:pt x="1759282" y="1154516"/>
                  <a:pt x="1782142" y="1170708"/>
                  <a:pt x="1813574" y="1172613"/>
                </a:cubicBezTo>
                <a:cubicBezTo>
                  <a:pt x="1847865" y="1171660"/>
                  <a:pt x="1866915" y="1154516"/>
                  <a:pt x="1867867" y="1119273"/>
                </a:cubicBezTo>
                <a:cubicBezTo>
                  <a:pt x="1867867" y="1085935"/>
                  <a:pt x="1849770" y="1064028"/>
                  <a:pt x="1816432" y="1064028"/>
                </a:cubicBezTo>
                <a:close/>
                <a:moveTo>
                  <a:pt x="957277" y="835428"/>
                </a:moveTo>
                <a:cubicBezTo>
                  <a:pt x="923940" y="832571"/>
                  <a:pt x="896317" y="860193"/>
                  <a:pt x="897270" y="894483"/>
                </a:cubicBezTo>
                <a:cubicBezTo>
                  <a:pt x="898222" y="931631"/>
                  <a:pt x="919177" y="954491"/>
                  <a:pt x="955372" y="957348"/>
                </a:cubicBezTo>
                <a:cubicBezTo>
                  <a:pt x="986805" y="960206"/>
                  <a:pt x="1016332" y="929726"/>
                  <a:pt x="1016332" y="893531"/>
                </a:cubicBezTo>
                <a:cubicBezTo>
                  <a:pt x="1011570" y="862098"/>
                  <a:pt x="993472" y="838286"/>
                  <a:pt x="957277" y="835428"/>
                </a:cubicBezTo>
                <a:close/>
                <a:moveTo>
                  <a:pt x="1305892" y="744941"/>
                </a:moveTo>
                <a:cubicBezTo>
                  <a:pt x="1237312" y="744941"/>
                  <a:pt x="1183972" y="798281"/>
                  <a:pt x="1182067" y="868766"/>
                </a:cubicBezTo>
                <a:cubicBezTo>
                  <a:pt x="1180162" y="940204"/>
                  <a:pt x="1232550" y="998306"/>
                  <a:pt x="1300177" y="999258"/>
                </a:cubicBezTo>
                <a:cubicBezTo>
                  <a:pt x="1372567" y="1000211"/>
                  <a:pt x="1428765" y="945918"/>
                  <a:pt x="1429717" y="874481"/>
                </a:cubicBezTo>
                <a:cubicBezTo>
                  <a:pt x="1430670" y="802091"/>
                  <a:pt x="1376377" y="745893"/>
                  <a:pt x="1305892" y="744941"/>
                </a:cubicBezTo>
                <a:close/>
                <a:moveTo>
                  <a:pt x="1924541" y="1754"/>
                </a:moveTo>
                <a:cubicBezTo>
                  <a:pt x="1959069" y="-3485"/>
                  <a:pt x="1995502" y="2944"/>
                  <a:pt x="2027887" y="21994"/>
                </a:cubicBezTo>
                <a:cubicBezTo>
                  <a:pt x="2092657" y="61047"/>
                  <a:pt x="2121232" y="141057"/>
                  <a:pt x="2093609" y="212494"/>
                </a:cubicBezTo>
                <a:cubicBezTo>
                  <a:pt x="2065987" y="282979"/>
                  <a:pt x="1994549" y="322032"/>
                  <a:pt x="1916444" y="309649"/>
                </a:cubicBezTo>
                <a:cubicBezTo>
                  <a:pt x="1904062" y="307744"/>
                  <a:pt x="1891679" y="306792"/>
                  <a:pt x="1879297" y="304887"/>
                </a:cubicBezTo>
                <a:cubicBezTo>
                  <a:pt x="1814527" y="416329"/>
                  <a:pt x="1744994" y="523962"/>
                  <a:pt x="1669747" y="627784"/>
                </a:cubicBezTo>
                <a:cubicBezTo>
                  <a:pt x="1674509" y="647787"/>
                  <a:pt x="1693559" y="652549"/>
                  <a:pt x="1706894" y="663027"/>
                </a:cubicBezTo>
                <a:cubicBezTo>
                  <a:pt x="1799287" y="732559"/>
                  <a:pt x="1873582" y="817332"/>
                  <a:pt x="1917397" y="925917"/>
                </a:cubicBezTo>
                <a:cubicBezTo>
                  <a:pt x="1958354" y="936394"/>
                  <a:pt x="1991692" y="909724"/>
                  <a:pt x="2029792" y="902104"/>
                </a:cubicBezTo>
                <a:cubicBezTo>
                  <a:pt x="2052652" y="897342"/>
                  <a:pt x="2074559" y="889722"/>
                  <a:pt x="2097419" y="884007"/>
                </a:cubicBezTo>
                <a:cubicBezTo>
                  <a:pt x="2121232" y="877339"/>
                  <a:pt x="2121232" y="857337"/>
                  <a:pt x="2124089" y="838287"/>
                </a:cubicBezTo>
                <a:cubicBezTo>
                  <a:pt x="2136472" y="762087"/>
                  <a:pt x="2193622" y="708747"/>
                  <a:pt x="2267917" y="703984"/>
                </a:cubicBezTo>
                <a:cubicBezTo>
                  <a:pt x="2338402" y="698269"/>
                  <a:pt x="2406982" y="745894"/>
                  <a:pt x="2426984" y="814474"/>
                </a:cubicBezTo>
                <a:cubicBezTo>
                  <a:pt x="2447939" y="886864"/>
                  <a:pt x="2416507" y="962112"/>
                  <a:pt x="2351737" y="997354"/>
                </a:cubicBezTo>
                <a:cubicBezTo>
                  <a:pt x="2285062" y="1032597"/>
                  <a:pt x="2208862" y="1018309"/>
                  <a:pt x="2157427" y="960207"/>
                </a:cubicBezTo>
                <a:cubicBezTo>
                  <a:pt x="2147902" y="949729"/>
                  <a:pt x="2142187" y="935442"/>
                  <a:pt x="2126947" y="931632"/>
                </a:cubicBezTo>
                <a:cubicBezTo>
                  <a:pt x="2070749" y="955444"/>
                  <a:pt x="2012647" y="971637"/>
                  <a:pt x="1953592" y="985924"/>
                </a:cubicBezTo>
                <a:cubicBezTo>
                  <a:pt x="1943114" y="998307"/>
                  <a:pt x="1951687" y="1010689"/>
                  <a:pt x="1954544" y="1022119"/>
                </a:cubicBezTo>
                <a:cubicBezTo>
                  <a:pt x="1978357" y="1109749"/>
                  <a:pt x="1982167" y="1199284"/>
                  <a:pt x="1971689" y="1289772"/>
                </a:cubicBezTo>
                <a:cubicBezTo>
                  <a:pt x="1969784" y="1305012"/>
                  <a:pt x="1965022" y="1321204"/>
                  <a:pt x="1981214" y="1332634"/>
                </a:cubicBezTo>
                <a:cubicBezTo>
                  <a:pt x="2091704" y="1394547"/>
                  <a:pt x="2189812" y="1472652"/>
                  <a:pt x="2294587" y="1542184"/>
                </a:cubicBezTo>
                <a:cubicBezTo>
                  <a:pt x="2314589" y="1554567"/>
                  <a:pt x="2334592" y="1566949"/>
                  <a:pt x="2354594" y="1579332"/>
                </a:cubicBezTo>
                <a:cubicBezTo>
                  <a:pt x="2406982" y="1536469"/>
                  <a:pt x="2465084" y="1526944"/>
                  <a:pt x="2526997" y="1556472"/>
                </a:cubicBezTo>
                <a:cubicBezTo>
                  <a:pt x="2583195" y="1583142"/>
                  <a:pt x="2612722" y="1629814"/>
                  <a:pt x="2614627" y="1691727"/>
                </a:cubicBezTo>
                <a:cubicBezTo>
                  <a:pt x="2616532" y="1781262"/>
                  <a:pt x="2545095" y="1852699"/>
                  <a:pt x="2456512" y="1851747"/>
                </a:cubicBezTo>
                <a:cubicBezTo>
                  <a:pt x="2366024" y="1850794"/>
                  <a:pt x="2297444" y="1773642"/>
                  <a:pt x="2304112" y="1682202"/>
                </a:cubicBezTo>
                <a:cubicBezTo>
                  <a:pt x="2305064" y="1662199"/>
                  <a:pt x="2319352" y="1643149"/>
                  <a:pt x="2308874" y="1622194"/>
                </a:cubicBezTo>
                <a:cubicBezTo>
                  <a:pt x="2205052" y="1550757"/>
                  <a:pt x="2101229" y="1479319"/>
                  <a:pt x="1996454" y="1408834"/>
                </a:cubicBezTo>
                <a:cubicBezTo>
                  <a:pt x="1982167" y="1399309"/>
                  <a:pt x="1969784" y="1379307"/>
                  <a:pt x="1946924" y="1391689"/>
                </a:cubicBezTo>
                <a:cubicBezTo>
                  <a:pt x="1899299" y="1556472"/>
                  <a:pt x="1797382" y="1679344"/>
                  <a:pt x="1650697" y="1766974"/>
                </a:cubicBezTo>
                <a:cubicBezTo>
                  <a:pt x="1696417" y="1840317"/>
                  <a:pt x="1758329" y="1899372"/>
                  <a:pt x="1810717" y="1966999"/>
                </a:cubicBezTo>
                <a:cubicBezTo>
                  <a:pt x="1823099" y="1983192"/>
                  <a:pt x="1836434" y="1999384"/>
                  <a:pt x="1848817" y="2015577"/>
                </a:cubicBezTo>
                <a:cubicBezTo>
                  <a:pt x="1866914" y="2011767"/>
                  <a:pt x="1885012" y="2007957"/>
                  <a:pt x="1904062" y="2005099"/>
                </a:cubicBezTo>
                <a:cubicBezTo>
                  <a:pt x="1979309" y="1994622"/>
                  <a:pt x="2045984" y="2033674"/>
                  <a:pt x="2072654" y="2100349"/>
                </a:cubicBezTo>
                <a:cubicBezTo>
                  <a:pt x="2099324" y="2167024"/>
                  <a:pt x="2077417" y="2244177"/>
                  <a:pt x="2018362" y="2286087"/>
                </a:cubicBezTo>
                <a:cubicBezTo>
                  <a:pt x="1960259" y="2327997"/>
                  <a:pt x="1879297" y="2324187"/>
                  <a:pt x="1825004" y="2276562"/>
                </a:cubicBezTo>
                <a:cubicBezTo>
                  <a:pt x="1771664" y="2228937"/>
                  <a:pt x="1757377" y="2151784"/>
                  <a:pt x="1790714" y="2086062"/>
                </a:cubicBezTo>
                <a:cubicBezTo>
                  <a:pt x="1794524" y="2077489"/>
                  <a:pt x="1801192" y="2069869"/>
                  <a:pt x="1805954" y="2062249"/>
                </a:cubicBezTo>
                <a:cubicBezTo>
                  <a:pt x="1737374" y="1970809"/>
                  <a:pt x="1666889" y="1881274"/>
                  <a:pt x="1584974" y="1801264"/>
                </a:cubicBezTo>
                <a:cubicBezTo>
                  <a:pt x="1469722" y="1854604"/>
                  <a:pt x="1347802" y="1867939"/>
                  <a:pt x="1223024" y="1853652"/>
                </a:cubicBezTo>
                <a:cubicBezTo>
                  <a:pt x="1207784" y="1983192"/>
                  <a:pt x="1191592" y="2113684"/>
                  <a:pt x="1176352" y="2243224"/>
                </a:cubicBezTo>
                <a:cubicBezTo>
                  <a:pt x="1270649" y="2286087"/>
                  <a:pt x="1305892" y="2382289"/>
                  <a:pt x="1258267" y="2466109"/>
                </a:cubicBezTo>
                <a:cubicBezTo>
                  <a:pt x="1213499" y="2544214"/>
                  <a:pt x="1110629" y="2568979"/>
                  <a:pt x="1035382" y="2518497"/>
                </a:cubicBezTo>
                <a:cubicBezTo>
                  <a:pt x="960134" y="2468014"/>
                  <a:pt x="943942" y="2365144"/>
                  <a:pt x="999187" y="2292754"/>
                </a:cubicBezTo>
                <a:cubicBezTo>
                  <a:pt x="1021094" y="2266084"/>
                  <a:pt x="1048717" y="2248939"/>
                  <a:pt x="1081102" y="2238462"/>
                </a:cubicBezTo>
                <a:cubicBezTo>
                  <a:pt x="1095389" y="2234652"/>
                  <a:pt x="1114439" y="2237509"/>
                  <a:pt x="1119202" y="2216554"/>
                </a:cubicBezTo>
                <a:cubicBezTo>
                  <a:pt x="1129679" y="2105112"/>
                  <a:pt x="1142062" y="1994622"/>
                  <a:pt x="1160159" y="1885084"/>
                </a:cubicBezTo>
                <a:cubicBezTo>
                  <a:pt x="1158254" y="1878417"/>
                  <a:pt x="1161112" y="1868892"/>
                  <a:pt x="1163969" y="1861272"/>
                </a:cubicBezTo>
                <a:cubicBezTo>
                  <a:pt x="1163017" y="1842222"/>
                  <a:pt x="1149682" y="1838412"/>
                  <a:pt x="1135394" y="1834602"/>
                </a:cubicBezTo>
                <a:cubicBezTo>
                  <a:pt x="1046812" y="1809837"/>
                  <a:pt x="966802" y="1767927"/>
                  <a:pt x="896317" y="1709824"/>
                </a:cubicBezTo>
                <a:cubicBezTo>
                  <a:pt x="877267" y="1693632"/>
                  <a:pt x="864884" y="1691727"/>
                  <a:pt x="852502" y="1714587"/>
                </a:cubicBezTo>
                <a:cubicBezTo>
                  <a:pt x="845834" y="1726017"/>
                  <a:pt x="839167" y="1736494"/>
                  <a:pt x="830594" y="1746019"/>
                </a:cubicBezTo>
                <a:cubicBezTo>
                  <a:pt x="802019" y="1780309"/>
                  <a:pt x="787732" y="1809837"/>
                  <a:pt x="816307" y="1858414"/>
                </a:cubicBezTo>
                <a:cubicBezTo>
                  <a:pt x="851549" y="1919374"/>
                  <a:pt x="823927" y="1998432"/>
                  <a:pt x="766777" y="2040342"/>
                </a:cubicBezTo>
                <a:cubicBezTo>
                  <a:pt x="711532" y="2081299"/>
                  <a:pt x="635332" y="2081299"/>
                  <a:pt x="580087" y="2040342"/>
                </a:cubicBezTo>
                <a:cubicBezTo>
                  <a:pt x="523889" y="1998432"/>
                  <a:pt x="502934" y="1923184"/>
                  <a:pt x="528652" y="1857462"/>
                </a:cubicBezTo>
                <a:cubicBezTo>
                  <a:pt x="554369" y="1793644"/>
                  <a:pt x="621044" y="1747924"/>
                  <a:pt x="687719" y="1762212"/>
                </a:cubicBezTo>
                <a:cubicBezTo>
                  <a:pt x="735344" y="1772689"/>
                  <a:pt x="755347" y="1755544"/>
                  <a:pt x="778207" y="1720302"/>
                </a:cubicBezTo>
                <a:cubicBezTo>
                  <a:pt x="823927" y="1649817"/>
                  <a:pt x="825832" y="1650769"/>
                  <a:pt x="778207" y="1585999"/>
                </a:cubicBezTo>
                <a:cubicBezTo>
                  <a:pt x="741059" y="1533612"/>
                  <a:pt x="712484" y="1477414"/>
                  <a:pt x="690577" y="1417407"/>
                </a:cubicBezTo>
                <a:cubicBezTo>
                  <a:pt x="684862" y="1401214"/>
                  <a:pt x="683909" y="1382164"/>
                  <a:pt x="661049" y="1378354"/>
                </a:cubicBezTo>
                <a:cubicBezTo>
                  <a:pt x="650572" y="1384069"/>
                  <a:pt x="639142" y="1383117"/>
                  <a:pt x="627712" y="1382164"/>
                </a:cubicBezTo>
                <a:cubicBezTo>
                  <a:pt x="552464" y="1390737"/>
                  <a:pt x="477217" y="1393594"/>
                  <a:pt x="401969" y="1395499"/>
                </a:cubicBezTo>
                <a:cubicBezTo>
                  <a:pt x="385777" y="1397404"/>
                  <a:pt x="370537" y="1400262"/>
                  <a:pt x="354344" y="1400262"/>
                </a:cubicBezTo>
                <a:cubicBezTo>
                  <a:pt x="327674" y="1401214"/>
                  <a:pt x="309577" y="1407882"/>
                  <a:pt x="298147" y="1438362"/>
                </a:cubicBezTo>
                <a:cubicBezTo>
                  <a:pt x="270524" y="1512657"/>
                  <a:pt x="196229" y="1549804"/>
                  <a:pt x="122887" y="1534564"/>
                </a:cubicBezTo>
                <a:cubicBezTo>
                  <a:pt x="50497" y="1519324"/>
                  <a:pt x="967" y="1459317"/>
                  <a:pt x="14" y="1385974"/>
                </a:cubicBezTo>
                <a:cubicBezTo>
                  <a:pt x="-938" y="1308822"/>
                  <a:pt x="45734" y="1247862"/>
                  <a:pt x="119077" y="1229764"/>
                </a:cubicBezTo>
                <a:cubicBezTo>
                  <a:pt x="192419" y="1211667"/>
                  <a:pt x="264809" y="1248814"/>
                  <a:pt x="298147" y="1320252"/>
                </a:cubicBezTo>
                <a:cubicBezTo>
                  <a:pt x="301957" y="1326919"/>
                  <a:pt x="304814" y="1334539"/>
                  <a:pt x="307672" y="1342159"/>
                </a:cubicBezTo>
                <a:cubicBezTo>
                  <a:pt x="412447" y="1335492"/>
                  <a:pt x="516269" y="1328824"/>
                  <a:pt x="621044" y="1322157"/>
                </a:cubicBezTo>
                <a:cubicBezTo>
                  <a:pt x="636284" y="1321204"/>
                  <a:pt x="658192" y="1326919"/>
                  <a:pt x="662002" y="1301202"/>
                </a:cubicBezTo>
                <a:cubicBezTo>
                  <a:pt x="646762" y="1218334"/>
                  <a:pt x="650572" y="1137372"/>
                  <a:pt x="667717" y="1055457"/>
                </a:cubicBezTo>
                <a:cubicBezTo>
                  <a:pt x="600089" y="1017357"/>
                  <a:pt x="542939" y="964017"/>
                  <a:pt x="468644" y="937347"/>
                </a:cubicBezTo>
                <a:cubicBezTo>
                  <a:pt x="392444" y="999259"/>
                  <a:pt x="293384" y="989734"/>
                  <a:pt x="239092" y="915439"/>
                </a:cubicBezTo>
                <a:cubicBezTo>
                  <a:pt x="186704" y="843049"/>
                  <a:pt x="205754" y="738274"/>
                  <a:pt x="281954" y="690649"/>
                </a:cubicBezTo>
                <a:cubicBezTo>
                  <a:pt x="356249" y="643977"/>
                  <a:pt x="456262" y="668742"/>
                  <a:pt x="500077" y="744942"/>
                </a:cubicBezTo>
                <a:cubicBezTo>
                  <a:pt x="519127" y="778279"/>
                  <a:pt x="522937" y="813522"/>
                  <a:pt x="518174" y="850669"/>
                </a:cubicBezTo>
                <a:cubicBezTo>
                  <a:pt x="516269" y="865909"/>
                  <a:pt x="507697" y="882102"/>
                  <a:pt x="524842" y="894484"/>
                </a:cubicBezTo>
                <a:cubicBezTo>
                  <a:pt x="581992" y="920202"/>
                  <a:pt x="626759" y="969732"/>
                  <a:pt x="688672" y="986877"/>
                </a:cubicBezTo>
                <a:cubicBezTo>
                  <a:pt x="720104" y="886864"/>
                  <a:pt x="772492" y="800187"/>
                  <a:pt x="848692" y="728749"/>
                </a:cubicBezTo>
                <a:cubicBezTo>
                  <a:pt x="855359" y="708747"/>
                  <a:pt x="841072" y="695412"/>
                  <a:pt x="832499" y="681124"/>
                </a:cubicBezTo>
                <a:cubicBezTo>
                  <a:pt x="762014" y="561109"/>
                  <a:pt x="691529" y="440142"/>
                  <a:pt x="621044" y="320127"/>
                </a:cubicBezTo>
                <a:cubicBezTo>
                  <a:pt x="566752" y="330604"/>
                  <a:pt x="516269" y="326794"/>
                  <a:pt x="472454" y="290599"/>
                </a:cubicBezTo>
                <a:cubicBezTo>
                  <a:pt x="404827" y="235354"/>
                  <a:pt x="395302" y="136294"/>
                  <a:pt x="450547" y="69619"/>
                </a:cubicBezTo>
                <a:cubicBezTo>
                  <a:pt x="505792" y="1992"/>
                  <a:pt x="609614" y="-5628"/>
                  <a:pt x="674384" y="53427"/>
                </a:cubicBezTo>
                <a:cubicBezTo>
                  <a:pt x="742012" y="114387"/>
                  <a:pt x="742964" y="209637"/>
                  <a:pt x="677242" y="281074"/>
                </a:cubicBezTo>
                <a:cubicBezTo>
                  <a:pt x="675337" y="293457"/>
                  <a:pt x="680099" y="302982"/>
                  <a:pt x="685814" y="312507"/>
                </a:cubicBezTo>
                <a:cubicBezTo>
                  <a:pt x="757252" y="434427"/>
                  <a:pt x="829642" y="557299"/>
                  <a:pt x="901079" y="682077"/>
                </a:cubicBezTo>
                <a:cubicBezTo>
                  <a:pt x="973469" y="623022"/>
                  <a:pt x="1055384" y="583017"/>
                  <a:pt x="1144919" y="558252"/>
                </a:cubicBezTo>
                <a:cubicBezTo>
                  <a:pt x="1163017" y="553489"/>
                  <a:pt x="1193497" y="559204"/>
                  <a:pt x="1191592" y="523962"/>
                </a:cubicBezTo>
                <a:cubicBezTo>
                  <a:pt x="1189687" y="493482"/>
                  <a:pt x="1189687" y="469669"/>
                  <a:pt x="1149682" y="455382"/>
                </a:cubicBezTo>
                <a:cubicBezTo>
                  <a:pt x="1070624" y="427759"/>
                  <a:pt x="1034429" y="343939"/>
                  <a:pt x="1059194" y="265834"/>
                </a:cubicBezTo>
                <a:cubicBezTo>
                  <a:pt x="1083007" y="189634"/>
                  <a:pt x="1158254" y="144867"/>
                  <a:pt x="1238264" y="160107"/>
                </a:cubicBezTo>
                <a:cubicBezTo>
                  <a:pt x="1313512" y="174394"/>
                  <a:pt x="1367804" y="243927"/>
                  <a:pt x="1363042" y="322032"/>
                </a:cubicBezTo>
                <a:cubicBezTo>
                  <a:pt x="1359232" y="378229"/>
                  <a:pt x="1334467" y="424902"/>
                  <a:pt x="1283032" y="447762"/>
                </a:cubicBezTo>
                <a:cubicBezTo>
                  <a:pt x="1244932" y="463954"/>
                  <a:pt x="1243979" y="490624"/>
                  <a:pt x="1251599" y="520152"/>
                </a:cubicBezTo>
                <a:cubicBezTo>
                  <a:pt x="1260172" y="553489"/>
                  <a:pt x="1288747" y="535392"/>
                  <a:pt x="1307797" y="535392"/>
                </a:cubicBezTo>
                <a:cubicBezTo>
                  <a:pt x="1417334" y="534439"/>
                  <a:pt x="1521157" y="562062"/>
                  <a:pt x="1620217" y="606829"/>
                </a:cubicBezTo>
                <a:cubicBezTo>
                  <a:pt x="1684034" y="506817"/>
                  <a:pt x="1747852" y="406804"/>
                  <a:pt x="1810717" y="306792"/>
                </a:cubicBezTo>
                <a:cubicBezTo>
                  <a:pt x="1820242" y="290599"/>
                  <a:pt x="1836434" y="277264"/>
                  <a:pt x="1829767" y="255357"/>
                </a:cubicBezTo>
                <a:cubicBezTo>
                  <a:pt x="1779284" y="189634"/>
                  <a:pt x="1780237" y="109624"/>
                  <a:pt x="1832624" y="51522"/>
                </a:cubicBezTo>
                <a:cubicBezTo>
                  <a:pt x="1857389" y="23900"/>
                  <a:pt x="1890012" y="6993"/>
                  <a:pt x="1924541" y="1754"/>
                </a:cubicBezTo>
                <a:close/>
              </a:path>
            </a:pathLst>
          </a:custGeom>
          <a:solidFill>
            <a:schemeClr val="accent2"/>
          </a:solidFill>
          <a:ln w="9525" cap="flat">
            <a:noFill/>
            <a:prstDash val="solid"/>
            <a:miter/>
          </a:ln>
        </p:spPr>
        <p:txBody>
          <a:bodyPr rtlCol="0" anchor="ctr"/>
          <a:lstStyle/>
          <a:p>
            <a:endParaRPr lang="en-US" dirty="0"/>
          </a:p>
        </p:txBody>
      </p:sp>
      <p:sp>
        <p:nvSpPr>
          <p:cNvPr id="43" name="Freeform: Shape 42">
            <a:extLst>
              <a:ext uri="{FF2B5EF4-FFF2-40B4-BE49-F238E27FC236}">
                <a16:creationId xmlns:a16="http://schemas.microsoft.com/office/drawing/2014/main" id="{E1E7EFE9-2932-435A-AB96-ABFAF373C2DE}"/>
              </a:ext>
            </a:extLst>
          </p:cNvPr>
          <p:cNvSpPr/>
          <p:nvPr/>
        </p:nvSpPr>
        <p:spPr>
          <a:xfrm>
            <a:off x="7381621" y="5825596"/>
            <a:ext cx="660327" cy="642681"/>
          </a:xfrm>
          <a:custGeom>
            <a:avLst/>
            <a:gdLst>
              <a:gd name="connsiteX0" fmla="*/ 1213500 w 2614664"/>
              <a:gd name="connsiteY0" fmla="*/ 1488843 h 2544791"/>
              <a:gd name="connsiteX1" fmla="*/ 1105867 w 2614664"/>
              <a:gd name="connsiteY1" fmla="*/ 1597428 h 2544791"/>
              <a:gd name="connsiteX2" fmla="*/ 1212547 w 2614664"/>
              <a:gd name="connsiteY2" fmla="*/ 1706013 h 2544791"/>
              <a:gd name="connsiteX3" fmla="*/ 1323037 w 2614664"/>
              <a:gd name="connsiteY3" fmla="*/ 1598380 h 2544791"/>
              <a:gd name="connsiteX4" fmla="*/ 1213500 w 2614664"/>
              <a:gd name="connsiteY4" fmla="*/ 1488843 h 2544791"/>
              <a:gd name="connsiteX5" fmla="*/ 1470674 w 2614664"/>
              <a:gd name="connsiteY5" fmla="*/ 1264053 h 2544791"/>
              <a:gd name="connsiteX6" fmla="*/ 1424954 w 2614664"/>
              <a:gd name="connsiteY6" fmla="*/ 1308820 h 2544791"/>
              <a:gd name="connsiteX7" fmla="*/ 1473532 w 2614664"/>
              <a:gd name="connsiteY7" fmla="*/ 1359303 h 2544791"/>
              <a:gd name="connsiteX8" fmla="*/ 1519252 w 2614664"/>
              <a:gd name="connsiteY8" fmla="*/ 1310725 h 2544791"/>
              <a:gd name="connsiteX9" fmla="*/ 1470674 w 2614664"/>
              <a:gd name="connsiteY9" fmla="*/ 1264053 h 2544791"/>
              <a:gd name="connsiteX10" fmla="*/ 909652 w 2614664"/>
              <a:gd name="connsiteY10" fmla="*/ 1184043 h 2544791"/>
              <a:gd name="connsiteX11" fmla="*/ 838214 w 2614664"/>
              <a:gd name="connsiteY11" fmla="*/ 1261196 h 2544791"/>
              <a:gd name="connsiteX12" fmla="*/ 911557 w 2614664"/>
              <a:gd name="connsiteY12" fmla="*/ 1332633 h 2544791"/>
              <a:gd name="connsiteX13" fmla="*/ 981089 w 2614664"/>
              <a:gd name="connsiteY13" fmla="*/ 1258338 h 2544791"/>
              <a:gd name="connsiteX14" fmla="*/ 909652 w 2614664"/>
              <a:gd name="connsiteY14" fmla="*/ 1184043 h 2544791"/>
              <a:gd name="connsiteX15" fmla="*/ 1816432 w 2614664"/>
              <a:gd name="connsiteY15" fmla="*/ 1064028 h 2544791"/>
              <a:gd name="connsiteX16" fmla="*/ 1759282 w 2614664"/>
              <a:gd name="connsiteY16" fmla="*/ 1121178 h 2544791"/>
              <a:gd name="connsiteX17" fmla="*/ 1813574 w 2614664"/>
              <a:gd name="connsiteY17" fmla="*/ 1172613 h 2544791"/>
              <a:gd name="connsiteX18" fmla="*/ 1867867 w 2614664"/>
              <a:gd name="connsiteY18" fmla="*/ 1119273 h 2544791"/>
              <a:gd name="connsiteX19" fmla="*/ 1816432 w 2614664"/>
              <a:gd name="connsiteY19" fmla="*/ 1064028 h 2544791"/>
              <a:gd name="connsiteX20" fmla="*/ 957277 w 2614664"/>
              <a:gd name="connsiteY20" fmla="*/ 835428 h 2544791"/>
              <a:gd name="connsiteX21" fmla="*/ 897270 w 2614664"/>
              <a:gd name="connsiteY21" fmla="*/ 894483 h 2544791"/>
              <a:gd name="connsiteX22" fmla="*/ 955372 w 2614664"/>
              <a:gd name="connsiteY22" fmla="*/ 957348 h 2544791"/>
              <a:gd name="connsiteX23" fmla="*/ 1016332 w 2614664"/>
              <a:gd name="connsiteY23" fmla="*/ 893531 h 2544791"/>
              <a:gd name="connsiteX24" fmla="*/ 957277 w 2614664"/>
              <a:gd name="connsiteY24" fmla="*/ 835428 h 2544791"/>
              <a:gd name="connsiteX25" fmla="*/ 1305892 w 2614664"/>
              <a:gd name="connsiteY25" fmla="*/ 744941 h 2544791"/>
              <a:gd name="connsiteX26" fmla="*/ 1182067 w 2614664"/>
              <a:gd name="connsiteY26" fmla="*/ 868766 h 2544791"/>
              <a:gd name="connsiteX27" fmla="*/ 1300177 w 2614664"/>
              <a:gd name="connsiteY27" fmla="*/ 999258 h 2544791"/>
              <a:gd name="connsiteX28" fmla="*/ 1429717 w 2614664"/>
              <a:gd name="connsiteY28" fmla="*/ 874481 h 2544791"/>
              <a:gd name="connsiteX29" fmla="*/ 1305892 w 2614664"/>
              <a:gd name="connsiteY29" fmla="*/ 744941 h 2544791"/>
              <a:gd name="connsiteX30" fmla="*/ 1924541 w 2614664"/>
              <a:gd name="connsiteY30" fmla="*/ 1754 h 2544791"/>
              <a:gd name="connsiteX31" fmla="*/ 2027887 w 2614664"/>
              <a:gd name="connsiteY31" fmla="*/ 21994 h 2544791"/>
              <a:gd name="connsiteX32" fmla="*/ 2093609 w 2614664"/>
              <a:gd name="connsiteY32" fmla="*/ 212494 h 2544791"/>
              <a:gd name="connsiteX33" fmla="*/ 1916444 w 2614664"/>
              <a:gd name="connsiteY33" fmla="*/ 309649 h 2544791"/>
              <a:gd name="connsiteX34" fmla="*/ 1879297 w 2614664"/>
              <a:gd name="connsiteY34" fmla="*/ 304887 h 2544791"/>
              <a:gd name="connsiteX35" fmla="*/ 1669747 w 2614664"/>
              <a:gd name="connsiteY35" fmla="*/ 627784 h 2544791"/>
              <a:gd name="connsiteX36" fmla="*/ 1706894 w 2614664"/>
              <a:gd name="connsiteY36" fmla="*/ 663027 h 2544791"/>
              <a:gd name="connsiteX37" fmla="*/ 1917397 w 2614664"/>
              <a:gd name="connsiteY37" fmla="*/ 925917 h 2544791"/>
              <a:gd name="connsiteX38" fmla="*/ 2029792 w 2614664"/>
              <a:gd name="connsiteY38" fmla="*/ 902104 h 2544791"/>
              <a:gd name="connsiteX39" fmla="*/ 2097419 w 2614664"/>
              <a:gd name="connsiteY39" fmla="*/ 884007 h 2544791"/>
              <a:gd name="connsiteX40" fmla="*/ 2124089 w 2614664"/>
              <a:gd name="connsiteY40" fmla="*/ 838287 h 2544791"/>
              <a:gd name="connsiteX41" fmla="*/ 2267917 w 2614664"/>
              <a:gd name="connsiteY41" fmla="*/ 703984 h 2544791"/>
              <a:gd name="connsiteX42" fmla="*/ 2426984 w 2614664"/>
              <a:gd name="connsiteY42" fmla="*/ 814474 h 2544791"/>
              <a:gd name="connsiteX43" fmla="*/ 2351737 w 2614664"/>
              <a:gd name="connsiteY43" fmla="*/ 997354 h 2544791"/>
              <a:gd name="connsiteX44" fmla="*/ 2157427 w 2614664"/>
              <a:gd name="connsiteY44" fmla="*/ 960207 h 2544791"/>
              <a:gd name="connsiteX45" fmla="*/ 2126947 w 2614664"/>
              <a:gd name="connsiteY45" fmla="*/ 931632 h 2544791"/>
              <a:gd name="connsiteX46" fmla="*/ 1953592 w 2614664"/>
              <a:gd name="connsiteY46" fmla="*/ 985924 h 2544791"/>
              <a:gd name="connsiteX47" fmla="*/ 1954544 w 2614664"/>
              <a:gd name="connsiteY47" fmla="*/ 1022119 h 2544791"/>
              <a:gd name="connsiteX48" fmla="*/ 1971689 w 2614664"/>
              <a:gd name="connsiteY48" fmla="*/ 1289772 h 2544791"/>
              <a:gd name="connsiteX49" fmla="*/ 1981214 w 2614664"/>
              <a:gd name="connsiteY49" fmla="*/ 1332634 h 2544791"/>
              <a:gd name="connsiteX50" fmla="*/ 2294587 w 2614664"/>
              <a:gd name="connsiteY50" fmla="*/ 1542184 h 2544791"/>
              <a:gd name="connsiteX51" fmla="*/ 2354594 w 2614664"/>
              <a:gd name="connsiteY51" fmla="*/ 1579332 h 2544791"/>
              <a:gd name="connsiteX52" fmla="*/ 2526997 w 2614664"/>
              <a:gd name="connsiteY52" fmla="*/ 1556472 h 2544791"/>
              <a:gd name="connsiteX53" fmla="*/ 2614627 w 2614664"/>
              <a:gd name="connsiteY53" fmla="*/ 1691727 h 2544791"/>
              <a:gd name="connsiteX54" fmla="*/ 2456512 w 2614664"/>
              <a:gd name="connsiteY54" fmla="*/ 1851747 h 2544791"/>
              <a:gd name="connsiteX55" fmla="*/ 2304112 w 2614664"/>
              <a:gd name="connsiteY55" fmla="*/ 1682202 h 2544791"/>
              <a:gd name="connsiteX56" fmla="*/ 2308874 w 2614664"/>
              <a:gd name="connsiteY56" fmla="*/ 1622194 h 2544791"/>
              <a:gd name="connsiteX57" fmla="*/ 1996454 w 2614664"/>
              <a:gd name="connsiteY57" fmla="*/ 1408834 h 2544791"/>
              <a:gd name="connsiteX58" fmla="*/ 1946924 w 2614664"/>
              <a:gd name="connsiteY58" fmla="*/ 1391689 h 2544791"/>
              <a:gd name="connsiteX59" fmla="*/ 1650697 w 2614664"/>
              <a:gd name="connsiteY59" fmla="*/ 1766974 h 2544791"/>
              <a:gd name="connsiteX60" fmla="*/ 1810717 w 2614664"/>
              <a:gd name="connsiteY60" fmla="*/ 1966999 h 2544791"/>
              <a:gd name="connsiteX61" fmla="*/ 1848817 w 2614664"/>
              <a:gd name="connsiteY61" fmla="*/ 2015577 h 2544791"/>
              <a:gd name="connsiteX62" fmla="*/ 1904062 w 2614664"/>
              <a:gd name="connsiteY62" fmla="*/ 2005099 h 2544791"/>
              <a:gd name="connsiteX63" fmla="*/ 2072654 w 2614664"/>
              <a:gd name="connsiteY63" fmla="*/ 2100349 h 2544791"/>
              <a:gd name="connsiteX64" fmla="*/ 2018362 w 2614664"/>
              <a:gd name="connsiteY64" fmla="*/ 2286087 h 2544791"/>
              <a:gd name="connsiteX65" fmla="*/ 1825004 w 2614664"/>
              <a:gd name="connsiteY65" fmla="*/ 2276562 h 2544791"/>
              <a:gd name="connsiteX66" fmla="*/ 1790714 w 2614664"/>
              <a:gd name="connsiteY66" fmla="*/ 2086062 h 2544791"/>
              <a:gd name="connsiteX67" fmla="*/ 1805954 w 2614664"/>
              <a:gd name="connsiteY67" fmla="*/ 2062249 h 2544791"/>
              <a:gd name="connsiteX68" fmla="*/ 1584974 w 2614664"/>
              <a:gd name="connsiteY68" fmla="*/ 1801264 h 2544791"/>
              <a:gd name="connsiteX69" fmla="*/ 1223024 w 2614664"/>
              <a:gd name="connsiteY69" fmla="*/ 1853652 h 2544791"/>
              <a:gd name="connsiteX70" fmla="*/ 1176352 w 2614664"/>
              <a:gd name="connsiteY70" fmla="*/ 2243224 h 2544791"/>
              <a:gd name="connsiteX71" fmla="*/ 1258267 w 2614664"/>
              <a:gd name="connsiteY71" fmla="*/ 2466109 h 2544791"/>
              <a:gd name="connsiteX72" fmla="*/ 1035382 w 2614664"/>
              <a:gd name="connsiteY72" fmla="*/ 2518497 h 2544791"/>
              <a:gd name="connsiteX73" fmla="*/ 999187 w 2614664"/>
              <a:gd name="connsiteY73" fmla="*/ 2292754 h 2544791"/>
              <a:gd name="connsiteX74" fmla="*/ 1081102 w 2614664"/>
              <a:gd name="connsiteY74" fmla="*/ 2238462 h 2544791"/>
              <a:gd name="connsiteX75" fmla="*/ 1119202 w 2614664"/>
              <a:gd name="connsiteY75" fmla="*/ 2216554 h 2544791"/>
              <a:gd name="connsiteX76" fmla="*/ 1160159 w 2614664"/>
              <a:gd name="connsiteY76" fmla="*/ 1885084 h 2544791"/>
              <a:gd name="connsiteX77" fmla="*/ 1163969 w 2614664"/>
              <a:gd name="connsiteY77" fmla="*/ 1861272 h 2544791"/>
              <a:gd name="connsiteX78" fmla="*/ 1135394 w 2614664"/>
              <a:gd name="connsiteY78" fmla="*/ 1834602 h 2544791"/>
              <a:gd name="connsiteX79" fmla="*/ 896317 w 2614664"/>
              <a:gd name="connsiteY79" fmla="*/ 1709824 h 2544791"/>
              <a:gd name="connsiteX80" fmla="*/ 852502 w 2614664"/>
              <a:gd name="connsiteY80" fmla="*/ 1714587 h 2544791"/>
              <a:gd name="connsiteX81" fmla="*/ 830594 w 2614664"/>
              <a:gd name="connsiteY81" fmla="*/ 1746019 h 2544791"/>
              <a:gd name="connsiteX82" fmla="*/ 816307 w 2614664"/>
              <a:gd name="connsiteY82" fmla="*/ 1858414 h 2544791"/>
              <a:gd name="connsiteX83" fmla="*/ 766777 w 2614664"/>
              <a:gd name="connsiteY83" fmla="*/ 2040342 h 2544791"/>
              <a:gd name="connsiteX84" fmla="*/ 580087 w 2614664"/>
              <a:gd name="connsiteY84" fmla="*/ 2040342 h 2544791"/>
              <a:gd name="connsiteX85" fmla="*/ 528652 w 2614664"/>
              <a:gd name="connsiteY85" fmla="*/ 1857462 h 2544791"/>
              <a:gd name="connsiteX86" fmla="*/ 687719 w 2614664"/>
              <a:gd name="connsiteY86" fmla="*/ 1762212 h 2544791"/>
              <a:gd name="connsiteX87" fmla="*/ 778207 w 2614664"/>
              <a:gd name="connsiteY87" fmla="*/ 1720302 h 2544791"/>
              <a:gd name="connsiteX88" fmla="*/ 778207 w 2614664"/>
              <a:gd name="connsiteY88" fmla="*/ 1585999 h 2544791"/>
              <a:gd name="connsiteX89" fmla="*/ 690577 w 2614664"/>
              <a:gd name="connsiteY89" fmla="*/ 1417407 h 2544791"/>
              <a:gd name="connsiteX90" fmla="*/ 661049 w 2614664"/>
              <a:gd name="connsiteY90" fmla="*/ 1378354 h 2544791"/>
              <a:gd name="connsiteX91" fmla="*/ 627712 w 2614664"/>
              <a:gd name="connsiteY91" fmla="*/ 1382164 h 2544791"/>
              <a:gd name="connsiteX92" fmla="*/ 401969 w 2614664"/>
              <a:gd name="connsiteY92" fmla="*/ 1395499 h 2544791"/>
              <a:gd name="connsiteX93" fmla="*/ 354344 w 2614664"/>
              <a:gd name="connsiteY93" fmla="*/ 1400262 h 2544791"/>
              <a:gd name="connsiteX94" fmla="*/ 298147 w 2614664"/>
              <a:gd name="connsiteY94" fmla="*/ 1438362 h 2544791"/>
              <a:gd name="connsiteX95" fmla="*/ 122887 w 2614664"/>
              <a:gd name="connsiteY95" fmla="*/ 1534564 h 2544791"/>
              <a:gd name="connsiteX96" fmla="*/ 14 w 2614664"/>
              <a:gd name="connsiteY96" fmla="*/ 1385974 h 2544791"/>
              <a:gd name="connsiteX97" fmla="*/ 119077 w 2614664"/>
              <a:gd name="connsiteY97" fmla="*/ 1229764 h 2544791"/>
              <a:gd name="connsiteX98" fmla="*/ 298147 w 2614664"/>
              <a:gd name="connsiteY98" fmla="*/ 1320252 h 2544791"/>
              <a:gd name="connsiteX99" fmla="*/ 307672 w 2614664"/>
              <a:gd name="connsiteY99" fmla="*/ 1342159 h 2544791"/>
              <a:gd name="connsiteX100" fmla="*/ 621044 w 2614664"/>
              <a:gd name="connsiteY100" fmla="*/ 1322157 h 2544791"/>
              <a:gd name="connsiteX101" fmla="*/ 662002 w 2614664"/>
              <a:gd name="connsiteY101" fmla="*/ 1301202 h 2544791"/>
              <a:gd name="connsiteX102" fmla="*/ 667717 w 2614664"/>
              <a:gd name="connsiteY102" fmla="*/ 1055457 h 2544791"/>
              <a:gd name="connsiteX103" fmla="*/ 468644 w 2614664"/>
              <a:gd name="connsiteY103" fmla="*/ 937347 h 2544791"/>
              <a:gd name="connsiteX104" fmla="*/ 239092 w 2614664"/>
              <a:gd name="connsiteY104" fmla="*/ 915439 h 2544791"/>
              <a:gd name="connsiteX105" fmla="*/ 281954 w 2614664"/>
              <a:gd name="connsiteY105" fmla="*/ 690649 h 2544791"/>
              <a:gd name="connsiteX106" fmla="*/ 500077 w 2614664"/>
              <a:gd name="connsiteY106" fmla="*/ 744942 h 2544791"/>
              <a:gd name="connsiteX107" fmla="*/ 518174 w 2614664"/>
              <a:gd name="connsiteY107" fmla="*/ 850669 h 2544791"/>
              <a:gd name="connsiteX108" fmla="*/ 524842 w 2614664"/>
              <a:gd name="connsiteY108" fmla="*/ 894484 h 2544791"/>
              <a:gd name="connsiteX109" fmla="*/ 688672 w 2614664"/>
              <a:gd name="connsiteY109" fmla="*/ 986877 h 2544791"/>
              <a:gd name="connsiteX110" fmla="*/ 848692 w 2614664"/>
              <a:gd name="connsiteY110" fmla="*/ 728749 h 2544791"/>
              <a:gd name="connsiteX111" fmla="*/ 832499 w 2614664"/>
              <a:gd name="connsiteY111" fmla="*/ 681124 h 2544791"/>
              <a:gd name="connsiteX112" fmla="*/ 621044 w 2614664"/>
              <a:gd name="connsiteY112" fmla="*/ 320127 h 2544791"/>
              <a:gd name="connsiteX113" fmla="*/ 472454 w 2614664"/>
              <a:gd name="connsiteY113" fmla="*/ 290599 h 2544791"/>
              <a:gd name="connsiteX114" fmla="*/ 450547 w 2614664"/>
              <a:gd name="connsiteY114" fmla="*/ 69619 h 2544791"/>
              <a:gd name="connsiteX115" fmla="*/ 674384 w 2614664"/>
              <a:gd name="connsiteY115" fmla="*/ 53427 h 2544791"/>
              <a:gd name="connsiteX116" fmla="*/ 677242 w 2614664"/>
              <a:gd name="connsiteY116" fmla="*/ 281074 h 2544791"/>
              <a:gd name="connsiteX117" fmla="*/ 685814 w 2614664"/>
              <a:gd name="connsiteY117" fmla="*/ 312507 h 2544791"/>
              <a:gd name="connsiteX118" fmla="*/ 901079 w 2614664"/>
              <a:gd name="connsiteY118" fmla="*/ 682077 h 2544791"/>
              <a:gd name="connsiteX119" fmla="*/ 1144919 w 2614664"/>
              <a:gd name="connsiteY119" fmla="*/ 558252 h 2544791"/>
              <a:gd name="connsiteX120" fmla="*/ 1191592 w 2614664"/>
              <a:gd name="connsiteY120" fmla="*/ 523962 h 2544791"/>
              <a:gd name="connsiteX121" fmla="*/ 1149682 w 2614664"/>
              <a:gd name="connsiteY121" fmla="*/ 455382 h 2544791"/>
              <a:gd name="connsiteX122" fmla="*/ 1059194 w 2614664"/>
              <a:gd name="connsiteY122" fmla="*/ 265834 h 2544791"/>
              <a:gd name="connsiteX123" fmla="*/ 1238264 w 2614664"/>
              <a:gd name="connsiteY123" fmla="*/ 160107 h 2544791"/>
              <a:gd name="connsiteX124" fmla="*/ 1363042 w 2614664"/>
              <a:gd name="connsiteY124" fmla="*/ 322032 h 2544791"/>
              <a:gd name="connsiteX125" fmla="*/ 1283032 w 2614664"/>
              <a:gd name="connsiteY125" fmla="*/ 447762 h 2544791"/>
              <a:gd name="connsiteX126" fmla="*/ 1251599 w 2614664"/>
              <a:gd name="connsiteY126" fmla="*/ 520152 h 2544791"/>
              <a:gd name="connsiteX127" fmla="*/ 1307797 w 2614664"/>
              <a:gd name="connsiteY127" fmla="*/ 535392 h 2544791"/>
              <a:gd name="connsiteX128" fmla="*/ 1620217 w 2614664"/>
              <a:gd name="connsiteY128" fmla="*/ 606829 h 2544791"/>
              <a:gd name="connsiteX129" fmla="*/ 1810717 w 2614664"/>
              <a:gd name="connsiteY129" fmla="*/ 306792 h 2544791"/>
              <a:gd name="connsiteX130" fmla="*/ 1829767 w 2614664"/>
              <a:gd name="connsiteY130" fmla="*/ 255357 h 2544791"/>
              <a:gd name="connsiteX131" fmla="*/ 1832624 w 2614664"/>
              <a:gd name="connsiteY131" fmla="*/ 51522 h 2544791"/>
              <a:gd name="connsiteX132" fmla="*/ 1924541 w 2614664"/>
              <a:gd name="connsiteY132" fmla="*/ 1754 h 2544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2614664" h="2544791">
                <a:moveTo>
                  <a:pt x="1213500" y="1488843"/>
                </a:moveTo>
                <a:cubicBezTo>
                  <a:pt x="1153492" y="1487890"/>
                  <a:pt x="1105867" y="1536468"/>
                  <a:pt x="1105867" y="1597428"/>
                </a:cubicBezTo>
                <a:cubicBezTo>
                  <a:pt x="1105867" y="1661245"/>
                  <a:pt x="1151587" y="1706965"/>
                  <a:pt x="1212547" y="1706013"/>
                </a:cubicBezTo>
                <a:cubicBezTo>
                  <a:pt x="1274460" y="1705060"/>
                  <a:pt x="1321132" y="1660293"/>
                  <a:pt x="1323037" y="1598380"/>
                </a:cubicBezTo>
                <a:cubicBezTo>
                  <a:pt x="1323990" y="1542183"/>
                  <a:pt x="1270649" y="1489795"/>
                  <a:pt x="1213500" y="1488843"/>
                </a:cubicBezTo>
                <a:close/>
                <a:moveTo>
                  <a:pt x="1470674" y="1264053"/>
                </a:moveTo>
                <a:cubicBezTo>
                  <a:pt x="1443052" y="1264053"/>
                  <a:pt x="1425907" y="1282150"/>
                  <a:pt x="1424954" y="1308820"/>
                </a:cubicBezTo>
                <a:cubicBezTo>
                  <a:pt x="1424002" y="1339300"/>
                  <a:pt x="1443052" y="1354540"/>
                  <a:pt x="1473532" y="1359303"/>
                </a:cubicBezTo>
                <a:cubicBezTo>
                  <a:pt x="1500202" y="1355493"/>
                  <a:pt x="1520204" y="1340253"/>
                  <a:pt x="1519252" y="1310725"/>
                </a:cubicBezTo>
                <a:cubicBezTo>
                  <a:pt x="1519252" y="1281198"/>
                  <a:pt x="1500202" y="1263100"/>
                  <a:pt x="1470674" y="1264053"/>
                </a:cubicBezTo>
                <a:close/>
                <a:moveTo>
                  <a:pt x="909652" y="1184043"/>
                </a:moveTo>
                <a:cubicBezTo>
                  <a:pt x="868694" y="1184043"/>
                  <a:pt x="837262" y="1218333"/>
                  <a:pt x="838214" y="1261196"/>
                </a:cubicBezTo>
                <a:cubicBezTo>
                  <a:pt x="840119" y="1302153"/>
                  <a:pt x="872504" y="1333585"/>
                  <a:pt x="911557" y="1332633"/>
                </a:cubicBezTo>
                <a:cubicBezTo>
                  <a:pt x="950609" y="1331681"/>
                  <a:pt x="981089" y="1299296"/>
                  <a:pt x="981089" y="1258338"/>
                </a:cubicBezTo>
                <a:cubicBezTo>
                  <a:pt x="981089" y="1217381"/>
                  <a:pt x="950609" y="1184995"/>
                  <a:pt x="909652" y="1184043"/>
                </a:cubicBezTo>
                <a:close/>
                <a:moveTo>
                  <a:pt x="1816432" y="1064028"/>
                </a:moveTo>
                <a:cubicBezTo>
                  <a:pt x="1782142" y="1064028"/>
                  <a:pt x="1759282" y="1086888"/>
                  <a:pt x="1759282" y="1121178"/>
                </a:cubicBezTo>
                <a:cubicBezTo>
                  <a:pt x="1759282" y="1154516"/>
                  <a:pt x="1782142" y="1170708"/>
                  <a:pt x="1813574" y="1172613"/>
                </a:cubicBezTo>
                <a:cubicBezTo>
                  <a:pt x="1847865" y="1171660"/>
                  <a:pt x="1866915" y="1154516"/>
                  <a:pt x="1867867" y="1119273"/>
                </a:cubicBezTo>
                <a:cubicBezTo>
                  <a:pt x="1867867" y="1085935"/>
                  <a:pt x="1849770" y="1064028"/>
                  <a:pt x="1816432" y="1064028"/>
                </a:cubicBezTo>
                <a:close/>
                <a:moveTo>
                  <a:pt x="957277" y="835428"/>
                </a:moveTo>
                <a:cubicBezTo>
                  <a:pt x="923940" y="832571"/>
                  <a:pt x="896317" y="860193"/>
                  <a:pt x="897270" y="894483"/>
                </a:cubicBezTo>
                <a:cubicBezTo>
                  <a:pt x="898222" y="931631"/>
                  <a:pt x="919177" y="954491"/>
                  <a:pt x="955372" y="957348"/>
                </a:cubicBezTo>
                <a:cubicBezTo>
                  <a:pt x="986805" y="960206"/>
                  <a:pt x="1016332" y="929726"/>
                  <a:pt x="1016332" y="893531"/>
                </a:cubicBezTo>
                <a:cubicBezTo>
                  <a:pt x="1011570" y="862098"/>
                  <a:pt x="993472" y="838286"/>
                  <a:pt x="957277" y="835428"/>
                </a:cubicBezTo>
                <a:close/>
                <a:moveTo>
                  <a:pt x="1305892" y="744941"/>
                </a:moveTo>
                <a:cubicBezTo>
                  <a:pt x="1237312" y="744941"/>
                  <a:pt x="1183972" y="798281"/>
                  <a:pt x="1182067" y="868766"/>
                </a:cubicBezTo>
                <a:cubicBezTo>
                  <a:pt x="1180162" y="940204"/>
                  <a:pt x="1232550" y="998306"/>
                  <a:pt x="1300177" y="999258"/>
                </a:cubicBezTo>
                <a:cubicBezTo>
                  <a:pt x="1372567" y="1000211"/>
                  <a:pt x="1428765" y="945918"/>
                  <a:pt x="1429717" y="874481"/>
                </a:cubicBezTo>
                <a:cubicBezTo>
                  <a:pt x="1430670" y="802091"/>
                  <a:pt x="1376377" y="745893"/>
                  <a:pt x="1305892" y="744941"/>
                </a:cubicBezTo>
                <a:close/>
                <a:moveTo>
                  <a:pt x="1924541" y="1754"/>
                </a:moveTo>
                <a:cubicBezTo>
                  <a:pt x="1959069" y="-3485"/>
                  <a:pt x="1995502" y="2944"/>
                  <a:pt x="2027887" y="21994"/>
                </a:cubicBezTo>
                <a:cubicBezTo>
                  <a:pt x="2092657" y="61047"/>
                  <a:pt x="2121232" y="141057"/>
                  <a:pt x="2093609" y="212494"/>
                </a:cubicBezTo>
                <a:cubicBezTo>
                  <a:pt x="2065987" y="282979"/>
                  <a:pt x="1994549" y="322032"/>
                  <a:pt x="1916444" y="309649"/>
                </a:cubicBezTo>
                <a:cubicBezTo>
                  <a:pt x="1904062" y="307744"/>
                  <a:pt x="1891679" y="306792"/>
                  <a:pt x="1879297" y="304887"/>
                </a:cubicBezTo>
                <a:cubicBezTo>
                  <a:pt x="1814527" y="416329"/>
                  <a:pt x="1744994" y="523962"/>
                  <a:pt x="1669747" y="627784"/>
                </a:cubicBezTo>
                <a:cubicBezTo>
                  <a:pt x="1674509" y="647787"/>
                  <a:pt x="1693559" y="652549"/>
                  <a:pt x="1706894" y="663027"/>
                </a:cubicBezTo>
                <a:cubicBezTo>
                  <a:pt x="1799287" y="732559"/>
                  <a:pt x="1873582" y="817332"/>
                  <a:pt x="1917397" y="925917"/>
                </a:cubicBezTo>
                <a:cubicBezTo>
                  <a:pt x="1958354" y="936394"/>
                  <a:pt x="1991692" y="909724"/>
                  <a:pt x="2029792" y="902104"/>
                </a:cubicBezTo>
                <a:cubicBezTo>
                  <a:pt x="2052652" y="897342"/>
                  <a:pt x="2074559" y="889722"/>
                  <a:pt x="2097419" y="884007"/>
                </a:cubicBezTo>
                <a:cubicBezTo>
                  <a:pt x="2121232" y="877339"/>
                  <a:pt x="2121232" y="857337"/>
                  <a:pt x="2124089" y="838287"/>
                </a:cubicBezTo>
                <a:cubicBezTo>
                  <a:pt x="2136472" y="762087"/>
                  <a:pt x="2193622" y="708747"/>
                  <a:pt x="2267917" y="703984"/>
                </a:cubicBezTo>
                <a:cubicBezTo>
                  <a:pt x="2338402" y="698269"/>
                  <a:pt x="2406982" y="745894"/>
                  <a:pt x="2426984" y="814474"/>
                </a:cubicBezTo>
                <a:cubicBezTo>
                  <a:pt x="2447939" y="886864"/>
                  <a:pt x="2416507" y="962112"/>
                  <a:pt x="2351737" y="997354"/>
                </a:cubicBezTo>
                <a:cubicBezTo>
                  <a:pt x="2285062" y="1032597"/>
                  <a:pt x="2208862" y="1018309"/>
                  <a:pt x="2157427" y="960207"/>
                </a:cubicBezTo>
                <a:cubicBezTo>
                  <a:pt x="2147902" y="949729"/>
                  <a:pt x="2142187" y="935442"/>
                  <a:pt x="2126947" y="931632"/>
                </a:cubicBezTo>
                <a:cubicBezTo>
                  <a:pt x="2070749" y="955444"/>
                  <a:pt x="2012647" y="971637"/>
                  <a:pt x="1953592" y="985924"/>
                </a:cubicBezTo>
                <a:cubicBezTo>
                  <a:pt x="1943114" y="998307"/>
                  <a:pt x="1951687" y="1010689"/>
                  <a:pt x="1954544" y="1022119"/>
                </a:cubicBezTo>
                <a:cubicBezTo>
                  <a:pt x="1978357" y="1109749"/>
                  <a:pt x="1982167" y="1199284"/>
                  <a:pt x="1971689" y="1289772"/>
                </a:cubicBezTo>
                <a:cubicBezTo>
                  <a:pt x="1969784" y="1305012"/>
                  <a:pt x="1965022" y="1321204"/>
                  <a:pt x="1981214" y="1332634"/>
                </a:cubicBezTo>
                <a:cubicBezTo>
                  <a:pt x="2091704" y="1394547"/>
                  <a:pt x="2189812" y="1472652"/>
                  <a:pt x="2294587" y="1542184"/>
                </a:cubicBezTo>
                <a:cubicBezTo>
                  <a:pt x="2314589" y="1554567"/>
                  <a:pt x="2334592" y="1566949"/>
                  <a:pt x="2354594" y="1579332"/>
                </a:cubicBezTo>
                <a:cubicBezTo>
                  <a:pt x="2406982" y="1536469"/>
                  <a:pt x="2465084" y="1526944"/>
                  <a:pt x="2526997" y="1556472"/>
                </a:cubicBezTo>
                <a:cubicBezTo>
                  <a:pt x="2583195" y="1583142"/>
                  <a:pt x="2612722" y="1629814"/>
                  <a:pt x="2614627" y="1691727"/>
                </a:cubicBezTo>
                <a:cubicBezTo>
                  <a:pt x="2616532" y="1781262"/>
                  <a:pt x="2545095" y="1852699"/>
                  <a:pt x="2456512" y="1851747"/>
                </a:cubicBezTo>
                <a:cubicBezTo>
                  <a:pt x="2366024" y="1850794"/>
                  <a:pt x="2297444" y="1773642"/>
                  <a:pt x="2304112" y="1682202"/>
                </a:cubicBezTo>
                <a:cubicBezTo>
                  <a:pt x="2305064" y="1662199"/>
                  <a:pt x="2319352" y="1643149"/>
                  <a:pt x="2308874" y="1622194"/>
                </a:cubicBezTo>
                <a:cubicBezTo>
                  <a:pt x="2205052" y="1550757"/>
                  <a:pt x="2101229" y="1479319"/>
                  <a:pt x="1996454" y="1408834"/>
                </a:cubicBezTo>
                <a:cubicBezTo>
                  <a:pt x="1982167" y="1399309"/>
                  <a:pt x="1969784" y="1379307"/>
                  <a:pt x="1946924" y="1391689"/>
                </a:cubicBezTo>
                <a:cubicBezTo>
                  <a:pt x="1899299" y="1556472"/>
                  <a:pt x="1797382" y="1679344"/>
                  <a:pt x="1650697" y="1766974"/>
                </a:cubicBezTo>
                <a:cubicBezTo>
                  <a:pt x="1696417" y="1840317"/>
                  <a:pt x="1758329" y="1899372"/>
                  <a:pt x="1810717" y="1966999"/>
                </a:cubicBezTo>
                <a:cubicBezTo>
                  <a:pt x="1823099" y="1983192"/>
                  <a:pt x="1836434" y="1999384"/>
                  <a:pt x="1848817" y="2015577"/>
                </a:cubicBezTo>
                <a:cubicBezTo>
                  <a:pt x="1866914" y="2011767"/>
                  <a:pt x="1885012" y="2007957"/>
                  <a:pt x="1904062" y="2005099"/>
                </a:cubicBezTo>
                <a:cubicBezTo>
                  <a:pt x="1979309" y="1994622"/>
                  <a:pt x="2045984" y="2033674"/>
                  <a:pt x="2072654" y="2100349"/>
                </a:cubicBezTo>
                <a:cubicBezTo>
                  <a:pt x="2099324" y="2167024"/>
                  <a:pt x="2077417" y="2244177"/>
                  <a:pt x="2018362" y="2286087"/>
                </a:cubicBezTo>
                <a:cubicBezTo>
                  <a:pt x="1960259" y="2327997"/>
                  <a:pt x="1879297" y="2324187"/>
                  <a:pt x="1825004" y="2276562"/>
                </a:cubicBezTo>
                <a:cubicBezTo>
                  <a:pt x="1771664" y="2228937"/>
                  <a:pt x="1757377" y="2151784"/>
                  <a:pt x="1790714" y="2086062"/>
                </a:cubicBezTo>
                <a:cubicBezTo>
                  <a:pt x="1794524" y="2077489"/>
                  <a:pt x="1801192" y="2069869"/>
                  <a:pt x="1805954" y="2062249"/>
                </a:cubicBezTo>
                <a:cubicBezTo>
                  <a:pt x="1737374" y="1970809"/>
                  <a:pt x="1666889" y="1881274"/>
                  <a:pt x="1584974" y="1801264"/>
                </a:cubicBezTo>
                <a:cubicBezTo>
                  <a:pt x="1469722" y="1854604"/>
                  <a:pt x="1347802" y="1867939"/>
                  <a:pt x="1223024" y="1853652"/>
                </a:cubicBezTo>
                <a:cubicBezTo>
                  <a:pt x="1207784" y="1983192"/>
                  <a:pt x="1191592" y="2113684"/>
                  <a:pt x="1176352" y="2243224"/>
                </a:cubicBezTo>
                <a:cubicBezTo>
                  <a:pt x="1270649" y="2286087"/>
                  <a:pt x="1305892" y="2382289"/>
                  <a:pt x="1258267" y="2466109"/>
                </a:cubicBezTo>
                <a:cubicBezTo>
                  <a:pt x="1213499" y="2544214"/>
                  <a:pt x="1110629" y="2568979"/>
                  <a:pt x="1035382" y="2518497"/>
                </a:cubicBezTo>
                <a:cubicBezTo>
                  <a:pt x="960134" y="2468014"/>
                  <a:pt x="943942" y="2365144"/>
                  <a:pt x="999187" y="2292754"/>
                </a:cubicBezTo>
                <a:cubicBezTo>
                  <a:pt x="1021094" y="2266084"/>
                  <a:pt x="1048717" y="2248939"/>
                  <a:pt x="1081102" y="2238462"/>
                </a:cubicBezTo>
                <a:cubicBezTo>
                  <a:pt x="1095389" y="2234652"/>
                  <a:pt x="1114439" y="2237509"/>
                  <a:pt x="1119202" y="2216554"/>
                </a:cubicBezTo>
                <a:cubicBezTo>
                  <a:pt x="1129679" y="2105112"/>
                  <a:pt x="1142062" y="1994622"/>
                  <a:pt x="1160159" y="1885084"/>
                </a:cubicBezTo>
                <a:cubicBezTo>
                  <a:pt x="1158254" y="1878417"/>
                  <a:pt x="1161112" y="1868892"/>
                  <a:pt x="1163969" y="1861272"/>
                </a:cubicBezTo>
                <a:cubicBezTo>
                  <a:pt x="1163017" y="1842222"/>
                  <a:pt x="1149682" y="1838412"/>
                  <a:pt x="1135394" y="1834602"/>
                </a:cubicBezTo>
                <a:cubicBezTo>
                  <a:pt x="1046812" y="1809837"/>
                  <a:pt x="966802" y="1767927"/>
                  <a:pt x="896317" y="1709824"/>
                </a:cubicBezTo>
                <a:cubicBezTo>
                  <a:pt x="877267" y="1693632"/>
                  <a:pt x="864884" y="1691727"/>
                  <a:pt x="852502" y="1714587"/>
                </a:cubicBezTo>
                <a:cubicBezTo>
                  <a:pt x="845834" y="1726017"/>
                  <a:pt x="839167" y="1736494"/>
                  <a:pt x="830594" y="1746019"/>
                </a:cubicBezTo>
                <a:cubicBezTo>
                  <a:pt x="802019" y="1780309"/>
                  <a:pt x="787732" y="1809837"/>
                  <a:pt x="816307" y="1858414"/>
                </a:cubicBezTo>
                <a:cubicBezTo>
                  <a:pt x="851549" y="1919374"/>
                  <a:pt x="823927" y="1998432"/>
                  <a:pt x="766777" y="2040342"/>
                </a:cubicBezTo>
                <a:cubicBezTo>
                  <a:pt x="711532" y="2081299"/>
                  <a:pt x="635332" y="2081299"/>
                  <a:pt x="580087" y="2040342"/>
                </a:cubicBezTo>
                <a:cubicBezTo>
                  <a:pt x="523889" y="1998432"/>
                  <a:pt x="502934" y="1923184"/>
                  <a:pt x="528652" y="1857462"/>
                </a:cubicBezTo>
                <a:cubicBezTo>
                  <a:pt x="554369" y="1793644"/>
                  <a:pt x="621044" y="1747924"/>
                  <a:pt x="687719" y="1762212"/>
                </a:cubicBezTo>
                <a:cubicBezTo>
                  <a:pt x="735344" y="1772689"/>
                  <a:pt x="755347" y="1755544"/>
                  <a:pt x="778207" y="1720302"/>
                </a:cubicBezTo>
                <a:cubicBezTo>
                  <a:pt x="823927" y="1649817"/>
                  <a:pt x="825832" y="1650769"/>
                  <a:pt x="778207" y="1585999"/>
                </a:cubicBezTo>
                <a:cubicBezTo>
                  <a:pt x="741059" y="1533612"/>
                  <a:pt x="712484" y="1477414"/>
                  <a:pt x="690577" y="1417407"/>
                </a:cubicBezTo>
                <a:cubicBezTo>
                  <a:pt x="684862" y="1401214"/>
                  <a:pt x="683909" y="1382164"/>
                  <a:pt x="661049" y="1378354"/>
                </a:cubicBezTo>
                <a:cubicBezTo>
                  <a:pt x="650572" y="1384069"/>
                  <a:pt x="639142" y="1383117"/>
                  <a:pt x="627712" y="1382164"/>
                </a:cubicBezTo>
                <a:cubicBezTo>
                  <a:pt x="552464" y="1390737"/>
                  <a:pt x="477217" y="1393594"/>
                  <a:pt x="401969" y="1395499"/>
                </a:cubicBezTo>
                <a:cubicBezTo>
                  <a:pt x="385777" y="1397404"/>
                  <a:pt x="370537" y="1400262"/>
                  <a:pt x="354344" y="1400262"/>
                </a:cubicBezTo>
                <a:cubicBezTo>
                  <a:pt x="327674" y="1401214"/>
                  <a:pt x="309577" y="1407882"/>
                  <a:pt x="298147" y="1438362"/>
                </a:cubicBezTo>
                <a:cubicBezTo>
                  <a:pt x="270524" y="1512657"/>
                  <a:pt x="196229" y="1549804"/>
                  <a:pt x="122887" y="1534564"/>
                </a:cubicBezTo>
                <a:cubicBezTo>
                  <a:pt x="50497" y="1519324"/>
                  <a:pt x="967" y="1459317"/>
                  <a:pt x="14" y="1385974"/>
                </a:cubicBezTo>
                <a:cubicBezTo>
                  <a:pt x="-938" y="1308822"/>
                  <a:pt x="45734" y="1247862"/>
                  <a:pt x="119077" y="1229764"/>
                </a:cubicBezTo>
                <a:cubicBezTo>
                  <a:pt x="192419" y="1211667"/>
                  <a:pt x="264809" y="1248814"/>
                  <a:pt x="298147" y="1320252"/>
                </a:cubicBezTo>
                <a:cubicBezTo>
                  <a:pt x="301957" y="1326919"/>
                  <a:pt x="304814" y="1334539"/>
                  <a:pt x="307672" y="1342159"/>
                </a:cubicBezTo>
                <a:cubicBezTo>
                  <a:pt x="412447" y="1335492"/>
                  <a:pt x="516269" y="1328824"/>
                  <a:pt x="621044" y="1322157"/>
                </a:cubicBezTo>
                <a:cubicBezTo>
                  <a:pt x="636284" y="1321204"/>
                  <a:pt x="658192" y="1326919"/>
                  <a:pt x="662002" y="1301202"/>
                </a:cubicBezTo>
                <a:cubicBezTo>
                  <a:pt x="646762" y="1218334"/>
                  <a:pt x="650572" y="1137372"/>
                  <a:pt x="667717" y="1055457"/>
                </a:cubicBezTo>
                <a:cubicBezTo>
                  <a:pt x="600089" y="1017357"/>
                  <a:pt x="542939" y="964017"/>
                  <a:pt x="468644" y="937347"/>
                </a:cubicBezTo>
                <a:cubicBezTo>
                  <a:pt x="392444" y="999259"/>
                  <a:pt x="293384" y="989734"/>
                  <a:pt x="239092" y="915439"/>
                </a:cubicBezTo>
                <a:cubicBezTo>
                  <a:pt x="186704" y="843049"/>
                  <a:pt x="205754" y="738274"/>
                  <a:pt x="281954" y="690649"/>
                </a:cubicBezTo>
                <a:cubicBezTo>
                  <a:pt x="356249" y="643977"/>
                  <a:pt x="456262" y="668742"/>
                  <a:pt x="500077" y="744942"/>
                </a:cubicBezTo>
                <a:cubicBezTo>
                  <a:pt x="519127" y="778279"/>
                  <a:pt x="522937" y="813522"/>
                  <a:pt x="518174" y="850669"/>
                </a:cubicBezTo>
                <a:cubicBezTo>
                  <a:pt x="516269" y="865909"/>
                  <a:pt x="507697" y="882102"/>
                  <a:pt x="524842" y="894484"/>
                </a:cubicBezTo>
                <a:cubicBezTo>
                  <a:pt x="581992" y="920202"/>
                  <a:pt x="626759" y="969732"/>
                  <a:pt x="688672" y="986877"/>
                </a:cubicBezTo>
                <a:cubicBezTo>
                  <a:pt x="720104" y="886864"/>
                  <a:pt x="772492" y="800187"/>
                  <a:pt x="848692" y="728749"/>
                </a:cubicBezTo>
                <a:cubicBezTo>
                  <a:pt x="855359" y="708747"/>
                  <a:pt x="841072" y="695412"/>
                  <a:pt x="832499" y="681124"/>
                </a:cubicBezTo>
                <a:cubicBezTo>
                  <a:pt x="762014" y="561109"/>
                  <a:pt x="691529" y="440142"/>
                  <a:pt x="621044" y="320127"/>
                </a:cubicBezTo>
                <a:cubicBezTo>
                  <a:pt x="566752" y="330604"/>
                  <a:pt x="516269" y="326794"/>
                  <a:pt x="472454" y="290599"/>
                </a:cubicBezTo>
                <a:cubicBezTo>
                  <a:pt x="404827" y="235354"/>
                  <a:pt x="395302" y="136294"/>
                  <a:pt x="450547" y="69619"/>
                </a:cubicBezTo>
                <a:cubicBezTo>
                  <a:pt x="505792" y="1992"/>
                  <a:pt x="609614" y="-5628"/>
                  <a:pt x="674384" y="53427"/>
                </a:cubicBezTo>
                <a:cubicBezTo>
                  <a:pt x="742012" y="114387"/>
                  <a:pt x="742964" y="209637"/>
                  <a:pt x="677242" y="281074"/>
                </a:cubicBezTo>
                <a:cubicBezTo>
                  <a:pt x="675337" y="293457"/>
                  <a:pt x="680099" y="302982"/>
                  <a:pt x="685814" y="312507"/>
                </a:cubicBezTo>
                <a:cubicBezTo>
                  <a:pt x="757252" y="434427"/>
                  <a:pt x="829642" y="557299"/>
                  <a:pt x="901079" y="682077"/>
                </a:cubicBezTo>
                <a:cubicBezTo>
                  <a:pt x="973469" y="623022"/>
                  <a:pt x="1055384" y="583017"/>
                  <a:pt x="1144919" y="558252"/>
                </a:cubicBezTo>
                <a:cubicBezTo>
                  <a:pt x="1163017" y="553489"/>
                  <a:pt x="1193497" y="559204"/>
                  <a:pt x="1191592" y="523962"/>
                </a:cubicBezTo>
                <a:cubicBezTo>
                  <a:pt x="1189687" y="493482"/>
                  <a:pt x="1189687" y="469669"/>
                  <a:pt x="1149682" y="455382"/>
                </a:cubicBezTo>
                <a:cubicBezTo>
                  <a:pt x="1070624" y="427759"/>
                  <a:pt x="1034429" y="343939"/>
                  <a:pt x="1059194" y="265834"/>
                </a:cubicBezTo>
                <a:cubicBezTo>
                  <a:pt x="1083007" y="189634"/>
                  <a:pt x="1158254" y="144867"/>
                  <a:pt x="1238264" y="160107"/>
                </a:cubicBezTo>
                <a:cubicBezTo>
                  <a:pt x="1313512" y="174394"/>
                  <a:pt x="1367804" y="243927"/>
                  <a:pt x="1363042" y="322032"/>
                </a:cubicBezTo>
                <a:cubicBezTo>
                  <a:pt x="1359232" y="378229"/>
                  <a:pt x="1334467" y="424902"/>
                  <a:pt x="1283032" y="447762"/>
                </a:cubicBezTo>
                <a:cubicBezTo>
                  <a:pt x="1244932" y="463954"/>
                  <a:pt x="1243979" y="490624"/>
                  <a:pt x="1251599" y="520152"/>
                </a:cubicBezTo>
                <a:cubicBezTo>
                  <a:pt x="1260172" y="553489"/>
                  <a:pt x="1288747" y="535392"/>
                  <a:pt x="1307797" y="535392"/>
                </a:cubicBezTo>
                <a:cubicBezTo>
                  <a:pt x="1417334" y="534439"/>
                  <a:pt x="1521157" y="562062"/>
                  <a:pt x="1620217" y="606829"/>
                </a:cubicBezTo>
                <a:cubicBezTo>
                  <a:pt x="1684034" y="506817"/>
                  <a:pt x="1747852" y="406804"/>
                  <a:pt x="1810717" y="306792"/>
                </a:cubicBezTo>
                <a:cubicBezTo>
                  <a:pt x="1820242" y="290599"/>
                  <a:pt x="1836434" y="277264"/>
                  <a:pt x="1829767" y="255357"/>
                </a:cubicBezTo>
                <a:cubicBezTo>
                  <a:pt x="1779284" y="189634"/>
                  <a:pt x="1780237" y="109624"/>
                  <a:pt x="1832624" y="51522"/>
                </a:cubicBezTo>
                <a:cubicBezTo>
                  <a:pt x="1857389" y="23900"/>
                  <a:pt x="1890012" y="6993"/>
                  <a:pt x="1924541" y="1754"/>
                </a:cubicBezTo>
                <a:close/>
              </a:path>
            </a:pathLst>
          </a:custGeom>
          <a:solidFill>
            <a:schemeClr val="accent2"/>
          </a:solidFill>
          <a:ln w="9525"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B7CC4D0A-D5B1-42AD-B929-762F792D35D1}"/>
              </a:ext>
            </a:extLst>
          </p:cNvPr>
          <p:cNvSpPr/>
          <p:nvPr/>
        </p:nvSpPr>
        <p:spPr>
          <a:xfrm>
            <a:off x="7036986" y="3243664"/>
            <a:ext cx="596199" cy="580266"/>
          </a:xfrm>
          <a:custGeom>
            <a:avLst/>
            <a:gdLst>
              <a:gd name="connsiteX0" fmla="*/ 1213500 w 2614664"/>
              <a:gd name="connsiteY0" fmla="*/ 1488843 h 2544791"/>
              <a:gd name="connsiteX1" fmla="*/ 1105867 w 2614664"/>
              <a:gd name="connsiteY1" fmla="*/ 1597428 h 2544791"/>
              <a:gd name="connsiteX2" fmla="*/ 1212547 w 2614664"/>
              <a:gd name="connsiteY2" fmla="*/ 1706013 h 2544791"/>
              <a:gd name="connsiteX3" fmla="*/ 1323037 w 2614664"/>
              <a:gd name="connsiteY3" fmla="*/ 1598380 h 2544791"/>
              <a:gd name="connsiteX4" fmla="*/ 1213500 w 2614664"/>
              <a:gd name="connsiteY4" fmla="*/ 1488843 h 2544791"/>
              <a:gd name="connsiteX5" fmla="*/ 1470674 w 2614664"/>
              <a:gd name="connsiteY5" fmla="*/ 1264053 h 2544791"/>
              <a:gd name="connsiteX6" fmla="*/ 1424954 w 2614664"/>
              <a:gd name="connsiteY6" fmla="*/ 1308820 h 2544791"/>
              <a:gd name="connsiteX7" fmla="*/ 1473532 w 2614664"/>
              <a:gd name="connsiteY7" fmla="*/ 1359303 h 2544791"/>
              <a:gd name="connsiteX8" fmla="*/ 1519252 w 2614664"/>
              <a:gd name="connsiteY8" fmla="*/ 1310725 h 2544791"/>
              <a:gd name="connsiteX9" fmla="*/ 1470674 w 2614664"/>
              <a:gd name="connsiteY9" fmla="*/ 1264053 h 2544791"/>
              <a:gd name="connsiteX10" fmla="*/ 909652 w 2614664"/>
              <a:gd name="connsiteY10" fmla="*/ 1184043 h 2544791"/>
              <a:gd name="connsiteX11" fmla="*/ 838214 w 2614664"/>
              <a:gd name="connsiteY11" fmla="*/ 1261196 h 2544791"/>
              <a:gd name="connsiteX12" fmla="*/ 911557 w 2614664"/>
              <a:gd name="connsiteY12" fmla="*/ 1332633 h 2544791"/>
              <a:gd name="connsiteX13" fmla="*/ 981089 w 2614664"/>
              <a:gd name="connsiteY13" fmla="*/ 1258338 h 2544791"/>
              <a:gd name="connsiteX14" fmla="*/ 909652 w 2614664"/>
              <a:gd name="connsiteY14" fmla="*/ 1184043 h 2544791"/>
              <a:gd name="connsiteX15" fmla="*/ 1816432 w 2614664"/>
              <a:gd name="connsiteY15" fmla="*/ 1064028 h 2544791"/>
              <a:gd name="connsiteX16" fmla="*/ 1759282 w 2614664"/>
              <a:gd name="connsiteY16" fmla="*/ 1121178 h 2544791"/>
              <a:gd name="connsiteX17" fmla="*/ 1813574 w 2614664"/>
              <a:gd name="connsiteY17" fmla="*/ 1172613 h 2544791"/>
              <a:gd name="connsiteX18" fmla="*/ 1867867 w 2614664"/>
              <a:gd name="connsiteY18" fmla="*/ 1119273 h 2544791"/>
              <a:gd name="connsiteX19" fmla="*/ 1816432 w 2614664"/>
              <a:gd name="connsiteY19" fmla="*/ 1064028 h 2544791"/>
              <a:gd name="connsiteX20" fmla="*/ 957277 w 2614664"/>
              <a:gd name="connsiteY20" fmla="*/ 835428 h 2544791"/>
              <a:gd name="connsiteX21" fmla="*/ 897270 w 2614664"/>
              <a:gd name="connsiteY21" fmla="*/ 894483 h 2544791"/>
              <a:gd name="connsiteX22" fmla="*/ 955372 w 2614664"/>
              <a:gd name="connsiteY22" fmla="*/ 957348 h 2544791"/>
              <a:gd name="connsiteX23" fmla="*/ 1016332 w 2614664"/>
              <a:gd name="connsiteY23" fmla="*/ 893531 h 2544791"/>
              <a:gd name="connsiteX24" fmla="*/ 957277 w 2614664"/>
              <a:gd name="connsiteY24" fmla="*/ 835428 h 2544791"/>
              <a:gd name="connsiteX25" fmla="*/ 1305892 w 2614664"/>
              <a:gd name="connsiteY25" fmla="*/ 744941 h 2544791"/>
              <a:gd name="connsiteX26" fmla="*/ 1182067 w 2614664"/>
              <a:gd name="connsiteY26" fmla="*/ 868766 h 2544791"/>
              <a:gd name="connsiteX27" fmla="*/ 1300177 w 2614664"/>
              <a:gd name="connsiteY27" fmla="*/ 999258 h 2544791"/>
              <a:gd name="connsiteX28" fmla="*/ 1429717 w 2614664"/>
              <a:gd name="connsiteY28" fmla="*/ 874481 h 2544791"/>
              <a:gd name="connsiteX29" fmla="*/ 1305892 w 2614664"/>
              <a:gd name="connsiteY29" fmla="*/ 744941 h 2544791"/>
              <a:gd name="connsiteX30" fmla="*/ 1924541 w 2614664"/>
              <a:gd name="connsiteY30" fmla="*/ 1754 h 2544791"/>
              <a:gd name="connsiteX31" fmla="*/ 2027887 w 2614664"/>
              <a:gd name="connsiteY31" fmla="*/ 21994 h 2544791"/>
              <a:gd name="connsiteX32" fmla="*/ 2093609 w 2614664"/>
              <a:gd name="connsiteY32" fmla="*/ 212494 h 2544791"/>
              <a:gd name="connsiteX33" fmla="*/ 1916444 w 2614664"/>
              <a:gd name="connsiteY33" fmla="*/ 309649 h 2544791"/>
              <a:gd name="connsiteX34" fmla="*/ 1879297 w 2614664"/>
              <a:gd name="connsiteY34" fmla="*/ 304887 h 2544791"/>
              <a:gd name="connsiteX35" fmla="*/ 1669747 w 2614664"/>
              <a:gd name="connsiteY35" fmla="*/ 627784 h 2544791"/>
              <a:gd name="connsiteX36" fmla="*/ 1706894 w 2614664"/>
              <a:gd name="connsiteY36" fmla="*/ 663027 h 2544791"/>
              <a:gd name="connsiteX37" fmla="*/ 1917397 w 2614664"/>
              <a:gd name="connsiteY37" fmla="*/ 925917 h 2544791"/>
              <a:gd name="connsiteX38" fmla="*/ 2029792 w 2614664"/>
              <a:gd name="connsiteY38" fmla="*/ 902104 h 2544791"/>
              <a:gd name="connsiteX39" fmla="*/ 2097419 w 2614664"/>
              <a:gd name="connsiteY39" fmla="*/ 884007 h 2544791"/>
              <a:gd name="connsiteX40" fmla="*/ 2124089 w 2614664"/>
              <a:gd name="connsiteY40" fmla="*/ 838287 h 2544791"/>
              <a:gd name="connsiteX41" fmla="*/ 2267917 w 2614664"/>
              <a:gd name="connsiteY41" fmla="*/ 703984 h 2544791"/>
              <a:gd name="connsiteX42" fmla="*/ 2426984 w 2614664"/>
              <a:gd name="connsiteY42" fmla="*/ 814474 h 2544791"/>
              <a:gd name="connsiteX43" fmla="*/ 2351737 w 2614664"/>
              <a:gd name="connsiteY43" fmla="*/ 997354 h 2544791"/>
              <a:gd name="connsiteX44" fmla="*/ 2157427 w 2614664"/>
              <a:gd name="connsiteY44" fmla="*/ 960207 h 2544791"/>
              <a:gd name="connsiteX45" fmla="*/ 2126947 w 2614664"/>
              <a:gd name="connsiteY45" fmla="*/ 931632 h 2544791"/>
              <a:gd name="connsiteX46" fmla="*/ 1953592 w 2614664"/>
              <a:gd name="connsiteY46" fmla="*/ 985924 h 2544791"/>
              <a:gd name="connsiteX47" fmla="*/ 1954544 w 2614664"/>
              <a:gd name="connsiteY47" fmla="*/ 1022119 h 2544791"/>
              <a:gd name="connsiteX48" fmla="*/ 1971689 w 2614664"/>
              <a:gd name="connsiteY48" fmla="*/ 1289772 h 2544791"/>
              <a:gd name="connsiteX49" fmla="*/ 1981214 w 2614664"/>
              <a:gd name="connsiteY49" fmla="*/ 1332634 h 2544791"/>
              <a:gd name="connsiteX50" fmla="*/ 2294587 w 2614664"/>
              <a:gd name="connsiteY50" fmla="*/ 1542184 h 2544791"/>
              <a:gd name="connsiteX51" fmla="*/ 2354594 w 2614664"/>
              <a:gd name="connsiteY51" fmla="*/ 1579332 h 2544791"/>
              <a:gd name="connsiteX52" fmla="*/ 2526997 w 2614664"/>
              <a:gd name="connsiteY52" fmla="*/ 1556472 h 2544791"/>
              <a:gd name="connsiteX53" fmla="*/ 2614627 w 2614664"/>
              <a:gd name="connsiteY53" fmla="*/ 1691727 h 2544791"/>
              <a:gd name="connsiteX54" fmla="*/ 2456512 w 2614664"/>
              <a:gd name="connsiteY54" fmla="*/ 1851747 h 2544791"/>
              <a:gd name="connsiteX55" fmla="*/ 2304112 w 2614664"/>
              <a:gd name="connsiteY55" fmla="*/ 1682202 h 2544791"/>
              <a:gd name="connsiteX56" fmla="*/ 2308874 w 2614664"/>
              <a:gd name="connsiteY56" fmla="*/ 1622194 h 2544791"/>
              <a:gd name="connsiteX57" fmla="*/ 1996454 w 2614664"/>
              <a:gd name="connsiteY57" fmla="*/ 1408834 h 2544791"/>
              <a:gd name="connsiteX58" fmla="*/ 1946924 w 2614664"/>
              <a:gd name="connsiteY58" fmla="*/ 1391689 h 2544791"/>
              <a:gd name="connsiteX59" fmla="*/ 1650697 w 2614664"/>
              <a:gd name="connsiteY59" fmla="*/ 1766974 h 2544791"/>
              <a:gd name="connsiteX60" fmla="*/ 1810717 w 2614664"/>
              <a:gd name="connsiteY60" fmla="*/ 1966999 h 2544791"/>
              <a:gd name="connsiteX61" fmla="*/ 1848817 w 2614664"/>
              <a:gd name="connsiteY61" fmla="*/ 2015577 h 2544791"/>
              <a:gd name="connsiteX62" fmla="*/ 1904062 w 2614664"/>
              <a:gd name="connsiteY62" fmla="*/ 2005099 h 2544791"/>
              <a:gd name="connsiteX63" fmla="*/ 2072654 w 2614664"/>
              <a:gd name="connsiteY63" fmla="*/ 2100349 h 2544791"/>
              <a:gd name="connsiteX64" fmla="*/ 2018362 w 2614664"/>
              <a:gd name="connsiteY64" fmla="*/ 2286087 h 2544791"/>
              <a:gd name="connsiteX65" fmla="*/ 1825004 w 2614664"/>
              <a:gd name="connsiteY65" fmla="*/ 2276562 h 2544791"/>
              <a:gd name="connsiteX66" fmla="*/ 1790714 w 2614664"/>
              <a:gd name="connsiteY66" fmla="*/ 2086062 h 2544791"/>
              <a:gd name="connsiteX67" fmla="*/ 1805954 w 2614664"/>
              <a:gd name="connsiteY67" fmla="*/ 2062249 h 2544791"/>
              <a:gd name="connsiteX68" fmla="*/ 1584974 w 2614664"/>
              <a:gd name="connsiteY68" fmla="*/ 1801264 h 2544791"/>
              <a:gd name="connsiteX69" fmla="*/ 1223024 w 2614664"/>
              <a:gd name="connsiteY69" fmla="*/ 1853652 h 2544791"/>
              <a:gd name="connsiteX70" fmla="*/ 1176352 w 2614664"/>
              <a:gd name="connsiteY70" fmla="*/ 2243224 h 2544791"/>
              <a:gd name="connsiteX71" fmla="*/ 1258267 w 2614664"/>
              <a:gd name="connsiteY71" fmla="*/ 2466109 h 2544791"/>
              <a:gd name="connsiteX72" fmla="*/ 1035382 w 2614664"/>
              <a:gd name="connsiteY72" fmla="*/ 2518497 h 2544791"/>
              <a:gd name="connsiteX73" fmla="*/ 999187 w 2614664"/>
              <a:gd name="connsiteY73" fmla="*/ 2292754 h 2544791"/>
              <a:gd name="connsiteX74" fmla="*/ 1081102 w 2614664"/>
              <a:gd name="connsiteY74" fmla="*/ 2238462 h 2544791"/>
              <a:gd name="connsiteX75" fmla="*/ 1119202 w 2614664"/>
              <a:gd name="connsiteY75" fmla="*/ 2216554 h 2544791"/>
              <a:gd name="connsiteX76" fmla="*/ 1160159 w 2614664"/>
              <a:gd name="connsiteY76" fmla="*/ 1885084 h 2544791"/>
              <a:gd name="connsiteX77" fmla="*/ 1163969 w 2614664"/>
              <a:gd name="connsiteY77" fmla="*/ 1861272 h 2544791"/>
              <a:gd name="connsiteX78" fmla="*/ 1135394 w 2614664"/>
              <a:gd name="connsiteY78" fmla="*/ 1834602 h 2544791"/>
              <a:gd name="connsiteX79" fmla="*/ 896317 w 2614664"/>
              <a:gd name="connsiteY79" fmla="*/ 1709824 h 2544791"/>
              <a:gd name="connsiteX80" fmla="*/ 852502 w 2614664"/>
              <a:gd name="connsiteY80" fmla="*/ 1714587 h 2544791"/>
              <a:gd name="connsiteX81" fmla="*/ 830594 w 2614664"/>
              <a:gd name="connsiteY81" fmla="*/ 1746019 h 2544791"/>
              <a:gd name="connsiteX82" fmla="*/ 816307 w 2614664"/>
              <a:gd name="connsiteY82" fmla="*/ 1858414 h 2544791"/>
              <a:gd name="connsiteX83" fmla="*/ 766777 w 2614664"/>
              <a:gd name="connsiteY83" fmla="*/ 2040342 h 2544791"/>
              <a:gd name="connsiteX84" fmla="*/ 580087 w 2614664"/>
              <a:gd name="connsiteY84" fmla="*/ 2040342 h 2544791"/>
              <a:gd name="connsiteX85" fmla="*/ 528652 w 2614664"/>
              <a:gd name="connsiteY85" fmla="*/ 1857462 h 2544791"/>
              <a:gd name="connsiteX86" fmla="*/ 687719 w 2614664"/>
              <a:gd name="connsiteY86" fmla="*/ 1762212 h 2544791"/>
              <a:gd name="connsiteX87" fmla="*/ 778207 w 2614664"/>
              <a:gd name="connsiteY87" fmla="*/ 1720302 h 2544791"/>
              <a:gd name="connsiteX88" fmla="*/ 778207 w 2614664"/>
              <a:gd name="connsiteY88" fmla="*/ 1585999 h 2544791"/>
              <a:gd name="connsiteX89" fmla="*/ 690577 w 2614664"/>
              <a:gd name="connsiteY89" fmla="*/ 1417407 h 2544791"/>
              <a:gd name="connsiteX90" fmla="*/ 661049 w 2614664"/>
              <a:gd name="connsiteY90" fmla="*/ 1378354 h 2544791"/>
              <a:gd name="connsiteX91" fmla="*/ 627712 w 2614664"/>
              <a:gd name="connsiteY91" fmla="*/ 1382164 h 2544791"/>
              <a:gd name="connsiteX92" fmla="*/ 401969 w 2614664"/>
              <a:gd name="connsiteY92" fmla="*/ 1395499 h 2544791"/>
              <a:gd name="connsiteX93" fmla="*/ 354344 w 2614664"/>
              <a:gd name="connsiteY93" fmla="*/ 1400262 h 2544791"/>
              <a:gd name="connsiteX94" fmla="*/ 298147 w 2614664"/>
              <a:gd name="connsiteY94" fmla="*/ 1438362 h 2544791"/>
              <a:gd name="connsiteX95" fmla="*/ 122887 w 2614664"/>
              <a:gd name="connsiteY95" fmla="*/ 1534564 h 2544791"/>
              <a:gd name="connsiteX96" fmla="*/ 14 w 2614664"/>
              <a:gd name="connsiteY96" fmla="*/ 1385974 h 2544791"/>
              <a:gd name="connsiteX97" fmla="*/ 119077 w 2614664"/>
              <a:gd name="connsiteY97" fmla="*/ 1229764 h 2544791"/>
              <a:gd name="connsiteX98" fmla="*/ 298147 w 2614664"/>
              <a:gd name="connsiteY98" fmla="*/ 1320252 h 2544791"/>
              <a:gd name="connsiteX99" fmla="*/ 307672 w 2614664"/>
              <a:gd name="connsiteY99" fmla="*/ 1342159 h 2544791"/>
              <a:gd name="connsiteX100" fmla="*/ 621044 w 2614664"/>
              <a:gd name="connsiteY100" fmla="*/ 1322157 h 2544791"/>
              <a:gd name="connsiteX101" fmla="*/ 662002 w 2614664"/>
              <a:gd name="connsiteY101" fmla="*/ 1301202 h 2544791"/>
              <a:gd name="connsiteX102" fmla="*/ 667717 w 2614664"/>
              <a:gd name="connsiteY102" fmla="*/ 1055457 h 2544791"/>
              <a:gd name="connsiteX103" fmla="*/ 468644 w 2614664"/>
              <a:gd name="connsiteY103" fmla="*/ 937347 h 2544791"/>
              <a:gd name="connsiteX104" fmla="*/ 239092 w 2614664"/>
              <a:gd name="connsiteY104" fmla="*/ 915439 h 2544791"/>
              <a:gd name="connsiteX105" fmla="*/ 281954 w 2614664"/>
              <a:gd name="connsiteY105" fmla="*/ 690649 h 2544791"/>
              <a:gd name="connsiteX106" fmla="*/ 500077 w 2614664"/>
              <a:gd name="connsiteY106" fmla="*/ 744942 h 2544791"/>
              <a:gd name="connsiteX107" fmla="*/ 518174 w 2614664"/>
              <a:gd name="connsiteY107" fmla="*/ 850669 h 2544791"/>
              <a:gd name="connsiteX108" fmla="*/ 524842 w 2614664"/>
              <a:gd name="connsiteY108" fmla="*/ 894484 h 2544791"/>
              <a:gd name="connsiteX109" fmla="*/ 688672 w 2614664"/>
              <a:gd name="connsiteY109" fmla="*/ 986877 h 2544791"/>
              <a:gd name="connsiteX110" fmla="*/ 848692 w 2614664"/>
              <a:gd name="connsiteY110" fmla="*/ 728749 h 2544791"/>
              <a:gd name="connsiteX111" fmla="*/ 832499 w 2614664"/>
              <a:gd name="connsiteY111" fmla="*/ 681124 h 2544791"/>
              <a:gd name="connsiteX112" fmla="*/ 621044 w 2614664"/>
              <a:gd name="connsiteY112" fmla="*/ 320127 h 2544791"/>
              <a:gd name="connsiteX113" fmla="*/ 472454 w 2614664"/>
              <a:gd name="connsiteY113" fmla="*/ 290599 h 2544791"/>
              <a:gd name="connsiteX114" fmla="*/ 450547 w 2614664"/>
              <a:gd name="connsiteY114" fmla="*/ 69619 h 2544791"/>
              <a:gd name="connsiteX115" fmla="*/ 674384 w 2614664"/>
              <a:gd name="connsiteY115" fmla="*/ 53427 h 2544791"/>
              <a:gd name="connsiteX116" fmla="*/ 677242 w 2614664"/>
              <a:gd name="connsiteY116" fmla="*/ 281074 h 2544791"/>
              <a:gd name="connsiteX117" fmla="*/ 685814 w 2614664"/>
              <a:gd name="connsiteY117" fmla="*/ 312507 h 2544791"/>
              <a:gd name="connsiteX118" fmla="*/ 901079 w 2614664"/>
              <a:gd name="connsiteY118" fmla="*/ 682077 h 2544791"/>
              <a:gd name="connsiteX119" fmla="*/ 1144919 w 2614664"/>
              <a:gd name="connsiteY119" fmla="*/ 558252 h 2544791"/>
              <a:gd name="connsiteX120" fmla="*/ 1191592 w 2614664"/>
              <a:gd name="connsiteY120" fmla="*/ 523962 h 2544791"/>
              <a:gd name="connsiteX121" fmla="*/ 1149682 w 2614664"/>
              <a:gd name="connsiteY121" fmla="*/ 455382 h 2544791"/>
              <a:gd name="connsiteX122" fmla="*/ 1059194 w 2614664"/>
              <a:gd name="connsiteY122" fmla="*/ 265834 h 2544791"/>
              <a:gd name="connsiteX123" fmla="*/ 1238264 w 2614664"/>
              <a:gd name="connsiteY123" fmla="*/ 160107 h 2544791"/>
              <a:gd name="connsiteX124" fmla="*/ 1363042 w 2614664"/>
              <a:gd name="connsiteY124" fmla="*/ 322032 h 2544791"/>
              <a:gd name="connsiteX125" fmla="*/ 1283032 w 2614664"/>
              <a:gd name="connsiteY125" fmla="*/ 447762 h 2544791"/>
              <a:gd name="connsiteX126" fmla="*/ 1251599 w 2614664"/>
              <a:gd name="connsiteY126" fmla="*/ 520152 h 2544791"/>
              <a:gd name="connsiteX127" fmla="*/ 1307797 w 2614664"/>
              <a:gd name="connsiteY127" fmla="*/ 535392 h 2544791"/>
              <a:gd name="connsiteX128" fmla="*/ 1620217 w 2614664"/>
              <a:gd name="connsiteY128" fmla="*/ 606829 h 2544791"/>
              <a:gd name="connsiteX129" fmla="*/ 1810717 w 2614664"/>
              <a:gd name="connsiteY129" fmla="*/ 306792 h 2544791"/>
              <a:gd name="connsiteX130" fmla="*/ 1829767 w 2614664"/>
              <a:gd name="connsiteY130" fmla="*/ 255357 h 2544791"/>
              <a:gd name="connsiteX131" fmla="*/ 1832624 w 2614664"/>
              <a:gd name="connsiteY131" fmla="*/ 51522 h 2544791"/>
              <a:gd name="connsiteX132" fmla="*/ 1924541 w 2614664"/>
              <a:gd name="connsiteY132" fmla="*/ 1754 h 2544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2614664" h="2544791">
                <a:moveTo>
                  <a:pt x="1213500" y="1488843"/>
                </a:moveTo>
                <a:cubicBezTo>
                  <a:pt x="1153492" y="1487890"/>
                  <a:pt x="1105867" y="1536468"/>
                  <a:pt x="1105867" y="1597428"/>
                </a:cubicBezTo>
                <a:cubicBezTo>
                  <a:pt x="1105867" y="1661245"/>
                  <a:pt x="1151587" y="1706965"/>
                  <a:pt x="1212547" y="1706013"/>
                </a:cubicBezTo>
                <a:cubicBezTo>
                  <a:pt x="1274460" y="1705060"/>
                  <a:pt x="1321132" y="1660293"/>
                  <a:pt x="1323037" y="1598380"/>
                </a:cubicBezTo>
                <a:cubicBezTo>
                  <a:pt x="1323990" y="1542183"/>
                  <a:pt x="1270649" y="1489795"/>
                  <a:pt x="1213500" y="1488843"/>
                </a:cubicBezTo>
                <a:close/>
                <a:moveTo>
                  <a:pt x="1470674" y="1264053"/>
                </a:moveTo>
                <a:cubicBezTo>
                  <a:pt x="1443052" y="1264053"/>
                  <a:pt x="1425907" y="1282150"/>
                  <a:pt x="1424954" y="1308820"/>
                </a:cubicBezTo>
                <a:cubicBezTo>
                  <a:pt x="1424002" y="1339300"/>
                  <a:pt x="1443052" y="1354540"/>
                  <a:pt x="1473532" y="1359303"/>
                </a:cubicBezTo>
                <a:cubicBezTo>
                  <a:pt x="1500202" y="1355493"/>
                  <a:pt x="1520204" y="1340253"/>
                  <a:pt x="1519252" y="1310725"/>
                </a:cubicBezTo>
                <a:cubicBezTo>
                  <a:pt x="1519252" y="1281198"/>
                  <a:pt x="1500202" y="1263100"/>
                  <a:pt x="1470674" y="1264053"/>
                </a:cubicBezTo>
                <a:close/>
                <a:moveTo>
                  <a:pt x="909652" y="1184043"/>
                </a:moveTo>
                <a:cubicBezTo>
                  <a:pt x="868694" y="1184043"/>
                  <a:pt x="837262" y="1218333"/>
                  <a:pt x="838214" y="1261196"/>
                </a:cubicBezTo>
                <a:cubicBezTo>
                  <a:pt x="840119" y="1302153"/>
                  <a:pt x="872504" y="1333585"/>
                  <a:pt x="911557" y="1332633"/>
                </a:cubicBezTo>
                <a:cubicBezTo>
                  <a:pt x="950609" y="1331681"/>
                  <a:pt x="981089" y="1299296"/>
                  <a:pt x="981089" y="1258338"/>
                </a:cubicBezTo>
                <a:cubicBezTo>
                  <a:pt x="981089" y="1217381"/>
                  <a:pt x="950609" y="1184995"/>
                  <a:pt x="909652" y="1184043"/>
                </a:cubicBezTo>
                <a:close/>
                <a:moveTo>
                  <a:pt x="1816432" y="1064028"/>
                </a:moveTo>
                <a:cubicBezTo>
                  <a:pt x="1782142" y="1064028"/>
                  <a:pt x="1759282" y="1086888"/>
                  <a:pt x="1759282" y="1121178"/>
                </a:cubicBezTo>
                <a:cubicBezTo>
                  <a:pt x="1759282" y="1154516"/>
                  <a:pt x="1782142" y="1170708"/>
                  <a:pt x="1813574" y="1172613"/>
                </a:cubicBezTo>
                <a:cubicBezTo>
                  <a:pt x="1847865" y="1171660"/>
                  <a:pt x="1866915" y="1154516"/>
                  <a:pt x="1867867" y="1119273"/>
                </a:cubicBezTo>
                <a:cubicBezTo>
                  <a:pt x="1867867" y="1085935"/>
                  <a:pt x="1849770" y="1064028"/>
                  <a:pt x="1816432" y="1064028"/>
                </a:cubicBezTo>
                <a:close/>
                <a:moveTo>
                  <a:pt x="957277" y="835428"/>
                </a:moveTo>
                <a:cubicBezTo>
                  <a:pt x="923940" y="832571"/>
                  <a:pt x="896317" y="860193"/>
                  <a:pt x="897270" y="894483"/>
                </a:cubicBezTo>
                <a:cubicBezTo>
                  <a:pt x="898222" y="931631"/>
                  <a:pt x="919177" y="954491"/>
                  <a:pt x="955372" y="957348"/>
                </a:cubicBezTo>
                <a:cubicBezTo>
                  <a:pt x="986805" y="960206"/>
                  <a:pt x="1016332" y="929726"/>
                  <a:pt x="1016332" y="893531"/>
                </a:cubicBezTo>
                <a:cubicBezTo>
                  <a:pt x="1011570" y="862098"/>
                  <a:pt x="993472" y="838286"/>
                  <a:pt x="957277" y="835428"/>
                </a:cubicBezTo>
                <a:close/>
                <a:moveTo>
                  <a:pt x="1305892" y="744941"/>
                </a:moveTo>
                <a:cubicBezTo>
                  <a:pt x="1237312" y="744941"/>
                  <a:pt x="1183972" y="798281"/>
                  <a:pt x="1182067" y="868766"/>
                </a:cubicBezTo>
                <a:cubicBezTo>
                  <a:pt x="1180162" y="940204"/>
                  <a:pt x="1232550" y="998306"/>
                  <a:pt x="1300177" y="999258"/>
                </a:cubicBezTo>
                <a:cubicBezTo>
                  <a:pt x="1372567" y="1000211"/>
                  <a:pt x="1428765" y="945918"/>
                  <a:pt x="1429717" y="874481"/>
                </a:cubicBezTo>
                <a:cubicBezTo>
                  <a:pt x="1430670" y="802091"/>
                  <a:pt x="1376377" y="745893"/>
                  <a:pt x="1305892" y="744941"/>
                </a:cubicBezTo>
                <a:close/>
                <a:moveTo>
                  <a:pt x="1924541" y="1754"/>
                </a:moveTo>
                <a:cubicBezTo>
                  <a:pt x="1959069" y="-3485"/>
                  <a:pt x="1995502" y="2944"/>
                  <a:pt x="2027887" y="21994"/>
                </a:cubicBezTo>
                <a:cubicBezTo>
                  <a:pt x="2092657" y="61047"/>
                  <a:pt x="2121232" y="141057"/>
                  <a:pt x="2093609" y="212494"/>
                </a:cubicBezTo>
                <a:cubicBezTo>
                  <a:pt x="2065987" y="282979"/>
                  <a:pt x="1994549" y="322032"/>
                  <a:pt x="1916444" y="309649"/>
                </a:cubicBezTo>
                <a:cubicBezTo>
                  <a:pt x="1904062" y="307744"/>
                  <a:pt x="1891679" y="306792"/>
                  <a:pt x="1879297" y="304887"/>
                </a:cubicBezTo>
                <a:cubicBezTo>
                  <a:pt x="1814527" y="416329"/>
                  <a:pt x="1744994" y="523962"/>
                  <a:pt x="1669747" y="627784"/>
                </a:cubicBezTo>
                <a:cubicBezTo>
                  <a:pt x="1674509" y="647787"/>
                  <a:pt x="1693559" y="652549"/>
                  <a:pt x="1706894" y="663027"/>
                </a:cubicBezTo>
                <a:cubicBezTo>
                  <a:pt x="1799287" y="732559"/>
                  <a:pt x="1873582" y="817332"/>
                  <a:pt x="1917397" y="925917"/>
                </a:cubicBezTo>
                <a:cubicBezTo>
                  <a:pt x="1958354" y="936394"/>
                  <a:pt x="1991692" y="909724"/>
                  <a:pt x="2029792" y="902104"/>
                </a:cubicBezTo>
                <a:cubicBezTo>
                  <a:pt x="2052652" y="897342"/>
                  <a:pt x="2074559" y="889722"/>
                  <a:pt x="2097419" y="884007"/>
                </a:cubicBezTo>
                <a:cubicBezTo>
                  <a:pt x="2121232" y="877339"/>
                  <a:pt x="2121232" y="857337"/>
                  <a:pt x="2124089" y="838287"/>
                </a:cubicBezTo>
                <a:cubicBezTo>
                  <a:pt x="2136472" y="762087"/>
                  <a:pt x="2193622" y="708747"/>
                  <a:pt x="2267917" y="703984"/>
                </a:cubicBezTo>
                <a:cubicBezTo>
                  <a:pt x="2338402" y="698269"/>
                  <a:pt x="2406982" y="745894"/>
                  <a:pt x="2426984" y="814474"/>
                </a:cubicBezTo>
                <a:cubicBezTo>
                  <a:pt x="2447939" y="886864"/>
                  <a:pt x="2416507" y="962112"/>
                  <a:pt x="2351737" y="997354"/>
                </a:cubicBezTo>
                <a:cubicBezTo>
                  <a:pt x="2285062" y="1032597"/>
                  <a:pt x="2208862" y="1018309"/>
                  <a:pt x="2157427" y="960207"/>
                </a:cubicBezTo>
                <a:cubicBezTo>
                  <a:pt x="2147902" y="949729"/>
                  <a:pt x="2142187" y="935442"/>
                  <a:pt x="2126947" y="931632"/>
                </a:cubicBezTo>
                <a:cubicBezTo>
                  <a:pt x="2070749" y="955444"/>
                  <a:pt x="2012647" y="971637"/>
                  <a:pt x="1953592" y="985924"/>
                </a:cubicBezTo>
                <a:cubicBezTo>
                  <a:pt x="1943114" y="998307"/>
                  <a:pt x="1951687" y="1010689"/>
                  <a:pt x="1954544" y="1022119"/>
                </a:cubicBezTo>
                <a:cubicBezTo>
                  <a:pt x="1978357" y="1109749"/>
                  <a:pt x="1982167" y="1199284"/>
                  <a:pt x="1971689" y="1289772"/>
                </a:cubicBezTo>
                <a:cubicBezTo>
                  <a:pt x="1969784" y="1305012"/>
                  <a:pt x="1965022" y="1321204"/>
                  <a:pt x="1981214" y="1332634"/>
                </a:cubicBezTo>
                <a:cubicBezTo>
                  <a:pt x="2091704" y="1394547"/>
                  <a:pt x="2189812" y="1472652"/>
                  <a:pt x="2294587" y="1542184"/>
                </a:cubicBezTo>
                <a:cubicBezTo>
                  <a:pt x="2314589" y="1554567"/>
                  <a:pt x="2334592" y="1566949"/>
                  <a:pt x="2354594" y="1579332"/>
                </a:cubicBezTo>
                <a:cubicBezTo>
                  <a:pt x="2406982" y="1536469"/>
                  <a:pt x="2465084" y="1526944"/>
                  <a:pt x="2526997" y="1556472"/>
                </a:cubicBezTo>
                <a:cubicBezTo>
                  <a:pt x="2583195" y="1583142"/>
                  <a:pt x="2612722" y="1629814"/>
                  <a:pt x="2614627" y="1691727"/>
                </a:cubicBezTo>
                <a:cubicBezTo>
                  <a:pt x="2616532" y="1781262"/>
                  <a:pt x="2545095" y="1852699"/>
                  <a:pt x="2456512" y="1851747"/>
                </a:cubicBezTo>
                <a:cubicBezTo>
                  <a:pt x="2366024" y="1850794"/>
                  <a:pt x="2297444" y="1773642"/>
                  <a:pt x="2304112" y="1682202"/>
                </a:cubicBezTo>
                <a:cubicBezTo>
                  <a:pt x="2305064" y="1662199"/>
                  <a:pt x="2319352" y="1643149"/>
                  <a:pt x="2308874" y="1622194"/>
                </a:cubicBezTo>
                <a:cubicBezTo>
                  <a:pt x="2205052" y="1550757"/>
                  <a:pt x="2101229" y="1479319"/>
                  <a:pt x="1996454" y="1408834"/>
                </a:cubicBezTo>
                <a:cubicBezTo>
                  <a:pt x="1982167" y="1399309"/>
                  <a:pt x="1969784" y="1379307"/>
                  <a:pt x="1946924" y="1391689"/>
                </a:cubicBezTo>
                <a:cubicBezTo>
                  <a:pt x="1899299" y="1556472"/>
                  <a:pt x="1797382" y="1679344"/>
                  <a:pt x="1650697" y="1766974"/>
                </a:cubicBezTo>
                <a:cubicBezTo>
                  <a:pt x="1696417" y="1840317"/>
                  <a:pt x="1758329" y="1899372"/>
                  <a:pt x="1810717" y="1966999"/>
                </a:cubicBezTo>
                <a:cubicBezTo>
                  <a:pt x="1823099" y="1983192"/>
                  <a:pt x="1836434" y="1999384"/>
                  <a:pt x="1848817" y="2015577"/>
                </a:cubicBezTo>
                <a:cubicBezTo>
                  <a:pt x="1866914" y="2011767"/>
                  <a:pt x="1885012" y="2007957"/>
                  <a:pt x="1904062" y="2005099"/>
                </a:cubicBezTo>
                <a:cubicBezTo>
                  <a:pt x="1979309" y="1994622"/>
                  <a:pt x="2045984" y="2033674"/>
                  <a:pt x="2072654" y="2100349"/>
                </a:cubicBezTo>
                <a:cubicBezTo>
                  <a:pt x="2099324" y="2167024"/>
                  <a:pt x="2077417" y="2244177"/>
                  <a:pt x="2018362" y="2286087"/>
                </a:cubicBezTo>
                <a:cubicBezTo>
                  <a:pt x="1960259" y="2327997"/>
                  <a:pt x="1879297" y="2324187"/>
                  <a:pt x="1825004" y="2276562"/>
                </a:cubicBezTo>
                <a:cubicBezTo>
                  <a:pt x="1771664" y="2228937"/>
                  <a:pt x="1757377" y="2151784"/>
                  <a:pt x="1790714" y="2086062"/>
                </a:cubicBezTo>
                <a:cubicBezTo>
                  <a:pt x="1794524" y="2077489"/>
                  <a:pt x="1801192" y="2069869"/>
                  <a:pt x="1805954" y="2062249"/>
                </a:cubicBezTo>
                <a:cubicBezTo>
                  <a:pt x="1737374" y="1970809"/>
                  <a:pt x="1666889" y="1881274"/>
                  <a:pt x="1584974" y="1801264"/>
                </a:cubicBezTo>
                <a:cubicBezTo>
                  <a:pt x="1469722" y="1854604"/>
                  <a:pt x="1347802" y="1867939"/>
                  <a:pt x="1223024" y="1853652"/>
                </a:cubicBezTo>
                <a:cubicBezTo>
                  <a:pt x="1207784" y="1983192"/>
                  <a:pt x="1191592" y="2113684"/>
                  <a:pt x="1176352" y="2243224"/>
                </a:cubicBezTo>
                <a:cubicBezTo>
                  <a:pt x="1270649" y="2286087"/>
                  <a:pt x="1305892" y="2382289"/>
                  <a:pt x="1258267" y="2466109"/>
                </a:cubicBezTo>
                <a:cubicBezTo>
                  <a:pt x="1213499" y="2544214"/>
                  <a:pt x="1110629" y="2568979"/>
                  <a:pt x="1035382" y="2518497"/>
                </a:cubicBezTo>
                <a:cubicBezTo>
                  <a:pt x="960134" y="2468014"/>
                  <a:pt x="943942" y="2365144"/>
                  <a:pt x="999187" y="2292754"/>
                </a:cubicBezTo>
                <a:cubicBezTo>
                  <a:pt x="1021094" y="2266084"/>
                  <a:pt x="1048717" y="2248939"/>
                  <a:pt x="1081102" y="2238462"/>
                </a:cubicBezTo>
                <a:cubicBezTo>
                  <a:pt x="1095389" y="2234652"/>
                  <a:pt x="1114439" y="2237509"/>
                  <a:pt x="1119202" y="2216554"/>
                </a:cubicBezTo>
                <a:cubicBezTo>
                  <a:pt x="1129679" y="2105112"/>
                  <a:pt x="1142062" y="1994622"/>
                  <a:pt x="1160159" y="1885084"/>
                </a:cubicBezTo>
                <a:cubicBezTo>
                  <a:pt x="1158254" y="1878417"/>
                  <a:pt x="1161112" y="1868892"/>
                  <a:pt x="1163969" y="1861272"/>
                </a:cubicBezTo>
                <a:cubicBezTo>
                  <a:pt x="1163017" y="1842222"/>
                  <a:pt x="1149682" y="1838412"/>
                  <a:pt x="1135394" y="1834602"/>
                </a:cubicBezTo>
                <a:cubicBezTo>
                  <a:pt x="1046812" y="1809837"/>
                  <a:pt x="966802" y="1767927"/>
                  <a:pt x="896317" y="1709824"/>
                </a:cubicBezTo>
                <a:cubicBezTo>
                  <a:pt x="877267" y="1693632"/>
                  <a:pt x="864884" y="1691727"/>
                  <a:pt x="852502" y="1714587"/>
                </a:cubicBezTo>
                <a:cubicBezTo>
                  <a:pt x="845834" y="1726017"/>
                  <a:pt x="839167" y="1736494"/>
                  <a:pt x="830594" y="1746019"/>
                </a:cubicBezTo>
                <a:cubicBezTo>
                  <a:pt x="802019" y="1780309"/>
                  <a:pt x="787732" y="1809837"/>
                  <a:pt x="816307" y="1858414"/>
                </a:cubicBezTo>
                <a:cubicBezTo>
                  <a:pt x="851549" y="1919374"/>
                  <a:pt x="823927" y="1998432"/>
                  <a:pt x="766777" y="2040342"/>
                </a:cubicBezTo>
                <a:cubicBezTo>
                  <a:pt x="711532" y="2081299"/>
                  <a:pt x="635332" y="2081299"/>
                  <a:pt x="580087" y="2040342"/>
                </a:cubicBezTo>
                <a:cubicBezTo>
                  <a:pt x="523889" y="1998432"/>
                  <a:pt x="502934" y="1923184"/>
                  <a:pt x="528652" y="1857462"/>
                </a:cubicBezTo>
                <a:cubicBezTo>
                  <a:pt x="554369" y="1793644"/>
                  <a:pt x="621044" y="1747924"/>
                  <a:pt x="687719" y="1762212"/>
                </a:cubicBezTo>
                <a:cubicBezTo>
                  <a:pt x="735344" y="1772689"/>
                  <a:pt x="755347" y="1755544"/>
                  <a:pt x="778207" y="1720302"/>
                </a:cubicBezTo>
                <a:cubicBezTo>
                  <a:pt x="823927" y="1649817"/>
                  <a:pt x="825832" y="1650769"/>
                  <a:pt x="778207" y="1585999"/>
                </a:cubicBezTo>
                <a:cubicBezTo>
                  <a:pt x="741059" y="1533612"/>
                  <a:pt x="712484" y="1477414"/>
                  <a:pt x="690577" y="1417407"/>
                </a:cubicBezTo>
                <a:cubicBezTo>
                  <a:pt x="684862" y="1401214"/>
                  <a:pt x="683909" y="1382164"/>
                  <a:pt x="661049" y="1378354"/>
                </a:cubicBezTo>
                <a:cubicBezTo>
                  <a:pt x="650572" y="1384069"/>
                  <a:pt x="639142" y="1383117"/>
                  <a:pt x="627712" y="1382164"/>
                </a:cubicBezTo>
                <a:cubicBezTo>
                  <a:pt x="552464" y="1390737"/>
                  <a:pt x="477217" y="1393594"/>
                  <a:pt x="401969" y="1395499"/>
                </a:cubicBezTo>
                <a:cubicBezTo>
                  <a:pt x="385777" y="1397404"/>
                  <a:pt x="370537" y="1400262"/>
                  <a:pt x="354344" y="1400262"/>
                </a:cubicBezTo>
                <a:cubicBezTo>
                  <a:pt x="327674" y="1401214"/>
                  <a:pt x="309577" y="1407882"/>
                  <a:pt x="298147" y="1438362"/>
                </a:cubicBezTo>
                <a:cubicBezTo>
                  <a:pt x="270524" y="1512657"/>
                  <a:pt x="196229" y="1549804"/>
                  <a:pt x="122887" y="1534564"/>
                </a:cubicBezTo>
                <a:cubicBezTo>
                  <a:pt x="50497" y="1519324"/>
                  <a:pt x="967" y="1459317"/>
                  <a:pt x="14" y="1385974"/>
                </a:cubicBezTo>
                <a:cubicBezTo>
                  <a:pt x="-938" y="1308822"/>
                  <a:pt x="45734" y="1247862"/>
                  <a:pt x="119077" y="1229764"/>
                </a:cubicBezTo>
                <a:cubicBezTo>
                  <a:pt x="192419" y="1211667"/>
                  <a:pt x="264809" y="1248814"/>
                  <a:pt x="298147" y="1320252"/>
                </a:cubicBezTo>
                <a:cubicBezTo>
                  <a:pt x="301957" y="1326919"/>
                  <a:pt x="304814" y="1334539"/>
                  <a:pt x="307672" y="1342159"/>
                </a:cubicBezTo>
                <a:cubicBezTo>
                  <a:pt x="412447" y="1335492"/>
                  <a:pt x="516269" y="1328824"/>
                  <a:pt x="621044" y="1322157"/>
                </a:cubicBezTo>
                <a:cubicBezTo>
                  <a:pt x="636284" y="1321204"/>
                  <a:pt x="658192" y="1326919"/>
                  <a:pt x="662002" y="1301202"/>
                </a:cubicBezTo>
                <a:cubicBezTo>
                  <a:pt x="646762" y="1218334"/>
                  <a:pt x="650572" y="1137372"/>
                  <a:pt x="667717" y="1055457"/>
                </a:cubicBezTo>
                <a:cubicBezTo>
                  <a:pt x="600089" y="1017357"/>
                  <a:pt x="542939" y="964017"/>
                  <a:pt x="468644" y="937347"/>
                </a:cubicBezTo>
                <a:cubicBezTo>
                  <a:pt x="392444" y="999259"/>
                  <a:pt x="293384" y="989734"/>
                  <a:pt x="239092" y="915439"/>
                </a:cubicBezTo>
                <a:cubicBezTo>
                  <a:pt x="186704" y="843049"/>
                  <a:pt x="205754" y="738274"/>
                  <a:pt x="281954" y="690649"/>
                </a:cubicBezTo>
                <a:cubicBezTo>
                  <a:pt x="356249" y="643977"/>
                  <a:pt x="456262" y="668742"/>
                  <a:pt x="500077" y="744942"/>
                </a:cubicBezTo>
                <a:cubicBezTo>
                  <a:pt x="519127" y="778279"/>
                  <a:pt x="522937" y="813522"/>
                  <a:pt x="518174" y="850669"/>
                </a:cubicBezTo>
                <a:cubicBezTo>
                  <a:pt x="516269" y="865909"/>
                  <a:pt x="507697" y="882102"/>
                  <a:pt x="524842" y="894484"/>
                </a:cubicBezTo>
                <a:cubicBezTo>
                  <a:pt x="581992" y="920202"/>
                  <a:pt x="626759" y="969732"/>
                  <a:pt x="688672" y="986877"/>
                </a:cubicBezTo>
                <a:cubicBezTo>
                  <a:pt x="720104" y="886864"/>
                  <a:pt x="772492" y="800187"/>
                  <a:pt x="848692" y="728749"/>
                </a:cubicBezTo>
                <a:cubicBezTo>
                  <a:pt x="855359" y="708747"/>
                  <a:pt x="841072" y="695412"/>
                  <a:pt x="832499" y="681124"/>
                </a:cubicBezTo>
                <a:cubicBezTo>
                  <a:pt x="762014" y="561109"/>
                  <a:pt x="691529" y="440142"/>
                  <a:pt x="621044" y="320127"/>
                </a:cubicBezTo>
                <a:cubicBezTo>
                  <a:pt x="566752" y="330604"/>
                  <a:pt x="516269" y="326794"/>
                  <a:pt x="472454" y="290599"/>
                </a:cubicBezTo>
                <a:cubicBezTo>
                  <a:pt x="404827" y="235354"/>
                  <a:pt x="395302" y="136294"/>
                  <a:pt x="450547" y="69619"/>
                </a:cubicBezTo>
                <a:cubicBezTo>
                  <a:pt x="505792" y="1992"/>
                  <a:pt x="609614" y="-5628"/>
                  <a:pt x="674384" y="53427"/>
                </a:cubicBezTo>
                <a:cubicBezTo>
                  <a:pt x="742012" y="114387"/>
                  <a:pt x="742964" y="209637"/>
                  <a:pt x="677242" y="281074"/>
                </a:cubicBezTo>
                <a:cubicBezTo>
                  <a:pt x="675337" y="293457"/>
                  <a:pt x="680099" y="302982"/>
                  <a:pt x="685814" y="312507"/>
                </a:cubicBezTo>
                <a:cubicBezTo>
                  <a:pt x="757252" y="434427"/>
                  <a:pt x="829642" y="557299"/>
                  <a:pt x="901079" y="682077"/>
                </a:cubicBezTo>
                <a:cubicBezTo>
                  <a:pt x="973469" y="623022"/>
                  <a:pt x="1055384" y="583017"/>
                  <a:pt x="1144919" y="558252"/>
                </a:cubicBezTo>
                <a:cubicBezTo>
                  <a:pt x="1163017" y="553489"/>
                  <a:pt x="1193497" y="559204"/>
                  <a:pt x="1191592" y="523962"/>
                </a:cubicBezTo>
                <a:cubicBezTo>
                  <a:pt x="1189687" y="493482"/>
                  <a:pt x="1189687" y="469669"/>
                  <a:pt x="1149682" y="455382"/>
                </a:cubicBezTo>
                <a:cubicBezTo>
                  <a:pt x="1070624" y="427759"/>
                  <a:pt x="1034429" y="343939"/>
                  <a:pt x="1059194" y="265834"/>
                </a:cubicBezTo>
                <a:cubicBezTo>
                  <a:pt x="1083007" y="189634"/>
                  <a:pt x="1158254" y="144867"/>
                  <a:pt x="1238264" y="160107"/>
                </a:cubicBezTo>
                <a:cubicBezTo>
                  <a:pt x="1313512" y="174394"/>
                  <a:pt x="1367804" y="243927"/>
                  <a:pt x="1363042" y="322032"/>
                </a:cubicBezTo>
                <a:cubicBezTo>
                  <a:pt x="1359232" y="378229"/>
                  <a:pt x="1334467" y="424902"/>
                  <a:pt x="1283032" y="447762"/>
                </a:cubicBezTo>
                <a:cubicBezTo>
                  <a:pt x="1244932" y="463954"/>
                  <a:pt x="1243979" y="490624"/>
                  <a:pt x="1251599" y="520152"/>
                </a:cubicBezTo>
                <a:cubicBezTo>
                  <a:pt x="1260172" y="553489"/>
                  <a:pt x="1288747" y="535392"/>
                  <a:pt x="1307797" y="535392"/>
                </a:cubicBezTo>
                <a:cubicBezTo>
                  <a:pt x="1417334" y="534439"/>
                  <a:pt x="1521157" y="562062"/>
                  <a:pt x="1620217" y="606829"/>
                </a:cubicBezTo>
                <a:cubicBezTo>
                  <a:pt x="1684034" y="506817"/>
                  <a:pt x="1747852" y="406804"/>
                  <a:pt x="1810717" y="306792"/>
                </a:cubicBezTo>
                <a:cubicBezTo>
                  <a:pt x="1820242" y="290599"/>
                  <a:pt x="1836434" y="277264"/>
                  <a:pt x="1829767" y="255357"/>
                </a:cubicBezTo>
                <a:cubicBezTo>
                  <a:pt x="1779284" y="189634"/>
                  <a:pt x="1780237" y="109624"/>
                  <a:pt x="1832624" y="51522"/>
                </a:cubicBezTo>
                <a:cubicBezTo>
                  <a:pt x="1857389" y="23900"/>
                  <a:pt x="1890012" y="6993"/>
                  <a:pt x="1924541" y="1754"/>
                </a:cubicBezTo>
                <a:close/>
              </a:path>
            </a:pathLst>
          </a:custGeom>
          <a:solidFill>
            <a:schemeClr val="bg1"/>
          </a:solidFill>
          <a:ln w="9525"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DC789BC3-035A-4A27-AEA1-F7E507A8A8D6}"/>
              </a:ext>
            </a:extLst>
          </p:cNvPr>
          <p:cNvSpPr/>
          <p:nvPr/>
        </p:nvSpPr>
        <p:spPr>
          <a:xfrm>
            <a:off x="8657626" y="6023760"/>
            <a:ext cx="443799" cy="431939"/>
          </a:xfrm>
          <a:custGeom>
            <a:avLst/>
            <a:gdLst>
              <a:gd name="connsiteX0" fmla="*/ 1213500 w 2614664"/>
              <a:gd name="connsiteY0" fmla="*/ 1488843 h 2544791"/>
              <a:gd name="connsiteX1" fmla="*/ 1105867 w 2614664"/>
              <a:gd name="connsiteY1" fmla="*/ 1597428 h 2544791"/>
              <a:gd name="connsiteX2" fmla="*/ 1212547 w 2614664"/>
              <a:gd name="connsiteY2" fmla="*/ 1706013 h 2544791"/>
              <a:gd name="connsiteX3" fmla="*/ 1323037 w 2614664"/>
              <a:gd name="connsiteY3" fmla="*/ 1598380 h 2544791"/>
              <a:gd name="connsiteX4" fmla="*/ 1213500 w 2614664"/>
              <a:gd name="connsiteY4" fmla="*/ 1488843 h 2544791"/>
              <a:gd name="connsiteX5" fmla="*/ 1470674 w 2614664"/>
              <a:gd name="connsiteY5" fmla="*/ 1264053 h 2544791"/>
              <a:gd name="connsiteX6" fmla="*/ 1424954 w 2614664"/>
              <a:gd name="connsiteY6" fmla="*/ 1308820 h 2544791"/>
              <a:gd name="connsiteX7" fmla="*/ 1473532 w 2614664"/>
              <a:gd name="connsiteY7" fmla="*/ 1359303 h 2544791"/>
              <a:gd name="connsiteX8" fmla="*/ 1519252 w 2614664"/>
              <a:gd name="connsiteY8" fmla="*/ 1310725 h 2544791"/>
              <a:gd name="connsiteX9" fmla="*/ 1470674 w 2614664"/>
              <a:gd name="connsiteY9" fmla="*/ 1264053 h 2544791"/>
              <a:gd name="connsiteX10" fmla="*/ 909652 w 2614664"/>
              <a:gd name="connsiteY10" fmla="*/ 1184043 h 2544791"/>
              <a:gd name="connsiteX11" fmla="*/ 838214 w 2614664"/>
              <a:gd name="connsiteY11" fmla="*/ 1261196 h 2544791"/>
              <a:gd name="connsiteX12" fmla="*/ 911557 w 2614664"/>
              <a:gd name="connsiteY12" fmla="*/ 1332633 h 2544791"/>
              <a:gd name="connsiteX13" fmla="*/ 981089 w 2614664"/>
              <a:gd name="connsiteY13" fmla="*/ 1258338 h 2544791"/>
              <a:gd name="connsiteX14" fmla="*/ 909652 w 2614664"/>
              <a:gd name="connsiteY14" fmla="*/ 1184043 h 2544791"/>
              <a:gd name="connsiteX15" fmla="*/ 1816432 w 2614664"/>
              <a:gd name="connsiteY15" fmla="*/ 1064028 h 2544791"/>
              <a:gd name="connsiteX16" fmla="*/ 1759282 w 2614664"/>
              <a:gd name="connsiteY16" fmla="*/ 1121178 h 2544791"/>
              <a:gd name="connsiteX17" fmla="*/ 1813574 w 2614664"/>
              <a:gd name="connsiteY17" fmla="*/ 1172613 h 2544791"/>
              <a:gd name="connsiteX18" fmla="*/ 1867867 w 2614664"/>
              <a:gd name="connsiteY18" fmla="*/ 1119273 h 2544791"/>
              <a:gd name="connsiteX19" fmla="*/ 1816432 w 2614664"/>
              <a:gd name="connsiteY19" fmla="*/ 1064028 h 2544791"/>
              <a:gd name="connsiteX20" fmla="*/ 957277 w 2614664"/>
              <a:gd name="connsiteY20" fmla="*/ 835428 h 2544791"/>
              <a:gd name="connsiteX21" fmla="*/ 897270 w 2614664"/>
              <a:gd name="connsiteY21" fmla="*/ 894483 h 2544791"/>
              <a:gd name="connsiteX22" fmla="*/ 955372 w 2614664"/>
              <a:gd name="connsiteY22" fmla="*/ 957348 h 2544791"/>
              <a:gd name="connsiteX23" fmla="*/ 1016332 w 2614664"/>
              <a:gd name="connsiteY23" fmla="*/ 893531 h 2544791"/>
              <a:gd name="connsiteX24" fmla="*/ 957277 w 2614664"/>
              <a:gd name="connsiteY24" fmla="*/ 835428 h 2544791"/>
              <a:gd name="connsiteX25" fmla="*/ 1305892 w 2614664"/>
              <a:gd name="connsiteY25" fmla="*/ 744941 h 2544791"/>
              <a:gd name="connsiteX26" fmla="*/ 1182067 w 2614664"/>
              <a:gd name="connsiteY26" fmla="*/ 868766 h 2544791"/>
              <a:gd name="connsiteX27" fmla="*/ 1300177 w 2614664"/>
              <a:gd name="connsiteY27" fmla="*/ 999258 h 2544791"/>
              <a:gd name="connsiteX28" fmla="*/ 1429717 w 2614664"/>
              <a:gd name="connsiteY28" fmla="*/ 874481 h 2544791"/>
              <a:gd name="connsiteX29" fmla="*/ 1305892 w 2614664"/>
              <a:gd name="connsiteY29" fmla="*/ 744941 h 2544791"/>
              <a:gd name="connsiteX30" fmla="*/ 1924541 w 2614664"/>
              <a:gd name="connsiteY30" fmla="*/ 1754 h 2544791"/>
              <a:gd name="connsiteX31" fmla="*/ 2027887 w 2614664"/>
              <a:gd name="connsiteY31" fmla="*/ 21994 h 2544791"/>
              <a:gd name="connsiteX32" fmla="*/ 2093609 w 2614664"/>
              <a:gd name="connsiteY32" fmla="*/ 212494 h 2544791"/>
              <a:gd name="connsiteX33" fmla="*/ 1916444 w 2614664"/>
              <a:gd name="connsiteY33" fmla="*/ 309649 h 2544791"/>
              <a:gd name="connsiteX34" fmla="*/ 1879297 w 2614664"/>
              <a:gd name="connsiteY34" fmla="*/ 304887 h 2544791"/>
              <a:gd name="connsiteX35" fmla="*/ 1669747 w 2614664"/>
              <a:gd name="connsiteY35" fmla="*/ 627784 h 2544791"/>
              <a:gd name="connsiteX36" fmla="*/ 1706894 w 2614664"/>
              <a:gd name="connsiteY36" fmla="*/ 663027 h 2544791"/>
              <a:gd name="connsiteX37" fmla="*/ 1917397 w 2614664"/>
              <a:gd name="connsiteY37" fmla="*/ 925917 h 2544791"/>
              <a:gd name="connsiteX38" fmla="*/ 2029792 w 2614664"/>
              <a:gd name="connsiteY38" fmla="*/ 902104 h 2544791"/>
              <a:gd name="connsiteX39" fmla="*/ 2097419 w 2614664"/>
              <a:gd name="connsiteY39" fmla="*/ 884007 h 2544791"/>
              <a:gd name="connsiteX40" fmla="*/ 2124089 w 2614664"/>
              <a:gd name="connsiteY40" fmla="*/ 838287 h 2544791"/>
              <a:gd name="connsiteX41" fmla="*/ 2267917 w 2614664"/>
              <a:gd name="connsiteY41" fmla="*/ 703984 h 2544791"/>
              <a:gd name="connsiteX42" fmla="*/ 2426984 w 2614664"/>
              <a:gd name="connsiteY42" fmla="*/ 814474 h 2544791"/>
              <a:gd name="connsiteX43" fmla="*/ 2351737 w 2614664"/>
              <a:gd name="connsiteY43" fmla="*/ 997354 h 2544791"/>
              <a:gd name="connsiteX44" fmla="*/ 2157427 w 2614664"/>
              <a:gd name="connsiteY44" fmla="*/ 960207 h 2544791"/>
              <a:gd name="connsiteX45" fmla="*/ 2126947 w 2614664"/>
              <a:gd name="connsiteY45" fmla="*/ 931632 h 2544791"/>
              <a:gd name="connsiteX46" fmla="*/ 1953592 w 2614664"/>
              <a:gd name="connsiteY46" fmla="*/ 985924 h 2544791"/>
              <a:gd name="connsiteX47" fmla="*/ 1954544 w 2614664"/>
              <a:gd name="connsiteY47" fmla="*/ 1022119 h 2544791"/>
              <a:gd name="connsiteX48" fmla="*/ 1971689 w 2614664"/>
              <a:gd name="connsiteY48" fmla="*/ 1289772 h 2544791"/>
              <a:gd name="connsiteX49" fmla="*/ 1981214 w 2614664"/>
              <a:gd name="connsiteY49" fmla="*/ 1332634 h 2544791"/>
              <a:gd name="connsiteX50" fmla="*/ 2294587 w 2614664"/>
              <a:gd name="connsiteY50" fmla="*/ 1542184 h 2544791"/>
              <a:gd name="connsiteX51" fmla="*/ 2354594 w 2614664"/>
              <a:gd name="connsiteY51" fmla="*/ 1579332 h 2544791"/>
              <a:gd name="connsiteX52" fmla="*/ 2526997 w 2614664"/>
              <a:gd name="connsiteY52" fmla="*/ 1556472 h 2544791"/>
              <a:gd name="connsiteX53" fmla="*/ 2614627 w 2614664"/>
              <a:gd name="connsiteY53" fmla="*/ 1691727 h 2544791"/>
              <a:gd name="connsiteX54" fmla="*/ 2456512 w 2614664"/>
              <a:gd name="connsiteY54" fmla="*/ 1851747 h 2544791"/>
              <a:gd name="connsiteX55" fmla="*/ 2304112 w 2614664"/>
              <a:gd name="connsiteY55" fmla="*/ 1682202 h 2544791"/>
              <a:gd name="connsiteX56" fmla="*/ 2308874 w 2614664"/>
              <a:gd name="connsiteY56" fmla="*/ 1622194 h 2544791"/>
              <a:gd name="connsiteX57" fmla="*/ 1996454 w 2614664"/>
              <a:gd name="connsiteY57" fmla="*/ 1408834 h 2544791"/>
              <a:gd name="connsiteX58" fmla="*/ 1946924 w 2614664"/>
              <a:gd name="connsiteY58" fmla="*/ 1391689 h 2544791"/>
              <a:gd name="connsiteX59" fmla="*/ 1650697 w 2614664"/>
              <a:gd name="connsiteY59" fmla="*/ 1766974 h 2544791"/>
              <a:gd name="connsiteX60" fmla="*/ 1810717 w 2614664"/>
              <a:gd name="connsiteY60" fmla="*/ 1966999 h 2544791"/>
              <a:gd name="connsiteX61" fmla="*/ 1848817 w 2614664"/>
              <a:gd name="connsiteY61" fmla="*/ 2015577 h 2544791"/>
              <a:gd name="connsiteX62" fmla="*/ 1904062 w 2614664"/>
              <a:gd name="connsiteY62" fmla="*/ 2005099 h 2544791"/>
              <a:gd name="connsiteX63" fmla="*/ 2072654 w 2614664"/>
              <a:gd name="connsiteY63" fmla="*/ 2100349 h 2544791"/>
              <a:gd name="connsiteX64" fmla="*/ 2018362 w 2614664"/>
              <a:gd name="connsiteY64" fmla="*/ 2286087 h 2544791"/>
              <a:gd name="connsiteX65" fmla="*/ 1825004 w 2614664"/>
              <a:gd name="connsiteY65" fmla="*/ 2276562 h 2544791"/>
              <a:gd name="connsiteX66" fmla="*/ 1790714 w 2614664"/>
              <a:gd name="connsiteY66" fmla="*/ 2086062 h 2544791"/>
              <a:gd name="connsiteX67" fmla="*/ 1805954 w 2614664"/>
              <a:gd name="connsiteY67" fmla="*/ 2062249 h 2544791"/>
              <a:gd name="connsiteX68" fmla="*/ 1584974 w 2614664"/>
              <a:gd name="connsiteY68" fmla="*/ 1801264 h 2544791"/>
              <a:gd name="connsiteX69" fmla="*/ 1223024 w 2614664"/>
              <a:gd name="connsiteY69" fmla="*/ 1853652 h 2544791"/>
              <a:gd name="connsiteX70" fmla="*/ 1176352 w 2614664"/>
              <a:gd name="connsiteY70" fmla="*/ 2243224 h 2544791"/>
              <a:gd name="connsiteX71" fmla="*/ 1258267 w 2614664"/>
              <a:gd name="connsiteY71" fmla="*/ 2466109 h 2544791"/>
              <a:gd name="connsiteX72" fmla="*/ 1035382 w 2614664"/>
              <a:gd name="connsiteY72" fmla="*/ 2518497 h 2544791"/>
              <a:gd name="connsiteX73" fmla="*/ 999187 w 2614664"/>
              <a:gd name="connsiteY73" fmla="*/ 2292754 h 2544791"/>
              <a:gd name="connsiteX74" fmla="*/ 1081102 w 2614664"/>
              <a:gd name="connsiteY74" fmla="*/ 2238462 h 2544791"/>
              <a:gd name="connsiteX75" fmla="*/ 1119202 w 2614664"/>
              <a:gd name="connsiteY75" fmla="*/ 2216554 h 2544791"/>
              <a:gd name="connsiteX76" fmla="*/ 1160159 w 2614664"/>
              <a:gd name="connsiteY76" fmla="*/ 1885084 h 2544791"/>
              <a:gd name="connsiteX77" fmla="*/ 1163969 w 2614664"/>
              <a:gd name="connsiteY77" fmla="*/ 1861272 h 2544791"/>
              <a:gd name="connsiteX78" fmla="*/ 1135394 w 2614664"/>
              <a:gd name="connsiteY78" fmla="*/ 1834602 h 2544791"/>
              <a:gd name="connsiteX79" fmla="*/ 896317 w 2614664"/>
              <a:gd name="connsiteY79" fmla="*/ 1709824 h 2544791"/>
              <a:gd name="connsiteX80" fmla="*/ 852502 w 2614664"/>
              <a:gd name="connsiteY80" fmla="*/ 1714587 h 2544791"/>
              <a:gd name="connsiteX81" fmla="*/ 830594 w 2614664"/>
              <a:gd name="connsiteY81" fmla="*/ 1746019 h 2544791"/>
              <a:gd name="connsiteX82" fmla="*/ 816307 w 2614664"/>
              <a:gd name="connsiteY82" fmla="*/ 1858414 h 2544791"/>
              <a:gd name="connsiteX83" fmla="*/ 766777 w 2614664"/>
              <a:gd name="connsiteY83" fmla="*/ 2040342 h 2544791"/>
              <a:gd name="connsiteX84" fmla="*/ 580087 w 2614664"/>
              <a:gd name="connsiteY84" fmla="*/ 2040342 h 2544791"/>
              <a:gd name="connsiteX85" fmla="*/ 528652 w 2614664"/>
              <a:gd name="connsiteY85" fmla="*/ 1857462 h 2544791"/>
              <a:gd name="connsiteX86" fmla="*/ 687719 w 2614664"/>
              <a:gd name="connsiteY86" fmla="*/ 1762212 h 2544791"/>
              <a:gd name="connsiteX87" fmla="*/ 778207 w 2614664"/>
              <a:gd name="connsiteY87" fmla="*/ 1720302 h 2544791"/>
              <a:gd name="connsiteX88" fmla="*/ 778207 w 2614664"/>
              <a:gd name="connsiteY88" fmla="*/ 1585999 h 2544791"/>
              <a:gd name="connsiteX89" fmla="*/ 690577 w 2614664"/>
              <a:gd name="connsiteY89" fmla="*/ 1417407 h 2544791"/>
              <a:gd name="connsiteX90" fmla="*/ 661049 w 2614664"/>
              <a:gd name="connsiteY90" fmla="*/ 1378354 h 2544791"/>
              <a:gd name="connsiteX91" fmla="*/ 627712 w 2614664"/>
              <a:gd name="connsiteY91" fmla="*/ 1382164 h 2544791"/>
              <a:gd name="connsiteX92" fmla="*/ 401969 w 2614664"/>
              <a:gd name="connsiteY92" fmla="*/ 1395499 h 2544791"/>
              <a:gd name="connsiteX93" fmla="*/ 354344 w 2614664"/>
              <a:gd name="connsiteY93" fmla="*/ 1400262 h 2544791"/>
              <a:gd name="connsiteX94" fmla="*/ 298147 w 2614664"/>
              <a:gd name="connsiteY94" fmla="*/ 1438362 h 2544791"/>
              <a:gd name="connsiteX95" fmla="*/ 122887 w 2614664"/>
              <a:gd name="connsiteY95" fmla="*/ 1534564 h 2544791"/>
              <a:gd name="connsiteX96" fmla="*/ 14 w 2614664"/>
              <a:gd name="connsiteY96" fmla="*/ 1385974 h 2544791"/>
              <a:gd name="connsiteX97" fmla="*/ 119077 w 2614664"/>
              <a:gd name="connsiteY97" fmla="*/ 1229764 h 2544791"/>
              <a:gd name="connsiteX98" fmla="*/ 298147 w 2614664"/>
              <a:gd name="connsiteY98" fmla="*/ 1320252 h 2544791"/>
              <a:gd name="connsiteX99" fmla="*/ 307672 w 2614664"/>
              <a:gd name="connsiteY99" fmla="*/ 1342159 h 2544791"/>
              <a:gd name="connsiteX100" fmla="*/ 621044 w 2614664"/>
              <a:gd name="connsiteY100" fmla="*/ 1322157 h 2544791"/>
              <a:gd name="connsiteX101" fmla="*/ 662002 w 2614664"/>
              <a:gd name="connsiteY101" fmla="*/ 1301202 h 2544791"/>
              <a:gd name="connsiteX102" fmla="*/ 667717 w 2614664"/>
              <a:gd name="connsiteY102" fmla="*/ 1055457 h 2544791"/>
              <a:gd name="connsiteX103" fmla="*/ 468644 w 2614664"/>
              <a:gd name="connsiteY103" fmla="*/ 937347 h 2544791"/>
              <a:gd name="connsiteX104" fmla="*/ 239092 w 2614664"/>
              <a:gd name="connsiteY104" fmla="*/ 915439 h 2544791"/>
              <a:gd name="connsiteX105" fmla="*/ 281954 w 2614664"/>
              <a:gd name="connsiteY105" fmla="*/ 690649 h 2544791"/>
              <a:gd name="connsiteX106" fmla="*/ 500077 w 2614664"/>
              <a:gd name="connsiteY106" fmla="*/ 744942 h 2544791"/>
              <a:gd name="connsiteX107" fmla="*/ 518174 w 2614664"/>
              <a:gd name="connsiteY107" fmla="*/ 850669 h 2544791"/>
              <a:gd name="connsiteX108" fmla="*/ 524842 w 2614664"/>
              <a:gd name="connsiteY108" fmla="*/ 894484 h 2544791"/>
              <a:gd name="connsiteX109" fmla="*/ 688672 w 2614664"/>
              <a:gd name="connsiteY109" fmla="*/ 986877 h 2544791"/>
              <a:gd name="connsiteX110" fmla="*/ 848692 w 2614664"/>
              <a:gd name="connsiteY110" fmla="*/ 728749 h 2544791"/>
              <a:gd name="connsiteX111" fmla="*/ 832499 w 2614664"/>
              <a:gd name="connsiteY111" fmla="*/ 681124 h 2544791"/>
              <a:gd name="connsiteX112" fmla="*/ 621044 w 2614664"/>
              <a:gd name="connsiteY112" fmla="*/ 320127 h 2544791"/>
              <a:gd name="connsiteX113" fmla="*/ 472454 w 2614664"/>
              <a:gd name="connsiteY113" fmla="*/ 290599 h 2544791"/>
              <a:gd name="connsiteX114" fmla="*/ 450547 w 2614664"/>
              <a:gd name="connsiteY114" fmla="*/ 69619 h 2544791"/>
              <a:gd name="connsiteX115" fmla="*/ 674384 w 2614664"/>
              <a:gd name="connsiteY115" fmla="*/ 53427 h 2544791"/>
              <a:gd name="connsiteX116" fmla="*/ 677242 w 2614664"/>
              <a:gd name="connsiteY116" fmla="*/ 281074 h 2544791"/>
              <a:gd name="connsiteX117" fmla="*/ 685814 w 2614664"/>
              <a:gd name="connsiteY117" fmla="*/ 312507 h 2544791"/>
              <a:gd name="connsiteX118" fmla="*/ 901079 w 2614664"/>
              <a:gd name="connsiteY118" fmla="*/ 682077 h 2544791"/>
              <a:gd name="connsiteX119" fmla="*/ 1144919 w 2614664"/>
              <a:gd name="connsiteY119" fmla="*/ 558252 h 2544791"/>
              <a:gd name="connsiteX120" fmla="*/ 1191592 w 2614664"/>
              <a:gd name="connsiteY120" fmla="*/ 523962 h 2544791"/>
              <a:gd name="connsiteX121" fmla="*/ 1149682 w 2614664"/>
              <a:gd name="connsiteY121" fmla="*/ 455382 h 2544791"/>
              <a:gd name="connsiteX122" fmla="*/ 1059194 w 2614664"/>
              <a:gd name="connsiteY122" fmla="*/ 265834 h 2544791"/>
              <a:gd name="connsiteX123" fmla="*/ 1238264 w 2614664"/>
              <a:gd name="connsiteY123" fmla="*/ 160107 h 2544791"/>
              <a:gd name="connsiteX124" fmla="*/ 1363042 w 2614664"/>
              <a:gd name="connsiteY124" fmla="*/ 322032 h 2544791"/>
              <a:gd name="connsiteX125" fmla="*/ 1283032 w 2614664"/>
              <a:gd name="connsiteY125" fmla="*/ 447762 h 2544791"/>
              <a:gd name="connsiteX126" fmla="*/ 1251599 w 2614664"/>
              <a:gd name="connsiteY126" fmla="*/ 520152 h 2544791"/>
              <a:gd name="connsiteX127" fmla="*/ 1307797 w 2614664"/>
              <a:gd name="connsiteY127" fmla="*/ 535392 h 2544791"/>
              <a:gd name="connsiteX128" fmla="*/ 1620217 w 2614664"/>
              <a:gd name="connsiteY128" fmla="*/ 606829 h 2544791"/>
              <a:gd name="connsiteX129" fmla="*/ 1810717 w 2614664"/>
              <a:gd name="connsiteY129" fmla="*/ 306792 h 2544791"/>
              <a:gd name="connsiteX130" fmla="*/ 1829767 w 2614664"/>
              <a:gd name="connsiteY130" fmla="*/ 255357 h 2544791"/>
              <a:gd name="connsiteX131" fmla="*/ 1832624 w 2614664"/>
              <a:gd name="connsiteY131" fmla="*/ 51522 h 2544791"/>
              <a:gd name="connsiteX132" fmla="*/ 1924541 w 2614664"/>
              <a:gd name="connsiteY132" fmla="*/ 1754 h 2544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2614664" h="2544791">
                <a:moveTo>
                  <a:pt x="1213500" y="1488843"/>
                </a:moveTo>
                <a:cubicBezTo>
                  <a:pt x="1153492" y="1487890"/>
                  <a:pt x="1105867" y="1536468"/>
                  <a:pt x="1105867" y="1597428"/>
                </a:cubicBezTo>
                <a:cubicBezTo>
                  <a:pt x="1105867" y="1661245"/>
                  <a:pt x="1151587" y="1706965"/>
                  <a:pt x="1212547" y="1706013"/>
                </a:cubicBezTo>
                <a:cubicBezTo>
                  <a:pt x="1274460" y="1705060"/>
                  <a:pt x="1321132" y="1660293"/>
                  <a:pt x="1323037" y="1598380"/>
                </a:cubicBezTo>
                <a:cubicBezTo>
                  <a:pt x="1323990" y="1542183"/>
                  <a:pt x="1270649" y="1489795"/>
                  <a:pt x="1213500" y="1488843"/>
                </a:cubicBezTo>
                <a:close/>
                <a:moveTo>
                  <a:pt x="1470674" y="1264053"/>
                </a:moveTo>
                <a:cubicBezTo>
                  <a:pt x="1443052" y="1264053"/>
                  <a:pt x="1425907" y="1282150"/>
                  <a:pt x="1424954" y="1308820"/>
                </a:cubicBezTo>
                <a:cubicBezTo>
                  <a:pt x="1424002" y="1339300"/>
                  <a:pt x="1443052" y="1354540"/>
                  <a:pt x="1473532" y="1359303"/>
                </a:cubicBezTo>
                <a:cubicBezTo>
                  <a:pt x="1500202" y="1355493"/>
                  <a:pt x="1520204" y="1340253"/>
                  <a:pt x="1519252" y="1310725"/>
                </a:cubicBezTo>
                <a:cubicBezTo>
                  <a:pt x="1519252" y="1281198"/>
                  <a:pt x="1500202" y="1263100"/>
                  <a:pt x="1470674" y="1264053"/>
                </a:cubicBezTo>
                <a:close/>
                <a:moveTo>
                  <a:pt x="909652" y="1184043"/>
                </a:moveTo>
                <a:cubicBezTo>
                  <a:pt x="868694" y="1184043"/>
                  <a:pt x="837262" y="1218333"/>
                  <a:pt x="838214" y="1261196"/>
                </a:cubicBezTo>
                <a:cubicBezTo>
                  <a:pt x="840119" y="1302153"/>
                  <a:pt x="872504" y="1333585"/>
                  <a:pt x="911557" y="1332633"/>
                </a:cubicBezTo>
                <a:cubicBezTo>
                  <a:pt x="950609" y="1331681"/>
                  <a:pt x="981089" y="1299296"/>
                  <a:pt x="981089" y="1258338"/>
                </a:cubicBezTo>
                <a:cubicBezTo>
                  <a:pt x="981089" y="1217381"/>
                  <a:pt x="950609" y="1184995"/>
                  <a:pt x="909652" y="1184043"/>
                </a:cubicBezTo>
                <a:close/>
                <a:moveTo>
                  <a:pt x="1816432" y="1064028"/>
                </a:moveTo>
                <a:cubicBezTo>
                  <a:pt x="1782142" y="1064028"/>
                  <a:pt x="1759282" y="1086888"/>
                  <a:pt x="1759282" y="1121178"/>
                </a:cubicBezTo>
                <a:cubicBezTo>
                  <a:pt x="1759282" y="1154516"/>
                  <a:pt x="1782142" y="1170708"/>
                  <a:pt x="1813574" y="1172613"/>
                </a:cubicBezTo>
                <a:cubicBezTo>
                  <a:pt x="1847865" y="1171660"/>
                  <a:pt x="1866915" y="1154516"/>
                  <a:pt x="1867867" y="1119273"/>
                </a:cubicBezTo>
                <a:cubicBezTo>
                  <a:pt x="1867867" y="1085935"/>
                  <a:pt x="1849770" y="1064028"/>
                  <a:pt x="1816432" y="1064028"/>
                </a:cubicBezTo>
                <a:close/>
                <a:moveTo>
                  <a:pt x="957277" y="835428"/>
                </a:moveTo>
                <a:cubicBezTo>
                  <a:pt x="923940" y="832571"/>
                  <a:pt x="896317" y="860193"/>
                  <a:pt x="897270" y="894483"/>
                </a:cubicBezTo>
                <a:cubicBezTo>
                  <a:pt x="898222" y="931631"/>
                  <a:pt x="919177" y="954491"/>
                  <a:pt x="955372" y="957348"/>
                </a:cubicBezTo>
                <a:cubicBezTo>
                  <a:pt x="986805" y="960206"/>
                  <a:pt x="1016332" y="929726"/>
                  <a:pt x="1016332" y="893531"/>
                </a:cubicBezTo>
                <a:cubicBezTo>
                  <a:pt x="1011570" y="862098"/>
                  <a:pt x="993472" y="838286"/>
                  <a:pt x="957277" y="835428"/>
                </a:cubicBezTo>
                <a:close/>
                <a:moveTo>
                  <a:pt x="1305892" y="744941"/>
                </a:moveTo>
                <a:cubicBezTo>
                  <a:pt x="1237312" y="744941"/>
                  <a:pt x="1183972" y="798281"/>
                  <a:pt x="1182067" y="868766"/>
                </a:cubicBezTo>
                <a:cubicBezTo>
                  <a:pt x="1180162" y="940204"/>
                  <a:pt x="1232550" y="998306"/>
                  <a:pt x="1300177" y="999258"/>
                </a:cubicBezTo>
                <a:cubicBezTo>
                  <a:pt x="1372567" y="1000211"/>
                  <a:pt x="1428765" y="945918"/>
                  <a:pt x="1429717" y="874481"/>
                </a:cubicBezTo>
                <a:cubicBezTo>
                  <a:pt x="1430670" y="802091"/>
                  <a:pt x="1376377" y="745893"/>
                  <a:pt x="1305892" y="744941"/>
                </a:cubicBezTo>
                <a:close/>
                <a:moveTo>
                  <a:pt x="1924541" y="1754"/>
                </a:moveTo>
                <a:cubicBezTo>
                  <a:pt x="1959069" y="-3485"/>
                  <a:pt x="1995502" y="2944"/>
                  <a:pt x="2027887" y="21994"/>
                </a:cubicBezTo>
                <a:cubicBezTo>
                  <a:pt x="2092657" y="61047"/>
                  <a:pt x="2121232" y="141057"/>
                  <a:pt x="2093609" y="212494"/>
                </a:cubicBezTo>
                <a:cubicBezTo>
                  <a:pt x="2065987" y="282979"/>
                  <a:pt x="1994549" y="322032"/>
                  <a:pt x="1916444" y="309649"/>
                </a:cubicBezTo>
                <a:cubicBezTo>
                  <a:pt x="1904062" y="307744"/>
                  <a:pt x="1891679" y="306792"/>
                  <a:pt x="1879297" y="304887"/>
                </a:cubicBezTo>
                <a:cubicBezTo>
                  <a:pt x="1814527" y="416329"/>
                  <a:pt x="1744994" y="523962"/>
                  <a:pt x="1669747" y="627784"/>
                </a:cubicBezTo>
                <a:cubicBezTo>
                  <a:pt x="1674509" y="647787"/>
                  <a:pt x="1693559" y="652549"/>
                  <a:pt x="1706894" y="663027"/>
                </a:cubicBezTo>
                <a:cubicBezTo>
                  <a:pt x="1799287" y="732559"/>
                  <a:pt x="1873582" y="817332"/>
                  <a:pt x="1917397" y="925917"/>
                </a:cubicBezTo>
                <a:cubicBezTo>
                  <a:pt x="1958354" y="936394"/>
                  <a:pt x="1991692" y="909724"/>
                  <a:pt x="2029792" y="902104"/>
                </a:cubicBezTo>
                <a:cubicBezTo>
                  <a:pt x="2052652" y="897342"/>
                  <a:pt x="2074559" y="889722"/>
                  <a:pt x="2097419" y="884007"/>
                </a:cubicBezTo>
                <a:cubicBezTo>
                  <a:pt x="2121232" y="877339"/>
                  <a:pt x="2121232" y="857337"/>
                  <a:pt x="2124089" y="838287"/>
                </a:cubicBezTo>
                <a:cubicBezTo>
                  <a:pt x="2136472" y="762087"/>
                  <a:pt x="2193622" y="708747"/>
                  <a:pt x="2267917" y="703984"/>
                </a:cubicBezTo>
                <a:cubicBezTo>
                  <a:pt x="2338402" y="698269"/>
                  <a:pt x="2406982" y="745894"/>
                  <a:pt x="2426984" y="814474"/>
                </a:cubicBezTo>
                <a:cubicBezTo>
                  <a:pt x="2447939" y="886864"/>
                  <a:pt x="2416507" y="962112"/>
                  <a:pt x="2351737" y="997354"/>
                </a:cubicBezTo>
                <a:cubicBezTo>
                  <a:pt x="2285062" y="1032597"/>
                  <a:pt x="2208862" y="1018309"/>
                  <a:pt x="2157427" y="960207"/>
                </a:cubicBezTo>
                <a:cubicBezTo>
                  <a:pt x="2147902" y="949729"/>
                  <a:pt x="2142187" y="935442"/>
                  <a:pt x="2126947" y="931632"/>
                </a:cubicBezTo>
                <a:cubicBezTo>
                  <a:pt x="2070749" y="955444"/>
                  <a:pt x="2012647" y="971637"/>
                  <a:pt x="1953592" y="985924"/>
                </a:cubicBezTo>
                <a:cubicBezTo>
                  <a:pt x="1943114" y="998307"/>
                  <a:pt x="1951687" y="1010689"/>
                  <a:pt x="1954544" y="1022119"/>
                </a:cubicBezTo>
                <a:cubicBezTo>
                  <a:pt x="1978357" y="1109749"/>
                  <a:pt x="1982167" y="1199284"/>
                  <a:pt x="1971689" y="1289772"/>
                </a:cubicBezTo>
                <a:cubicBezTo>
                  <a:pt x="1969784" y="1305012"/>
                  <a:pt x="1965022" y="1321204"/>
                  <a:pt x="1981214" y="1332634"/>
                </a:cubicBezTo>
                <a:cubicBezTo>
                  <a:pt x="2091704" y="1394547"/>
                  <a:pt x="2189812" y="1472652"/>
                  <a:pt x="2294587" y="1542184"/>
                </a:cubicBezTo>
                <a:cubicBezTo>
                  <a:pt x="2314589" y="1554567"/>
                  <a:pt x="2334592" y="1566949"/>
                  <a:pt x="2354594" y="1579332"/>
                </a:cubicBezTo>
                <a:cubicBezTo>
                  <a:pt x="2406982" y="1536469"/>
                  <a:pt x="2465084" y="1526944"/>
                  <a:pt x="2526997" y="1556472"/>
                </a:cubicBezTo>
                <a:cubicBezTo>
                  <a:pt x="2583195" y="1583142"/>
                  <a:pt x="2612722" y="1629814"/>
                  <a:pt x="2614627" y="1691727"/>
                </a:cubicBezTo>
                <a:cubicBezTo>
                  <a:pt x="2616532" y="1781262"/>
                  <a:pt x="2545095" y="1852699"/>
                  <a:pt x="2456512" y="1851747"/>
                </a:cubicBezTo>
                <a:cubicBezTo>
                  <a:pt x="2366024" y="1850794"/>
                  <a:pt x="2297444" y="1773642"/>
                  <a:pt x="2304112" y="1682202"/>
                </a:cubicBezTo>
                <a:cubicBezTo>
                  <a:pt x="2305064" y="1662199"/>
                  <a:pt x="2319352" y="1643149"/>
                  <a:pt x="2308874" y="1622194"/>
                </a:cubicBezTo>
                <a:cubicBezTo>
                  <a:pt x="2205052" y="1550757"/>
                  <a:pt x="2101229" y="1479319"/>
                  <a:pt x="1996454" y="1408834"/>
                </a:cubicBezTo>
                <a:cubicBezTo>
                  <a:pt x="1982167" y="1399309"/>
                  <a:pt x="1969784" y="1379307"/>
                  <a:pt x="1946924" y="1391689"/>
                </a:cubicBezTo>
                <a:cubicBezTo>
                  <a:pt x="1899299" y="1556472"/>
                  <a:pt x="1797382" y="1679344"/>
                  <a:pt x="1650697" y="1766974"/>
                </a:cubicBezTo>
                <a:cubicBezTo>
                  <a:pt x="1696417" y="1840317"/>
                  <a:pt x="1758329" y="1899372"/>
                  <a:pt x="1810717" y="1966999"/>
                </a:cubicBezTo>
                <a:cubicBezTo>
                  <a:pt x="1823099" y="1983192"/>
                  <a:pt x="1836434" y="1999384"/>
                  <a:pt x="1848817" y="2015577"/>
                </a:cubicBezTo>
                <a:cubicBezTo>
                  <a:pt x="1866914" y="2011767"/>
                  <a:pt x="1885012" y="2007957"/>
                  <a:pt x="1904062" y="2005099"/>
                </a:cubicBezTo>
                <a:cubicBezTo>
                  <a:pt x="1979309" y="1994622"/>
                  <a:pt x="2045984" y="2033674"/>
                  <a:pt x="2072654" y="2100349"/>
                </a:cubicBezTo>
                <a:cubicBezTo>
                  <a:pt x="2099324" y="2167024"/>
                  <a:pt x="2077417" y="2244177"/>
                  <a:pt x="2018362" y="2286087"/>
                </a:cubicBezTo>
                <a:cubicBezTo>
                  <a:pt x="1960259" y="2327997"/>
                  <a:pt x="1879297" y="2324187"/>
                  <a:pt x="1825004" y="2276562"/>
                </a:cubicBezTo>
                <a:cubicBezTo>
                  <a:pt x="1771664" y="2228937"/>
                  <a:pt x="1757377" y="2151784"/>
                  <a:pt x="1790714" y="2086062"/>
                </a:cubicBezTo>
                <a:cubicBezTo>
                  <a:pt x="1794524" y="2077489"/>
                  <a:pt x="1801192" y="2069869"/>
                  <a:pt x="1805954" y="2062249"/>
                </a:cubicBezTo>
                <a:cubicBezTo>
                  <a:pt x="1737374" y="1970809"/>
                  <a:pt x="1666889" y="1881274"/>
                  <a:pt x="1584974" y="1801264"/>
                </a:cubicBezTo>
                <a:cubicBezTo>
                  <a:pt x="1469722" y="1854604"/>
                  <a:pt x="1347802" y="1867939"/>
                  <a:pt x="1223024" y="1853652"/>
                </a:cubicBezTo>
                <a:cubicBezTo>
                  <a:pt x="1207784" y="1983192"/>
                  <a:pt x="1191592" y="2113684"/>
                  <a:pt x="1176352" y="2243224"/>
                </a:cubicBezTo>
                <a:cubicBezTo>
                  <a:pt x="1270649" y="2286087"/>
                  <a:pt x="1305892" y="2382289"/>
                  <a:pt x="1258267" y="2466109"/>
                </a:cubicBezTo>
                <a:cubicBezTo>
                  <a:pt x="1213499" y="2544214"/>
                  <a:pt x="1110629" y="2568979"/>
                  <a:pt x="1035382" y="2518497"/>
                </a:cubicBezTo>
                <a:cubicBezTo>
                  <a:pt x="960134" y="2468014"/>
                  <a:pt x="943942" y="2365144"/>
                  <a:pt x="999187" y="2292754"/>
                </a:cubicBezTo>
                <a:cubicBezTo>
                  <a:pt x="1021094" y="2266084"/>
                  <a:pt x="1048717" y="2248939"/>
                  <a:pt x="1081102" y="2238462"/>
                </a:cubicBezTo>
                <a:cubicBezTo>
                  <a:pt x="1095389" y="2234652"/>
                  <a:pt x="1114439" y="2237509"/>
                  <a:pt x="1119202" y="2216554"/>
                </a:cubicBezTo>
                <a:cubicBezTo>
                  <a:pt x="1129679" y="2105112"/>
                  <a:pt x="1142062" y="1994622"/>
                  <a:pt x="1160159" y="1885084"/>
                </a:cubicBezTo>
                <a:cubicBezTo>
                  <a:pt x="1158254" y="1878417"/>
                  <a:pt x="1161112" y="1868892"/>
                  <a:pt x="1163969" y="1861272"/>
                </a:cubicBezTo>
                <a:cubicBezTo>
                  <a:pt x="1163017" y="1842222"/>
                  <a:pt x="1149682" y="1838412"/>
                  <a:pt x="1135394" y="1834602"/>
                </a:cubicBezTo>
                <a:cubicBezTo>
                  <a:pt x="1046812" y="1809837"/>
                  <a:pt x="966802" y="1767927"/>
                  <a:pt x="896317" y="1709824"/>
                </a:cubicBezTo>
                <a:cubicBezTo>
                  <a:pt x="877267" y="1693632"/>
                  <a:pt x="864884" y="1691727"/>
                  <a:pt x="852502" y="1714587"/>
                </a:cubicBezTo>
                <a:cubicBezTo>
                  <a:pt x="845834" y="1726017"/>
                  <a:pt x="839167" y="1736494"/>
                  <a:pt x="830594" y="1746019"/>
                </a:cubicBezTo>
                <a:cubicBezTo>
                  <a:pt x="802019" y="1780309"/>
                  <a:pt x="787732" y="1809837"/>
                  <a:pt x="816307" y="1858414"/>
                </a:cubicBezTo>
                <a:cubicBezTo>
                  <a:pt x="851549" y="1919374"/>
                  <a:pt x="823927" y="1998432"/>
                  <a:pt x="766777" y="2040342"/>
                </a:cubicBezTo>
                <a:cubicBezTo>
                  <a:pt x="711532" y="2081299"/>
                  <a:pt x="635332" y="2081299"/>
                  <a:pt x="580087" y="2040342"/>
                </a:cubicBezTo>
                <a:cubicBezTo>
                  <a:pt x="523889" y="1998432"/>
                  <a:pt x="502934" y="1923184"/>
                  <a:pt x="528652" y="1857462"/>
                </a:cubicBezTo>
                <a:cubicBezTo>
                  <a:pt x="554369" y="1793644"/>
                  <a:pt x="621044" y="1747924"/>
                  <a:pt x="687719" y="1762212"/>
                </a:cubicBezTo>
                <a:cubicBezTo>
                  <a:pt x="735344" y="1772689"/>
                  <a:pt x="755347" y="1755544"/>
                  <a:pt x="778207" y="1720302"/>
                </a:cubicBezTo>
                <a:cubicBezTo>
                  <a:pt x="823927" y="1649817"/>
                  <a:pt x="825832" y="1650769"/>
                  <a:pt x="778207" y="1585999"/>
                </a:cubicBezTo>
                <a:cubicBezTo>
                  <a:pt x="741059" y="1533612"/>
                  <a:pt x="712484" y="1477414"/>
                  <a:pt x="690577" y="1417407"/>
                </a:cubicBezTo>
                <a:cubicBezTo>
                  <a:pt x="684862" y="1401214"/>
                  <a:pt x="683909" y="1382164"/>
                  <a:pt x="661049" y="1378354"/>
                </a:cubicBezTo>
                <a:cubicBezTo>
                  <a:pt x="650572" y="1384069"/>
                  <a:pt x="639142" y="1383117"/>
                  <a:pt x="627712" y="1382164"/>
                </a:cubicBezTo>
                <a:cubicBezTo>
                  <a:pt x="552464" y="1390737"/>
                  <a:pt x="477217" y="1393594"/>
                  <a:pt x="401969" y="1395499"/>
                </a:cubicBezTo>
                <a:cubicBezTo>
                  <a:pt x="385777" y="1397404"/>
                  <a:pt x="370537" y="1400262"/>
                  <a:pt x="354344" y="1400262"/>
                </a:cubicBezTo>
                <a:cubicBezTo>
                  <a:pt x="327674" y="1401214"/>
                  <a:pt x="309577" y="1407882"/>
                  <a:pt x="298147" y="1438362"/>
                </a:cubicBezTo>
                <a:cubicBezTo>
                  <a:pt x="270524" y="1512657"/>
                  <a:pt x="196229" y="1549804"/>
                  <a:pt x="122887" y="1534564"/>
                </a:cubicBezTo>
                <a:cubicBezTo>
                  <a:pt x="50497" y="1519324"/>
                  <a:pt x="967" y="1459317"/>
                  <a:pt x="14" y="1385974"/>
                </a:cubicBezTo>
                <a:cubicBezTo>
                  <a:pt x="-938" y="1308822"/>
                  <a:pt x="45734" y="1247862"/>
                  <a:pt x="119077" y="1229764"/>
                </a:cubicBezTo>
                <a:cubicBezTo>
                  <a:pt x="192419" y="1211667"/>
                  <a:pt x="264809" y="1248814"/>
                  <a:pt x="298147" y="1320252"/>
                </a:cubicBezTo>
                <a:cubicBezTo>
                  <a:pt x="301957" y="1326919"/>
                  <a:pt x="304814" y="1334539"/>
                  <a:pt x="307672" y="1342159"/>
                </a:cubicBezTo>
                <a:cubicBezTo>
                  <a:pt x="412447" y="1335492"/>
                  <a:pt x="516269" y="1328824"/>
                  <a:pt x="621044" y="1322157"/>
                </a:cubicBezTo>
                <a:cubicBezTo>
                  <a:pt x="636284" y="1321204"/>
                  <a:pt x="658192" y="1326919"/>
                  <a:pt x="662002" y="1301202"/>
                </a:cubicBezTo>
                <a:cubicBezTo>
                  <a:pt x="646762" y="1218334"/>
                  <a:pt x="650572" y="1137372"/>
                  <a:pt x="667717" y="1055457"/>
                </a:cubicBezTo>
                <a:cubicBezTo>
                  <a:pt x="600089" y="1017357"/>
                  <a:pt x="542939" y="964017"/>
                  <a:pt x="468644" y="937347"/>
                </a:cubicBezTo>
                <a:cubicBezTo>
                  <a:pt x="392444" y="999259"/>
                  <a:pt x="293384" y="989734"/>
                  <a:pt x="239092" y="915439"/>
                </a:cubicBezTo>
                <a:cubicBezTo>
                  <a:pt x="186704" y="843049"/>
                  <a:pt x="205754" y="738274"/>
                  <a:pt x="281954" y="690649"/>
                </a:cubicBezTo>
                <a:cubicBezTo>
                  <a:pt x="356249" y="643977"/>
                  <a:pt x="456262" y="668742"/>
                  <a:pt x="500077" y="744942"/>
                </a:cubicBezTo>
                <a:cubicBezTo>
                  <a:pt x="519127" y="778279"/>
                  <a:pt x="522937" y="813522"/>
                  <a:pt x="518174" y="850669"/>
                </a:cubicBezTo>
                <a:cubicBezTo>
                  <a:pt x="516269" y="865909"/>
                  <a:pt x="507697" y="882102"/>
                  <a:pt x="524842" y="894484"/>
                </a:cubicBezTo>
                <a:cubicBezTo>
                  <a:pt x="581992" y="920202"/>
                  <a:pt x="626759" y="969732"/>
                  <a:pt x="688672" y="986877"/>
                </a:cubicBezTo>
                <a:cubicBezTo>
                  <a:pt x="720104" y="886864"/>
                  <a:pt x="772492" y="800187"/>
                  <a:pt x="848692" y="728749"/>
                </a:cubicBezTo>
                <a:cubicBezTo>
                  <a:pt x="855359" y="708747"/>
                  <a:pt x="841072" y="695412"/>
                  <a:pt x="832499" y="681124"/>
                </a:cubicBezTo>
                <a:cubicBezTo>
                  <a:pt x="762014" y="561109"/>
                  <a:pt x="691529" y="440142"/>
                  <a:pt x="621044" y="320127"/>
                </a:cubicBezTo>
                <a:cubicBezTo>
                  <a:pt x="566752" y="330604"/>
                  <a:pt x="516269" y="326794"/>
                  <a:pt x="472454" y="290599"/>
                </a:cubicBezTo>
                <a:cubicBezTo>
                  <a:pt x="404827" y="235354"/>
                  <a:pt x="395302" y="136294"/>
                  <a:pt x="450547" y="69619"/>
                </a:cubicBezTo>
                <a:cubicBezTo>
                  <a:pt x="505792" y="1992"/>
                  <a:pt x="609614" y="-5628"/>
                  <a:pt x="674384" y="53427"/>
                </a:cubicBezTo>
                <a:cubicBezTo>
                  <a:pt x="742012" y="114387"/>
                  <a:pt x="742964" y="209637"/>
                  <a:pt x="677242" y="281074"/>
                </a:cubicBezTo>
                <a:cubicBezTo>
                  <a:pt x="675337" y="293457"/>
                  <a:pt x="680099" y="302982"/>
                  <a:pt x="685814" y="312507"/>
                </a:cubicBezTo>
                <a:cubicBezTo>
                  <a:pt x="757252" y="434427"/>
                  <a:pt x="829642" y="557299"/>
                  <a:pt x="901079" y="682077"/>
                </a:cubicBezTo>
                <a:cubicBezTo>
                  <a:pt x="973469" y="623022"/>
                  <a:pt x="1055384" y="583017"/>
                  <a:pt x="1144919" y="558252"/>
                </a:cubicBezTo>
                <a:cubicBezTo>
                  <a:pt x="1163017" y="553489"/>
                  <a:pt x="1193497" y="559204"/>
                  <a:pt x="1191592" y="523962"/>
                </a:cubicBezTo>
                <a:cubicBezTo>
                  <a:pt x="1189687" y="493482"/>
                  <a:pt x="1189687" y="469669"/>
                  <a:pt x="1149682" y="455382"/>
                </a:cubicBezTo>
                <a:cubicBezTo>
                  <a:pt x="1070624" y="427759"/>
                  <a:pt x="1034429" y="343939"/>
                  <a:pt x="1059194" y="265834"/>
                </a:cubicBezTo>
                <a:cubicBezTo>
                  <a:pt x="1083007" y="189634"/>
                  <a:pt x="1158254" y="144867"/>
                  <a:pt x="1238264" y="160107"/>
                </a:cubicBezTo>
                <a:cubicBezTo>
                  <a:pt x="1313512" y="174394"/>
                  <a:pt x="1367804" y="243927"/>
                  <a:pt x="1363042" y="322032"/>
                </a:cubicBezTo>
                <a:cubicBezTo>
                  <a:pt x="1359232" y="378229"/>
                  <a:pt x="1334467" y="424902"/>
                  <a:pt x="1283032" y="447762"/>
                </a:cubicBezTo>
                <a:cubicBezTo>
                  <a:pt x="1244932" y="463954"/>
                  <a:pt x="1243979" y="490624"/>
                  <a:pt x="1251599" y="520152"/>
                </a:cubicBezTo>
                <a:cubicBezTo>
                  <a:pt x="1260172" y="553489"/>
                  <a:pt x="1288747" y="535392"/>
                  <a:pt x="1307797" y="535392"/>
                </a:cubicBezTo>
                <a:cubicBezTo>
                  <a:pt x="1417334" y="534439"/>
                  <a:pt x="1521157" y="562062"/>
                  <a:pt x="1620217" y="606829"/>
                </a:cubicBezTo>
                <a:cubicBezTo>
                  <a:pt x="1684034" y="506817"/>
                  <a:pt x="1747852" y="406804"/>
                  <a:pt x="1810717" y="306792"/>
                </a:cubicBezTo>
                <a:cubicBezTo>
                  <a:pt x="1820242" y="290599"/>
                  <a:pt x="1836434" y="277264"/>
                  <a:pt x="1829767" y="255357"/>
                </a:cubicBezTo>
                <a:cubicBezTo>
                  <a:pt x="1779284" y="189634"/>
                  <a:pt x="1780237" y="109624"/>
                  <a:pt x="1832624" y="51522"/>
                </a:cubicBezTo>
                <a:cubicBezTo>
                  <a:pt x="1857389" y="23900"/>
                  <a:pt x="1890012" y="6993"/>
                  <a:pt x="1924541" y="1754"/>
                </a:cubicBezTo>
                <a:close/>
              </a:path>
            </a:pathLst>
          </a:custGeom>
          <a:solidFill>
            <a:schemeClr val="accent2"/>
          </a:solidFill>
          <a:ln w="9525"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ACF9E855-A855-4C39-A941-D66D93A5DE63}"/>
              </a:ext>
            </a:extLst>
          </p:cNvPr>
          <p:cNvSpPr/>
          <p:nvPr/>
        </p:nvSpPr>
        <p:spPr>
          <a:xfrm>
            <a:off x="10356193" y="5856803"/>
            <a:ext cx="596199" cy="580266"/>
          </a:xfrm>
          <a:custGeom>
            <a:avLst/>
            <a:gdLst>
              <a:gd name="connsiteX0" fmla="*/ 1213500 w 2614664"/>
              <a:gd name="connsiteY0" fmla="*/ 1488843 h 2544791"/>
              <a:gd name="connsiteX1" fmla="*/ 1105867 w 2614664"/>
              <a:gd name="connsiteY1" fmla="*/ 1597428 h 2544791"/>
              <a:gd name="connsiteX2" fmla="*/ 1212547 w 2614664"/>
              <a:gd name="connsiteY2" fmla="*/ 1706013 h 2544791"/>
              <a:gd name="connsiteX3" fmla="*/ 1323037 w 2614664"/>
              <a:gd name="connsiteY3" fmla="*/ 1598380 h 2544791"/>
              <a:gd name="connsiteX4" fmla="*/ 1213500 w 2614664"/>
              <a:gd name="connsiteY4" fmla="*/ 1488843 h 2544791"/>
              <a:gd name="connsiteX5" fmla="*/ 1470674 w 2614664"/>
              <a:gd name="connsiteY5" fmla="*/ 1264053 h 2544791"/>
              <a:gd name="connsiteX6" fmla="*/ 1424954 w 2614664"/>
              <a:gd name="connsiteY6" fmla="*/ 1308820 h 2544791"/>
              <a:gd name="connsiteX7" fmla="*/ 1473532 w 2614664"/>
              <a:gd name="connsiteY7" fmla="*/ 1359303 h 2544791"/>
              <a:gd name="connsiteX8" fmla="*/ 1519252 w 2614664"/>
              <a:gd name="connsiteY8" fmla="*/ 1310725 h 2544791"/>
              <a:gd name="connsiteX9" fmla="*/ 1470674 w 2614664"/>
              <a:gd name="connsiteY9" fmla="*/ 1264053 h 2544791"/>
              <a:gd name="connsiteX10" fmla="*/ 909652 w 2614664"/>
              <a:gd name="connsiteY10" fmla="*/ 1184043 h 2544791"/>
              <a:gd name="connsiteX11" fmla="*/ 838214 w 2614664"/>
              <a:gd name="connsiteY11" fmla="*/ 1261196 h 2544791"/>
              <a:gd name="connsiteX12" fmla="*/ 911557 w 2614664"/>
              <a:gd name="connsiteY12" fmla="*/ 1332633 h 2544791"/>
              <a:gd name="connsiteX13" fmla="*/ 981089 w 2614664"/>
              <a:gd name="connsiteY13" fmla="*/ 1258338 h 2544791"/>
              <a:gd name="connsiteX14" fmla="*/ 909652 w 2614664"/>
              <a:gd name="connsiteY14" fmla="*/ 1184043 h 2544791"/>
              <a:gd name="connsiteX15" fmla="*/ 1816432 w 2614664"/>
              <a:gd name="connsiteY15" fmla="*/ 1064028 h 2544791"/>
              <a:gd name="connsiteX16" fmla="*/ 1759282 w 2614664"/>
              <a:gd name="connsiteY16" fmla="*/ 1121178 h 2544791"/>
              <a:gd name="connsiteX17" fmla="*/ 1813574 w 2614664"/>
              <a:gd name="connsiteY17" fmla="*/ 1172613 h 2544791"/>
              <a:gd name="connsiteX18" fmla="*/ 1867867 w 2614664"/>
              <a:gd name="connsiteY18" fmla="*/ 1119273 h 2544791"/>
              <a:gd name="connsiteX19" fmla="*/ 1816432 w 2614664"/>
              <a:gd name="connsiteY19" fmla="*/ 1064028 h 2544791"/>
              <a:gd name="connsiteX20" fmla="*/ 957277 w 2614664"/>
              <a:gd name="connsiteY20" fmla="*/ 835428 h 2544791"/>
              <a:gd name="connsiteX21" fmla="*/ 897270 w 2614664"/>
              <a:gd name="connsiteY21" fmla="*/ 894483 h 2544791"/>
              <a:gd name="connsiteX22" fmla="*/ 955372 w 2614664"/>
              <a:gd name="connsiteY22" fmla="*/ 957348 h 2544791"/>
              <a:gd name="connsiteX23" fmla="*/ 1016332 w 2614664"/>
              <a:gd name="connsiteY23" fmla="*/ 893531 h 2544791"/>
              <a:gd name="connsiteX24" fmla="*/ 957277 w 2614664"/>
              <a:gd name="connsiteY24" fmla="*/ 835428 h 2544791"/>
              <a:gd name="connsiteX25" fmla="*/ 1305892 w 2614664"/>
              <a:gd name="connsiteY25" fmla="*/ 744941 h 2544791"/>
              <a:gd name="connsiteX26" fmla="*/ 1182067 w 2614664"/>
              <a:gd name="connsiteY26" fmla="*/ 868766 h 2544791"/>
              <a:gd name="connsiteX27" fmla="*/ 1300177 w 2614664"/>
              <a:gd name="connsiteY27" fmla="*/ 999258 h 2544791"/>
              <a:gd name="connsiteX28" fmla="*/ 1429717 w 2614664"/>
              <a:gd name="connsiteY28" fmla="*/ 874481 h 2544791"/>
              <a:gd name="connsiteX29" fmla="*/ 1305892 w 2614664"/>
              <a:gd name="connsiteY29" fmla="*/ 744941 h 2544791"/>
              <a:gd name="connsiteX30" fmla="*/ 1924541 w 2614664"/>
              <a:gd name="connsiteY30" fmla="*/ 1754 h 2544791"/>
              <a:gd name="connsiteX31" fmla="*/ 2027887 w 2614664"/>
              <a:gd name="connsiteY31" fmla="*/ 21994 h 2544791"/>
              <a:gd name="connsiteX32" fmla="*/ 2093609 w 2614664"/>
              <a:gd name="connsiteY32" fmla="*/ 212494 h 2544791"/>
              <a:gd name="connsiteX33" fmla="*/ 1916444 w 2614664"/>
              <a:gd name="connsiteY33" fmla="*/ 309649 h 2544791"/>
              <a:gd name="connsiteX34" fmla="*/ 1879297 w 2614664"/>
              <a:gd name="connsiteY34" fmla="*/ 304887 h 2544791"/>
              <a:gd name="connsiteX35" fmla="*/ 1669747 w 2614664"/>
              <a:gd name="connsiteY35" fmla="*/ 627784 h 2544791"/>
              <a:gd name="connsiteX36" fmla="*/ 1706894 w 2614664"/>
              <a:gd name="connsiteY36" fmla="*/ 663027 h 2544791"/>
              <a:gd name="connsiteX37" fmla="*/ 1917397 w 2614664"/>
              <a:gd name="connsiteY37" fmla="*/ 925917 h 2544791"/>
              <a:gd name="connsiteX38" fmla="*/ 2029792 w 2614664"/>
              <a:gd name="connsiteY38" fmla="*/ 902104 h 2544791"/>
              <a:gd name="connsiteX39" fmla="*/ 2097419 w 2614664"/>
              <a:gd name="connsiteY39" fmla="*/ 884007 h 2544791"/>
              <a:gd name="connsiteX40" fmla="*/ 2124089 w 2614664"/>
              <a:gd name="connsiteY40" fmla="*/ 838287 h 2544791"/>
              <a:gd name="connsiteX41" fmla="*/ 2267917 w 2614664"/>
              <a:gd name="connsiteY41" fmla="*/ 703984 h 2544791"/>
              <a:gd name="connsiteX42" fmla="*/ 2426984 w 2614664"/>
              <a:gd name="connsiteY42" fmla="*/ 814474 h 2544791"/>
              <a:gd name="connsiteX43" fmla="*/ 2351737 w 2614664"/>
              <a:gd name="connsiteY43" fmla="*/ 997354 h 2544791"/>
              <a:gd name="connsiteX44" fmla="*/ 2157427 w 2614664"/>
              <a:gd name="connsiteY44" fmla="*/ 960207 h 2544791"/>
              <a:gd name="connsiteX45" fmla="*/ 2126947 w 2614664"/>
              <a:gd name="connsiteY45" fmla="*/ 931632 h 2544791"/>
              <a:gd name="connsiteX46" fmla="*/ 1953592 w 2614664"/>
              <a:gd name="connsiteY46" fmla="*/ 985924 h 2544791"/>
              <a:gd name="connsiteX47" fmla="*/ 1954544 w 2614664"/>
              <a:gd name="connsiteY47" fmla="*/ 1022119 h 2544791"/>
              <a:gd name="connsiteX48" fmla="*/ 1971689 w 2614664"/>
              <a:gd name="connsiteY48" fmla="*/ 1289772 h 2544791"/>
              <a:gd name="connsiteX49" fmla="*/ 1981214 w 2614664"/>
              <a:gd name="connsiteY49" fmla="*/ 1332634 h 2544791"/>
              <a:gd name="connsiteX50" fmla="*/ 2294587 w 2614664"/>
              <a:gd name="connsiteY50" fmla="*/ 1542184 h 2544791"/>
              <a:gd name="connsiteX51" fmla="*/ 2354594 w 2614664"/>
              <a:gd name="connsiteY51" fmla="*/ 1579332 h 2544791"/>
              <a:gd name="connsiteX52" fmla="*/ 2526997 w 2614664"/>
              <a:gd name="connsiteY52" fmla="*/ 1556472 h 2544791"/>
              <a:gd name="connsiteX53" fmla="*/ 2614627 w 2614664"/>
              <a:gd name="connsiteY53" fmla="*/ 1691727 h 2544791"/>
              <a:gd name="connsiteX54" fmla="*/ 2456512 w 2614664"/>
              <a:gd name="connsiteY54" fmla="*/ 1851747 h 2544791"/>
              <a:gd name="connsiteX55" fmla="*/ 2304112 w 2614664"/>
              <a:gd name="connsiteY55" fmla="*/ 1682202 h 2544791"/>
              <a:gd name="connsiteX56" fmla="*/ 2308874 w 2614664"/>
              <a:gd name="connsiteY56" fmla="*/ 1622194 h 2544791"/>
              <a:gd name="connsiteX57" fmla="*/ 1996454 w 2614664"/>
              <a:gd name="connsiteY57" fmla="*/ 1408834 h 2544791"/>
              <a:gd name="connsiteX58" fmla="*/ 1946924 w 2614664"/>
              <a:gd name="connsiteY58" fmla="*/ 1391689 h 2544791"/>
              <a:gd name="connsiteX59" fmla="*/ 1650697 w 2614664"/>
              <a:gd name="connsiteY59" fmla="*/ 1766974 h 2544791"/>
              <a:gd name="connsiteX60" fmla="*/ 1810717 w 2614664"/>
              <a:gd name="connsiteY60" fmla="*/ 1966999 h 2544791"/>
              <a:gd name="connsiteX61" fmla="*/ 1848817 w 2614664"/>
              <a:gd name="connsiteY61" fmla="*/ 2015577 h 2544791"/>
              <a:gd name="connsiteX62" fmla="*/ 1904062 w 2614664"/>
              <a:gd name="connsiteY62" fmla="*/ 2005099 h 2544791"/>
              <a:gd name="connsiteX63" fmla="*/ 2072654 w 2614664"/>
              <a:gd name="connsiteY63" fmla="*/ 2100349 h 2544791"/>
              <a:gd name="connsiteX64" fmla="*/ 2018362 w 2614664"/>
              <a:gd name="connsiteY64" fmla="*/ 2286087 h 2544791"/>
              <a:gd name="connsiteX65" fmla="*/ 1825004 w 2614664"/>
              <a:gd name="connsiteY65" fmla="*/ 2276562 h 2544791"/>
              <a:gd name="connsiteX66" fmla="*/ 1790714 w 2614664"/>
              <a:gd name="connsiteY66" fmla="*/ 2086062 h 2544791"/>
              <a:gd name="connsiteX67" fmla="*/ 1805954 w 2614664"/>
              <a:gd name="connsiteY67" fmla="*/ 2062249 h 2544791"/>
              <a:gd name="connsiteX68" fmla="*/ 1584974 w 2614664"/>
              <a:gd name="connsiteY68" fmla="*/ 1801264 h 2544791"/>
              <a:gd name="connsiteX69" fmla="*/ 1223024 w 2614664"/>
              <a:gd name="connsiteY69" fmla="*/ 1853652 h 2544791"/>
              <a:gd name="connsiteX70" fmla="*/ 1176352 w 2614664"/>
              <a:gd name="connsiteY70" fmla="*/ 2243224 h 2544791"/>
              <a:gd name="connsiteX71" fmla="*/ 1258267 w 2614664"/>
              <a:gd name="connsiteY71" fmla="*/ 2466109 h 2544791"/>
              <a:gd name="connsiteX72" fmla="*/ 1035382 w 2614664"/>
              <a:gd name="connsiteY72" fmla="*/ 2518497 h 2544791"/>
              <a:gd name="connsiteX73" fmla="*/ 999187 w 2614664"/>
              <a:gd name="connsiteY73" fmla="*/ 2292754 h 2544791"/>
              <a:gd name="connsiteX74" fmla="*/ 1081102 w 2614664"/>
              <a:gd name="connsiteY74" fmla="*/ 2238462 h 2544791"/>
              <a:gd name="connsiteX75" fmla="*/ 1119202 w 2614664"/>
              <a:gd name="connsiteY75" fmla="*/ 2216554 h 2544791"/>
              <a:gd name="connsiteX76" fmla="*/ 1160159 w 2614664"/>
              <a:gd name="connsiteY76" fmla="*/ 1885084 h 2544791"/>
              <a:gd name="connsiteX77" fmla="*/ 1163969 w 2614664"/>
              <a:gd name="connsiteY77" fmla="*/ 1861272 h 2544791"/>
              <a:gd name="connsiteX78" fmla="*/ 1135394 w 2614664"/>
              <a:gd name="connsiteY78" fmla="*/ 1834602 h 2544791"/>
              <a:gd name="connsiteX79" fmla="*/ 896317 w 2614664"/>
              <a:gd name="connsiteY79" fmla="*/ 1709824 h 2544791"/>
              <a:gd name="connsiteX80" fmla="*/ 852502 w 2614664"/>
              <a:gd name="connsiteY80" fmla="*/ 1714587 h 2544791"/>
              <a:gd name="connsiteX81" fmla="*/ 830594 w 2614664"/>
              <a:gd name="connsiteY81" fmla="*/ 1746019 h 2544791"/>
              <a:gd name="connsiteX82" fmla="*/ 816307 w 2614664"/>
              <a:gd name="connsiteY82" fmla="*/ 1858414 h 2544791"/>
              <a:gd name="connsiteX83" fmla="*/ 766777 w 2614664"/>
              <a:gd name="connsiteY83" fmla="*/ 2040342 h 2544791"/>
              <a:gd name="connsiteX84" fmla="*/ 580087 w 2614664"/>
              <a:gd name="connsiteY84" fmla="*/ 2040342 h 2544791"/>
              <a:gd name="connsiteX85" fmla="*/ 528652 w 2614664"/>
              <a:gd name="connsiteY85" fmla="*/ 1857462 h 2544791"/>
              <a:gd name="connsiteX86" fmla="*/ 687719 w 2614664"/>
              <a:gd name="connsiteY86" fmla="*/ 1762212 h 2544791"/>
              <a:gd name="connsiteX87" fmla="*/ 778207 w 2614664"/>
              <a:gd name="connsiteY87" fmla="*/ 1720302 h 2544791"/>
              <a:gd name="connsiteX88" fmla="*/ 778207 w 2614664"/>
              <a:gd name="connsiteY88" fmla="*/ 1585999 h 2544791"/>
              <a:gd name="connsiteX89" fmla="*/ 690577 w 2614664"/>
              <a:gd name="connsiteY89" fmla="*/ 1417407 h 2544791"/>
              <a:gd name="connsiteX90" fmla="*/ 661049 w 2614664"/>
              <a:gd name="connsiteY90" fmla="*/ 1378354 h 2544791"/>
              <a:gd name="connsiteX91" fmla="*/ 627712 w 2614664"/>
              <a:gd name="connsiteY91" fmla="*/ 1382164 h 2544791"/>
              <a:gd name="connsiteX92" fmla="*/ 401969 w 2614664"/>
              <a:gd name="connsiteY92" fmla="*/ 1395499 h 2544791"/>
              <a:gd name="connsiteX93" fmla="*/ 354344 w 2614664"/>
              <a:gd name="connsiteY93" fmla="*/ 1400262 h 2544791"/>
              <a:gd name="connsiteX94" fmla="*/ 298147 w 2614664"/>
              <a:gd name="connsiteY94" fmla="*/ 1438362 h 2544791"/>
              <a:gd name="connsiteX95" fmla="*/ 122887 w 2614664"/>
              <a:gd name="connsiteY95" fmla="*/ 1534564 h 2544791"/>
              <a:gd name="connsiteX96" fmla="*/ 14 w 2614664"/>
              <a:gd name="connsiteY96" fmla="*/ 1385974 h 2544791"/>
              <a:gd name="connsiteX97" fmla="*/ 119077 w 2614664"/>
              <a:gd name="connsiteY97" fmla="*/ 1229764 h 2544791"/>
              <a:gd name="connsiteX98" fmla="*/ 298147 w 2614664"/>
              <a:gd name="connsiteY98" fmla="*/ 1320252 h 2544791"/>
              <a:gd name="connsiteX99" fmla="*/ 307672 w 2614664"/>
              <a:gd name="connsiteY99" fmla="*/ 1342159 h 2544791"/>
              <a:gd name="connsiteX100" fmla="*/ 621044 w 2614664"/>
              <a:gd name="connsiteY100" fmla="*/ 1322157 h 2544791"/>
              <a:gd name="connsiteX101" fmla="*/ 662002 w 2614664"/>
              <a:gd name="connsiteY101" fmla="*/ 1301202 h 2544791"/>
              <a:gd name="connsiteX102" fmla="*/ 667717 w 2614664"/>
              <a:gd name="connsiteY102" fmla="*/ 1055457 h 2544791"/>
              <a:gd name="connsiteX103" fmla="*/ 468644 w 2614664"/>
              <a:gd name="connsiteY103" fmla="*/ 937347 h 2544791"/>
              <a:gd name="connsiteX104" fmla="*/ 239092 w 2614664"/>
              <a:gd name="connsiteY104" fmla="*/ 915439 h 2544791"/>
              <a:gd name="connsiteX105" fmla="*/ 281954 w 2614664"/>
              <a:gd name="connsiteY105" fmla="*/ 690649 h 2544791"/>
              <a:gd name="connsiteX106" fmla="*/ 500077 w 2614664"/>
              <a:gd name="connsiteY106" fmla="*/ 744942 h 2544791"/>
              <a:gd name="connsiteX107" fmla="*/ 518174 w 2614664"/>
              <a:gd name="connsiteY107" fmla="*/ 850669 h 2544791"/>
              <a:gd name="connsiteX108" fmla="*/ 524842 w 2614664"/>
              <a:gd name="connsiteY108" fmla="*/ 894484 h 2544791"/>
              <a:gd name="connsiteX109" fmla="*/ 688672 w 2614664"/>
              <a:gd name="connsiteY109" fmla="*/ 986877 h 2544791"/>
              <a:gd name="connsiteX110" fmla="*/ 848692 w 2614664"/>
              <a:gd name="connsiteY110" fmla="*/ 728749 h 2544791"/>
              <a:gd name="connsiteX111" fmla="*/ 832499 w 2614664"/>
              <a:gd name="connsiteY111" fmla="*/ 681124 h 2544791"/>
              <a:gd name="connsiteX112" fmla="*/ 621044 w 2614664"/>
              <a:gd name="connsiteY112" fmla="*/ 320127 h 2544791"/>
              <a:gd name="connsiteX113" fmla="*/ 472454 w 2614664"/>
              <a:gd name="connsiteY113" fmla="*/ 290599 h 2544791"/>
              <a:gd name="connsiteX114" fmla="*/ 450547 w 2614664"/>
              <a:gd name="connsiteY114" fmla="*/ 69619 h 2544791"/>
              <a:gd name="connsiteX115" fmla="*/ 674384 w 2614664"/>
              <a:gd name="connsiteY115" fmla="*/ 53427 h 2544791"/>
              <a:gd name="connsiteX116" fmla="*/ 677242 w 2614664"/>
              <a:gd name="connsiteY116" fmla="*/ 281074 h 2544791"/>
              <a:gd name="connsiteX117" fmla="*/ 685814 w 2614664"/>
              <a:gd name="connsiteY117" fmla="*/ 312507 h 2544791"/>
              <a:gd name="connsiteX118" fmla="*/ 901079 w 2614664"/>
              <a:gd name="connsiteY118" fmla="*/ 682077 h 2544791"/>
              <a:gd name="connsiteX119" fmla="*/ 1144919 w 2614664"/>
              <a:gd name="connsiteY119" fmla="*/ 558252 h 2544791"/>
              <a:gd name="connsiteX120" fmla="*/ 1191592 w 2614664"/>
              <a:gd name="connsiteY120" fmla="*/ 523962 h 2544791"/>
              <a:gd name="connsiteX121" fmla="*/ 1149682 w 2614664"/>
              <a:gd name="connsiteY121" fmla="*/ 455382 h 2544791"/>
              <a:gd name="connsiteX122" fmla="*/ 1059194 w 2614664"/>
              <a:gd name="connsiteY122" fmla="*/ 265834 h 2544791"/>
              <a:gd name="connsiteX123" fmla="*/ 1238264 w 2614664"/>
              <a:gd name="connsiteY123" fmla="*/ 160107 h 2544791"/>
              <a:gd name="connsiteX124" fmla="*/ 1363042 w 2614664"/>
              <a:gd name="connsiteY124" fmla="*/ 322032 h 2544791"/>
              <a:gd name="connsiteX125" fmla="*/ 1283032 w 2614664"/>
              <a:gd name="connsiteY125" fmla="*/ 447762 h 2544791"/>
              <a:gd name="connsiteX126" fmla="*/ 1251599 w 2614664"/>
              <a:gd name="connsiteY126" fmla="*/ 520152 h 2544791"/>
              <a:gd name="connsiteX127" fmla="*/ 1307797 w 2614664"/>
              <a:gd name="connsiteY127" fmla="*/ 535392 h 2544791"/>
              <a:gd name="connsiteX128" fmla="*/ 1620217 w 2614664"/>
              <a:gd name="connsiteY128" fmla="*/ 606829 h 2544791"/>
              <a:gd name="connsiteX129" fmla="*/ 1810717 w 2614664"/>
              <a:gd name="connsiteY129" fmla="*/ 306792 h 2544791"/>
              <a:gd name="connsiteX130" fmla="*/ 1829767 w 2614664"/>
              <a:gd name="connsiteY130" fmla="*/ 255357 h 2544791"/>
              <a:gd name="connsiteX131" fmla="*/ 1832624 w 2614664"/>
              <a:gd name="connsiteY131" fmla="*/ 51522 h 2544791"/>
              <a:gd name="connsiteX132" fmla="*/ 1924541 w 2614664"/>
              <a:gd name="connsiteY132" fmla="*/ 1754 h 2544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2614664" h="2544791">
                <a:moveTo>
                  <a:pt x="1213500" y="1488843"/>
                </a:moveTo>
                <a:cubicBezTo>
                  <a:pt x="1153492" y="1487890"/>
                  <a:pt x="1105867" y="1536468"/>
                  <a:pt x="1105867" y="1597428"/>
                </a:cubicBezTo>
                <a:cubicBezTo>
                  <a:pt x="1105867" y="1661245"/>
                  <a:pt x="1151587" y="1706965"/>
                  <a:pt x="1212547" y="1706013"/>
                </a:cubicBezTo>
                <a:cubicBezTo>
                  <a:pt x="1274460" y="1705060"/>
                  <a:pt x="1321132" y="1660293"/>
                  <a:pt x="1323037" y="1598380"/>
                </a:cubicBezTo>
                <a:cubicBezTo>
                  <a:pt x="1323990" y="1542183"/>
                  <a:pt x="1270649" y="1489795"/>
                  <a:pt x="1213500" y="1488843"/>
                </a:cubicBezTo>
                <a:close/>
                <a:moveTo>
                  <a:pt x="1470674" y="1264053"/>
                </a:moveTo>
                <a:cubicBezTo>
                  <a:pt x="1443052" y="1264053"/>
                  <a:pt x="1425907" y="1282150"/>
                  <a:pt x="1424954" y="1308820"/>
                </a:cubicBezTo>
                <a:cubicBezTo>
                  <a:pt x="1424002" y="1339300"/>
                  <a:pt x="1443052" y="1354540"/>
                  <a:pt x="1473532" y="1359303"/>
                </a:cubicBezTo>
                <a:cubicBezTo>
                  <a:pt x="1500202" y="1355493"/>
                  <a:pt x="1520204" y="1340253"/>
                  <a:pt x="1519252" y="1310725"/>
                </a:cubicBezTo>
                <a:cubicBezTo>
                  <a:pt x="1519252" y="1281198"/>
                  <a:pt x="1500202" y="1263100"/>
                  <a:pt x="1470674" y="1264053"/>
                </a:cubicBezTo>
                <a:close/>
                <a:moveTo>
                  <a:pt x="909652" y="1184043"/>
                </a:moveTo>
                <a:cubicBezTo>
                  <a:pt x="868694" y="1184043"/>
                  <a:pt x="837262" y="1218333"/>
                  <a:pt x="838214" y="1261196"/>
                </a:cubicBezTo>
                <a:cubicBezTo>
                  <a:pt x="840119" y="1302153"/>
                  <a:pt x="872504" y="1333585"/>
                  <a:pt x="911557" y="1332633"/>
                </a:cubicBezTo>
                <a:cubicBezTo>
                  <a:pt x="950609" y="1331681"/>
                  <a:pt x="981089" y="1299296"/>
                  <a:pt x="981089" y="1258338"/>
                </a:cubicBezTo>
                <a:cubicBezTo>
                  <a:pt x="981089" y="1217381"/>
                  <a:pt x="950609" y="1184995"/>
                  <a:pt x="909652" y="1184043"/>
                </a:cubicBezTo>
                <a:close/>
                <a:moveTo>
                  <a:pt x="1816432" y="1064028"/>
                </a:moveTo>
                <a:cubicBezTo>
                  <a:pt x="1782142" y="1064028"/>
                  <a:pt x="1759282" y="1086888"/>
                  <a:pt x="1759282" y="1121178"/>
                </a:cubicBezTo>
                <a:cubicBezTo>
                  <a:pt x="1759282" y="1154516"/>
                  <a:pt x="1782142" y="1170708"/>
                  <a:pt x="1813574" y="1172613"/>
                </a:cubicBezTo>
                <a:cubicBezTo>
                  <a:pt x="1847865" y="1171660"/>
                  <a:pt x="1866915" y="1154516"/>
                  <a:pt x="1867867" y="1119273"/>
                </a:cubicBezTo>
                <a:cubicBezTo>
                  <a:pt x="1867867" y="1085935"/>
                  <a:pt x="1849770" y="1064028"/>
                  <a:pt x="1816432" y="1064028"/>
                </a:cubicBezTo>
                <a:close/>
                <a:moveTo>
                  <a:pt x="957277" y="835428"/>
                </a:moveTo>
                <a:cubicBezTo>
                  <a:pt x="923940" y="832571"/>
                  <a:pt x="896317" y="860193"/>
                  <a:pt x="897270" y="894483"/>
                </a:cubicBezTo>
                <a:cubicBezTo>
                  <a:pt x="898222" y="931631"/>
                  <a:pt x="919177" y="954491"/>
                  <a:pt x="955372" y="957348"/>
                </a:cubicBezTo>
                <a:cubicBezTo>
                  <a:pt x="986805" y="960206"/>
                  <a:pt x="1016332" y="929726"/>
                  <a:pt x="1016332" y="893531"/>
                </a:cubicBezTo>
                <a:cubicBezTo>
                  <a:pt x="1011570" y="862098"/>
                  <a:pt x="993472" y="838286"/>
                  <a:pt x="957277" y="835428"/>
                </a:cubicBezTo>
                <a:close/>
                <a:moveTo>
                  <a:pt x="1305892" y="744941"/>
                </a:moveTo>
                <a:cubicBezTo>
                  <a:pt x="1237312" y="744941"/>
                  <a:pt x="1183972" y="798281"/>
                  <a:pt x="1182067" y="868766"/>
                </a:cubicBezTo>
                <a:cubicBezTo>
                  <a:pt x="1180162" y="940204"/>
                  <a:pt x="1232550" y="998306"/>
                  <a:pt x="1300177" y="999258"/>
                </a:cubicBezTo>
                <a:cubicBezTo>
                  <a:pt x="1372567" y="1000211"/>
                  <a:pt x="1428765" y="945918"/>
                  <a:pt x="1429717" y="874481"/>
                </a:cubicBezTo>
                <a:cubicBezTo>
                  <a:pt x="1430670" y="802091"/>
                  <a:pt x="1376377" y="745893"/>
                  <a:pt x="1305892" y="744941"/>
                </a:cubicBezTo>
                <a:close/>
                <a:moveTo>
                  <a:pt x="1924541" y="1754"/>
                </a:moveTo>
                <a:cubicBezTo>
                  <a:pt x="1959069" y="-3485"/>
                  <a:pt x="1995502" y="2944"/>
                  <a:pt x="2027887" y="21994"/>
                </a:cubicBezTo>
                <a:cubicBezTo>
                  <a:pt x="2092657" y="61047"/>
                  <a:pt x="2121232" y="141057"/>
                  <a:pt x="2093609" y="212494"/>
                </a:cubicBezTo>
                <a:cubicBezTo>
                  <a:pt x="2065987" y="282979"/>
                  <a:pt x="1994549" y="322032"/>
                  <a:pt x="1916444" y="309649"/>
                </a:cubicBezTo>
                <a:cubicBezTo>
                  <a:pt x="1904062" y="307744"/>
                  <a:pt x="1891679" y="306792"/>
                  <a:pt x="1879297" y="304887"/>
                </a:cubicBezTo>
                <a:cubicBezTo>
                  <a:pt x="1814527" y="416329"/>
                  <a:pt x="1744994" y="523962"/>
                  <a:pt x="1669747" y="627784"/>
                </a:cubicBezTo>
                <a:cubicBezTo>
                  <a:pt x="1674509" y="647787"/>
                  <a:pt x="1693559" y="652549"/>
                  <a:pt x="1706894" y="663027"/>
                </a:cubicBezTo>
                <a:cubicBezTo>
                  <a:pt x="1799287" y="732559"/>
                  <a:pt x="1873582" y="817332"/>
                  <a:pt x="1917397" y="925917"/>
                </a:cubicBezTo>
                <a:cubicBezTo>
                  <a:pt x="1958354" y="936394"/>
                  <a:pt x="1991692" y="909724"/>
                  <a:pt x="2029792" y="902104"/>
                </a:cubicBezTo>
                <a:cubicBezTo>
                  <a:pt x="2052652" y="897342"/>
                  <a:pt x="2074559" y="889722"/>
                  <a:pt x="2097419" y="884007"/>
                </a:cubicBezTo>
                <a:cubicBezTo>
                  <a:pt x="2121232" y="877339"/>
                  <a:pt x="2121232" y="857337"/>
                  <a:pt x="2124089" y="838287"/>
                </a:cubicBezTo>
                <a:cubicBezTo>
                  <a:pt x="2136472" y="762087"/>
                  <a:pt x="2193622" y="708747"/>
                  <a:pt x="2267917" y="703984"/>
                </a:cubicBezTo>
                <a:cubicBezTo>
                  <a:pt x="2338402" y="698269"/>
                  <a:pt x="2406982" y="745894"/>
                  <a:pt x="2426984" y="814474"/>
                </a:cubicBezTo>
                <a:cubicBezTo>
                  <a:pt x="2447939" y="886864"/>
                  <a:pt x="2416507" y="962112"/>
                  <a:pt x="2351737" y="997354"/>
                </a:cubicBezTo>
                <a:cubicBezTo>
                  <a:pt x="2285062" y="1032597"/>
                  <a:pt x="2208862" y="1018309"/>
                  <a:pt x="2157427" y="960207"/>
                </a:cubicBezTo>
                <a:cubicBezTo>
                  <a:pt x="2147902" y="949729"/>
                  <a:pt x="2142187" y="935442"/>
                  <a:pt x="2126947" y="931632"/>
                </a:cubicBezTo>
                <a:cubicBezTo>
                  <a:pt x="2070749" y="955444"/>
                  <a:pt x="2012647" y="971637"/>
                  <a:pt x="1953592" y="985924"/>
                </a:cubicBezTo>
                <a:cubicBezTo>
                  <a:pt x="1943114" y="998307"/>
                  <a:pt x="1951687" y="1010689"/>
                  <a:pt x="1954544" y="1022119"/>
                </a:cubicBezTo>
                <a:cubicBezTo>
                  <a:pt x="1978357" y="1109749"/>
                  <a:pt x="1982167" y="1199284"/>
                  <a:pt x="1971689" y="1289772"/>
                </a:cubicBezTo>
                <a:cubicBezTo>
                  <a:pt x="1969784" y="1305012"/>
                  <a:pt x="1965022" y="1321204"/>
                  <a:pt x="1981214" y="1332634"/>
                </a:cubicBezTo>
                <a:cubicBezTo>
                  <a:pt x="2091704" y="1394547"/>
                  <a:pt x="2189812" y="1472652"/>
                  <a:pt x="2294587" y="1542184"/>
                </a:cubicBezTo>
                <a:cubicBezTo>
                  <a:pt x="2314589" y="1554567"/>
                  <a:pt x="2334592" y="1566949"/>
                  <a:pt x="2354594" y="1579332"/>
                </a:cubicBezTo>
                <a:cubicBezTo>
                  <a:pt x="2406982" y="1536469"/>
                  <a:pt x="2465084" y="1526944"/>
                  <a:pt x="2526997" y="1556472"/>
                </a:cubicBezTo>
                <a:cubicBezTo>
                  <a:pt x="2583195" y="1583142"/>
                  <a:pt x="2612722" y="1629814"/>
                  <a:pt x="2614627" y="1691727"/>
                </a:cubicBezTo>
                <a:cubicBezTo>
                  <a:pt x="2616532" y="1781262"/>
                  <a:pt x="2545095" y="1852699"/>
                  <a:pt x="2456512" y="1851747"/>
                </a:cubicBezTo>
                <a:cubicBezTo>
                  <a:pt x="2366024" y="1850794"/>
                  <a:pt x="2297444" y="1773642"/>
                  <a:pt x="2304112" y="1682202"/>
                </a:cubicBezTo>
                <a:cubicBezTo>
                  <a:pt x="2305064" y="1662199"/>
                  <a:pt x="2319352" y="1643149"/>
                  <a:pt x="2308874" y="1622194"/>
                </a:cubicBezTo>
                <a:cubicBezTo>
                  <a:pt x="2205052" y="1550757"/>
                  <a:pt x="2101229" y="1479319"/>
                  <a:pt x="1996454" y="1408834"/>
                </a:cubicBezTo>
                <a:cubicBezTo>
                  <a:pt x="1982167" y="1399309"/>
                  <a:pt x="1969784" y="1379307"/>
                  <a:pt x="1946924" y="1391689"/>
                </a:cubicBezTo>
                <a:cubicBezTo>
                  <a:pt x="1899299" y="1556472"/>
                  <a:pt x="1797382" y="1679344"/>
                  <a:pt x="1650697" y="1766974"/>
                </a:cubicBezTo>
                <a:cubicBezTo>
                  <a:pt x="1696417" y="1840317"/>
                  <a:pt x="1758329" y="1899372"/>
                  <a:pt x="1810717" y="1966999"/>
                </a:cubicBezTo>
                <a:cubicBezTo>
                  <a:pt x="1823099" y="1983192"/>
                  <a:pt x="1836434" y="1999384"/>
                  <a:pt x="1848817" y="2015577"/>
                </a:cubicBezTo>
                <a:cubicBezTo>
                  <a:pt x="1866914" y="2011767"/>
                  <a:pt x="1885012" y="2007957"/>
                  <a:pt x="1904062" y="2005099"/>
                </a:cubicBezTo>
                <a:cubicBezTo>
                  <a:pt x="1979309" y="1994622"/>
                  <a:pt x="2045984" y="2033674"/>
                  <a:pt x="2072654" y="2100349"/>
                </a:cubicBezTo>
                <a:cubicBezTo>
                  <a:pt x="2099324" y="2167024"/>
                  <a:pt x="2077417" y="2244177"/>
                  <a:pt x="2018362" y="2286087"/>
                </a:cubicBezTo>
                <a:cubicBezTo>
                  <a:pt x="1960259" y="2327997"/>
                  <a:pt x="1879297" y="2324187"/>
                  <a:pt x="1825004" y="2276562"/>
                </a:cubicBezTo>
                <a:cubicBezTo>
                  <a:pt x="1771664" y="2228937"/>
                  <a:pt x="1757377" y="2151784"/>
                  <a:pt x="1790714" y="2086062"/>
                </a:cubicBezTo>
                <a:cubicBezTo>
                  <a:pt x="1794524" y="2077489"/>
                  <a:pt x="1801192" y="2069869"/>
                  <a:pt x="1805954" y="2062249"/>
                </a:cubicBezTo>
                <a:cubicBezTo>
                  <a:pt x="1737374" y="1970809"/>
                  <a:pt x="1666889" y="1881274"/>
                  <a:pt x="1584974" y="1801264"/>
                </a:cubicBezTo>
                <a:cubicBezTo>
                  <a:pt x="1469722" y="1854604"/>
                  <a:pt x="1347802" y="1867939"/>
                  <a:pt x="1223024" y="1853652"/>
                </a:cubicBezTo>
                <a:cubicBezTo>
                  <a:pt x="1207784" y="1983192"/>
                  <a:pt x="1191592" y="2113684"/>
                  <a:pt x="1176352" y="2243224"/>
                </a:cubicBezTo>
                <a:cubicBezTo>
                  <a:pt x="1270649" y="2286087"/>
                  <a:pt x="1305892" y="2382289"/>
                  <a:pt x="1258267" y="2466109"/>
                </a:cubicBezTo>
                <a:cubicBezTo>
                  <a:pt x="1213499" y="2544214"/>
                  <a:pt x="1110629" y="2568979"/>
                  <a:pt x="1035382" y="2518497"/>
                </a:cubicBezTo>
                <a:cubicBezTo>
                  <a:pt x="960134" y="2468014"/>
                  <a:pt x="943942" y="2365144"/>
                  <a:pt x="999187" y="2292754"/>
                </a:cubicBezTo>
                <a:cubicBezTo>
                  <a:pt x="1021094" y="2266084"/>
                  <a:pt x="1048717" y="2248939"/>
                  <a:pt x="1081102" y="2238462"/>
                </a:cubicBezTo>
                <a:cubicBezTo>
                  <a:pt x="1095389" y="2234652"/>
                  <a:pt x="1114439" y="2237509"/>
                  <a:pt x="1119202" y="2216554"/>
                </a:cubicBezTo>
                <a:cubicBezTo>
                  <a:pt x="1129679" y="2105112"/>
                  <a:pt x="1142062" y="1994622"/>
                  <a:pt x="1160159" y="1885084"/>
                </a:cubicBezTo>
                <a:cubicBezTo>
                  <a:pt x="1158254" y="1878417"/>
                  <a:pt x="1161112" y="1868892"/>
                  <a:pt x="1163969" y="1861272"/>
                </a:cubicBezTo>
                <a:cubicBezTo>
                  <a:pt x="1163017" y="1842222"/>
                  <a:pt x="1149682" y="1838412"/>
                  <a:pt x="1135394" y="1834602"/>
                </a:cubicBezTo>
                <a:cubicBezTo>
                  <a:pt x="1046812" y="1809837"/>
                  <a:pt x="966802" y="1767927"/>
                  <a:pt x="896317" y="1709824"/>
                </a:cubicBezTo>
                <a:cubicBezTo>
                  <a:pt x="877267" y="1693632"/>
                  <a:pt x="864884" y="1691727"/>
                  <a:pt x="852502" y="1714587"/>
                </a:cubicBezTo>
                <a:cubicBezTo>
                  <a:pt x="845834" y="1726017"/>
                  <a:pt x="839167" y="1736494"/>
                  <a:pt x="830594" y="1746019"/>
                </a:cubicBezTo>
                <a:cubicBezTo>
                  <a:pt x="802019" y="1780309"/>
                  <a:pt x="787732" y="1809837"/>
                  <a:pt x="816307" y="1858414"/>
                </a:cubicBezTo>
                <a:cubicBezTo>
                  <a:pt x="851549" y="1919374"/>
                  <a:pt x="823927" y="1998432"/>
                  <a:pt x="766777" y="2040342"/>
                </a:cubicBezTo>
                <a:cubicBezTo>
                  <a:pt x="711532" y="2081299"/>
                  <a:pt x="635332" y="2081299"/>
                  <a:pt x="580087" y="2040342"/>
                </a:cubicBezTo>
                <a:cubicBezTo>
                  <a:pt x="523889" y="1998432"/>
                  <a:pt x="502934" y="1923184"/>
                  <a:pt x="528652" y="1857462"/>
                </a:cubicBezTo>
                <a:cubicBezTo>
                  <a:pt x="554369" y="1793644"/>
                  <a:pt x="621044" y="1747924"/>
                  <a:pt x="687719" y="1762212"/>
                </a:cubicBezTo>
                <a:cubicBezTo>
                  <a:pt x="735344" y="1772689"/>
                  <a:pt x="755347" y="1755544"/>
                  <a:pt x="778207" y="1720302"/>
                </a:cubicBezTo>
                <a:cubicBezTo>
                  <a:pt x="823927" y="1649817"/>
                  <a:pt x="825832" y="1650769"/>
                  <a:pt x="778207" y="1585999"/>
                </a:cubicBezTo>
                <a:cubicBezTo>
                  <a:pt x="741059" y="1533612"/>
                  <a:pt x="712484" y="1477414"/>
                  <a:pt x="690577" y="1417407"/>
                </a:cubicBezTo>
                <a:cubicBezTo>
                  <a:pt x="684862" y="1401214"/>
                  <a:pt x="683909" y="1382164"/>
                  <a:pt x="661049" y="1378354"/>
                </a:cubicBezTo>
                <a:cubicBezTo>
                  <a:pt x="650572" y="1384069"/>
                  <a:pt x="639142" y="1383117"/>
                  <a:pt x="627712" y="1382164"/>
                </a:cubicBezTo>
                <a:cubicBezTo>
                  <a:pt x="552464" y="1390737"/>
                  <a:pt x="477217" y="1393594"/>
                  <a:pt x="401969" y="1395499"/>
                </a:cubicBezTo>
                <a:cubicBezTo>
                  <a:pt x="385777" y="1397404"/>
                  <a:pt x="370537" y="1400262"/>
                  <a:pt x="354344" y="1400262"/>
                </a:cubicBezTo>
                <a:cubicBezTo>
                  <a:pt x="327674" y="1401214"/>
                  <a:pt x="309577" y="1407882"/>
                  <a:pt x="298147" y="1438362"/>
                </a:cubicBezTo>
                <a:cubicBezTo>
                  <a:pt x="270524" y="1512657"/>
                  <a:pt x="196229" y="1549804"/>
                  <a:pt x="122887" y="1534564"/>
                </a:cubicBezTo>
                <a:cubicBezTo>
                  <a:pt x="50497" y="1519324"/>
                  <a:pt x="967" y="1459317"/>
                  <a:pt x="14" y="1385974"/>
                </a:cubicBezTo>
                <a:cubicBezTo>
                  <a:pt x="-938" y="1308822"/>
                  <a:pt x="45734" y="1247862"/>
                  <a:pt x="119077" y="1229764"/>
                </a:cubicBezTo>
                <a:cubicBezTo>
                  <a:pt x="192419" y="1211667"/>
                  <a:pt x="264809" y="1248814"/>
                  <a:pt x="298147" y="1320252"/>
                </a:cubicBezTo>
                <a:cubicBezTo>
                  <a:pt x="301957" y="1326919"/>
                  <a:pt x="304814" y="1334539"/>
                  <a:pt x="307672" y="1342159"/>
                </a:cubicBezTo>
                <a:cubicBezTo>
                  <a:pt x="412447" y="1335492"/>
                  <a:pt x="516269" y="1328824"/>
                  <a:pt x="621044" y="1322157"/>
                </a:cubicBezTo>
                <a:cubicBezTo>
                  <a:pt x="636284" y="1321204"/>
                  <a:pt x="658192" y="1326919"/>
                  <a:pt x="662002" y="1301202"/>
                </a:cubicBezTo>
                <a:cubicBezTo>
                  <a:pt x="646762" y="1218334"/>
                  <a:pt x="650572" y="1137372"/>
                  <a:pt x="667717" y="1055457"/>
                </a:cubicBezTo>
                <a:cubicBezTo>
                  <a:pt x="600089" y="1017357"/>
                  <a:pt x="542939" y="964017"/>
                  <a:pt x="468644" y="937347"/>
                </a:cubicBezTo>
                <a:cubicBezTo>
                  <a:pt x="392444" y="999259"/>
                  <a:pt x="293384" y="989734"/>
                  <a:pt x="239092" y="915439"/>
                </a:cubicBezTo>
                <a:cubicBezTo>
                  <a:pt x="186704" y="843049"/>
                  <a:pt x="205754" y="738274"/>
                  <a:pt x="281954" y="690649"/>
                </a:cubicBezTo>
                <a:cubicBezTo>
                  <a:pt x="356249" y="643977"/>
                  <a:pt x="456262" y="668742"/>
                  <a:pt x="500077" y="744942"/>
                </a:cubicBezTo>
                <a:cubicBezTo>
                  <a:pt x="519127" y="778279"/>
                  <a:pt x="522937" y="813522"/>
                  <a:pt x="518174" y="850669"/>
                </a:cubicBezTo>
                <a:cubicBezTo>
                  <a:pt x="516269" y="865909"/>
                  <a:pt x="507697" y="882102"/>
                  <a:pt x="524842" y="894484"/>
                </a:cubicBezTo>
                <a:cubicBezTo>
                  <a:pt x="581992" y="920202"/>
                  <a:pt x="626759" y="969732"/>
                  <a:pt x="688672" y="986877"/>
                </a:cubicBezTo>
                <a:cubicBezTo>
                  <a:pt x="720104" y="886864"/>
                  <a:pt x="772492" y="800187"/>
                  <a:pt x="848692" y="728749"/>
                </a:cubicBezTo>
                <a:cubicBezTo>
                  <a:pt x="855359" y="708747"/>
                  <a:pt x="841072" y="695412"/>
                  <a:pt x="832499" y="681124"/>
                </a:cubicBezTo>
                <a:cubicBezTo>
                  <a:pt x="762014" y="561109"/>
                  <a:pt x="691529" y="440142"/>
                  <a:pt x="621044" y="320127"/>
                </a:cubicBezTo>
                <a:cubicBezTo>
                  <a:pt x="566752" y="330604"/>
                  <a:pt x="516269" y="326794"/>
                  <a:pt x="472454" y="290599"/>
                </a:cubicBezTo>
                <a:cubicBezTo>
                  <a:pt x="404827" y="235354"/>
                  <a:pt x="395302" y="136294"/>
                  <a:pt x="450547" y="69619"/>
                </a:cubicBezTo>
                <a:cubicBezTo>
                  <a:pt x="505792" y="1992"/>
                  <a:pt x="609614" y="-5628"/>
                  <a:pt x="674384" y="53427"/>
                </a:cubicBezTo>
                <a:cubicBezTo>
                  <a:pt x="742012" y="114387"/>
                  <a:pt x="742964" y="209637"/>
                  <a:pt x="677242" y="281074"/>
                </a:cubicBezTo>
                <a:cubicBezTo>
                  <a:pt x="675337" y="293457"/>
                  <a:pt x="680099" y="302982"/>
                  <a:pt x="685814" y="312507"/>
                </a:cubicBezTo>
                <a:cubicBezTo>
                  <a:pt x="757252" y="434427"/>
                  <a:pt x="829642" y="557299"/>
                  <a:pt x="901079" y="682077"/>
                </a:cubicBezTo>
                <a:cubicBezTo>
                  <a:pt x="973469" y="623022"/>
                  <a:pt x="1055384" y="583017"/>
                  <a:pt x="1144919" y="558252"/>
                </a:cubicBezTo>
                <a:cubicBezTo>
                  <a:pt x="1163017" y="553489"/>
                  <a:pt x="1193497" y="559204"/>
                  <a:pt x="1191592" y="523962"/>
                </a:cubicBezTo>
                <a:cubicBezTo>
                  <a:pt x="1189687" y="493482"/>
                  <a:pt x="1189687" y="469669"/>
                  <a:pt x="1149682" y="455382"/>
                </a:cubicBezTo>
                <a:cubicBezTo>
                  <a:pt x="1070624" y="427759"/>
                  <a:pt x="1034429" y="343939"/>
                  <a:pt x="1059194" y="265834"/>
                </a:cubicBezTo>
                <a:cubicBezTo>
                  <a:pt x="1083007" y="189634"/>
                  <a:pt x="1158254" y="144867"/>
                  <a:pt x="1238264" y="160107"/>
                </a:cubicBezTo>
                <a:cubicBezTo>
                  <a:pt x="1313512" y="174394"/>
                  <a:pt x="1367804" y="243927"/>
                  <a:pt x="1363042" y="322032"/>
                </a:cubicBezTo>
                <a:cubicBezTo>
                  <a:pt x="1359232" y="378229"/>
                  <a:pt x="1334467" y="424902"/>
                  <a:pt x="1283032" y="447762"/>
                </a:cubicBezTo>
                <a:cubicBezTo>
                  <a:pt x="1244932" y="463954"/>
                  <a:pt x="1243979" y="490624"/>
                  <a:pt x="1251599" y="520152"/>
                </a:cubicBezTo>
                <a:cubicBezTo>
                  <a:pt x="1260172" y="553489"/>
                  <a:pt x="1288747" y="535392"/>
                  <a:pt x="1307797" y="535392"/>
                </a:cubicBezTo>
                <a:cubicBezTo>
                  <a:pt x="1417334" y="534439"/>
                  <a:pt x="1521157" y="562062"/>
                  <a:pt x="1620217" y="606829"/>
                </a:cubicBezTo>
                <a:cubicBezTo>
                  <a:pt x="1684034" y="506817"/>
                  <a:pt x="1747852" y="406804"/>
                  <a:pt x="1810717" y="306792"/>
                </a:cubicBezTo>
                <a:cubicBezTo>
                  <a:pt x="1820242" y="290599"/>
                  <a:pt x="1836434" y="277264"/>
                  <a:pt x="1829767" y="255357"/>
                </a:cubicBezTo>
                <a:cubicBezTo>
                  <a:pt x="1779284" y="189634"/>
                  <a:pt x="1780237" y="109624"/>
                  <a:pt x="1832624" y="51522"/>
                </a:cubicBezTo>
                <a:cubicBezTo>
                  <a:pt x="1857389" y="23900"/>
                  <a:pt x="1890012" y="6993"/>
                  <a:pt x="1924541" y="1754"/>
                </a:cubicBezTo>
                <a:close/>
              </a:path>
            </a:pathLst>
          </a:custGeom>
          <a:solidFill>
            <a:schemeClr val="accent2"/>
          </a:solidFill>
          <a:ln w="9525" cap="flat">
            <a:noFill/>
            <a:prstDash val="solid"/>
            <a:miter/>
          </a:ln>
        </p:spPr>
        <p:txBody>
          <a:bodyPr rtlCol="0" anchor="ctr"/>
          <a:lstStyle/>
          <a:p>
            <a:endParaRPr lang="en-US"/>
          </a:p>
        </p:txBody>
      </p:sp>
      <p:grpSp>
        <p:nvGrpSpPr>
          <p:cNvPr id="86" name="Group 27">
            <a:extLst>
              <a:ext uri="{FF2B5EF4-FFF2-40B4-BE49-F238E27FC236}">
                <a16:creationId xmlns:a16="http://schemas.microsoft.com/office/drawing/2014/main" id="{014846EA-CF86-4CA5-97F0-6BBBD00D3D41}"/>
              </a:ext>
            </a:extLst>
          </p:cNvPr>
          <p:cNvGrpSpPr/>
          <p:nvPr/>
        </p:nvGrpSpPr>
        <p:grpSpPr>
          <a:xfrm>
            <a:off x="1418545" y="1675339"/>
            <a:ext cx="4955041" cy="737090"/>
            <a:chOff x="7602799" y="2401052"/>
            <a:chExt cx="3661994" cy="737090"/>
          </a:xfrm>
        </p:grpSpPr>
        <p:sp>
          <p:nvSpPr>
            <p:cNvPr id="99" name="TextBox 28">
              <a:extLst>
                <a:ext uri="{FF2B5EF4-FFF2-40B4-BE49-F238E27FC236}">
                  <a16:creationId xmlns:a16="http://schemas.microsoft.com/office/drawing/2014/main" id="{FE234090-2C95-4AE4-AC60-2F70B3911184}"/>
                </a:ext>
              </a:extLst>
            </p:cNvPr>
            <p:cNvSpPr txBox="1"/>
            <p:nvPr/>
          </p:nvSpPr>
          <p:spPr>
            <a:xfrm>
              <a:off x="7602799" y="2676477"/>
              <a:ext cx="3661994" cy="46166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ko-KR" sz="1200" dirty="0">
                  <a:solidFill>
                    <a:schemeClr val="tx1">
                      <a:lumMod val="75000"/>
                      <a:lumOff val="25000"/>
                    </a:schemeClr>
                  </a:solidFill>
                  <a:cs typeface="Arial" pitchFamily="34" charset="0"/>
                </a:rPr>
                <a:t>You can simply impress your audience and add a unique zing and appeal to your Presentations. </a:t>
              </a:r>
              <a:r>
                <a:rPr lang="en-US" altLang="ko-KR" sz="1200" dirty="0">
                  <a:solidFill>
                    <a:schemeClr val="tx1">
                      <a:lumMod val="65000"/>
                      <a:lumOff val="35000"/>
                    </a:schemeClr>
                  </a:solidFill>
                  <a:cs typeface="Arial" pitchFamily="34" charset="0"/>
                </a:rPr>
                <a:t>Easy to change colors, photos and Text. </a:t>
              </a:r>
              <a:endParaRPr lang="ko-KR" altLang="en-US" sz="1200" dirty="0">
                <a:cs typeface="Arial" pitchFamily="34" charset="0"/>
              </a:endParaRPr>
            </a:p>
          </p:txBody>
        </p:sp>
        <p:sp>
          <p:nvSpPr>
            <p:cNvPr id="100" name="TextBox 29">
              <a:extLst>
                <a:ext uri="{FF2B5EF4-FFF2-40B4-BE49-F238E27FC236}">
                  <a16:creationId xmlns:a16="http://schemas.microsoft.com/office/drawing/2014/main" id="{88CBE283-8E56-410E-A6BD-ED643AC538BD}"/>
                </a:ext>
              </a:extLst>
            </p:cNvPr>
            <p:cNvSpPr txBox="1"/>
            <p:nvPr/>
          </p:nvSpPr>
          <p:spPr>
            <a:xfrm>
              <a:off x="7602799" y="2401052"/>
              <a:ext cx="3661994" cy="307777"/>
            </a:xfrm>
            <a:prstGeom prst="rect">
              <a:avLst/>
            </a:prstGeom>
            <a:noFill/>
            <a:ln w="3175">
              <a:noFill/>
            </a:ln>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ko-KR" sz="1400" b="1" dirty="0">
                  <a:cs typeface="Arial" pitchFamily="34" charset="0"/>
                </a:rPr>
                <a:t>Performing User Studies</a:t>
              </a:r>
              <a:endParaRPr lang="ko-KR" altLang="en-US" sz="1400" b="1" dirty="0">
                <a:cs typeface="Arial" pitchFamily="34" charset="0"/>
              </a:endParaRPr>
            </a:p>
          </p:txBody>
        </p:sp>
      </p:grpSp>
      <p:grpSp>
        <p:nvGrpSpPr>
          <p:cNvPr id="88" name="Group 31">
            <a:extLst>
              <a:ext uri="{FF2B5EF4-FFF2-40B4-BE49-F238E27FC236}">
                <a16:creationId xmlns:a16="http://schemas.microsoft.com/office/drawing/2014/main" id="{965C93BA-6885-4508-B75F-EF9A57110D65}"/>
              </a:ext>
            </a:extLst>
          </p:cNvPr>
          <p:cNvGrpSpPr/>
          <p:nvPr/>
        </p:nvGrpSpPr>
        <p:grpSpPr>
          <a:xfrm>
            <a:off x="1418545" y="2673513"/>
            <a:ext cx="5753055" cy="737090"/>
            <a:chOff x="7602799" y="2401052"/>
            <a:chExt cx="3661994" cy="737090"/>
          </a:xfrm>
        </p:grpSpPr>
        <p:sp>
          <p:nvSpPr>
            <p:cNvPr id="97" name="TextBox 32">
              <a:extLst>
                <a:ext uri="{FF2B5EF4-FFF2-40B4-BE49-F238E27FC236}">
                  <a16:creationId xmlns:a16="http://schemas.microsoft.com/office/drawing/2014/main" id="{B93DA2AC-CECE-46CB-8595-67C6E57A92A2}"/>
                </a:ext>
              </a:extLst>
            </p:cNvPr>
            <p:cNvSpPr txBox="1"/>
            <p:nvPr/>
          </p:nvSpPr>
          <p:spPr>
            <a:xfrm>
              <a:off x="7602799" y="2676477"/>
              <a:ext cx="3661994" cy="46166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ko-KR" sz="1200" dirty="0">
                  <a:solidFill>
                    <a:schemeClr val="tx1">
                      <a:lumMod val="75000"/>
                      <a:lumOff val="25000"/>
                    </a:schemeClr>
                  </a:solidFill>
                  <a:cs typeface="Arial" pitchFamily="34" charset="0"/>
                </a:rPr>
                <a:t>You can simply impress your audience and add a unique zing and appeal to your Presentations. </a:t>
              </a:r>
              <a:r>
                <a:rPr lang="en-US" altLang="ko-KR" sz="1200" dirty="0">
                  <a:solidFill>
                    <a:schemeClr val="tx1">
                      <a:lumMod val="65000"/>
                      <a:lumOff val="35000"/>
                    </a:schemeClr>
                  </a:solidFill>
                  <a:cs typeface="Arial" pitchFamily="34" charset="0"/>
                </a:rPr>
                <a:t>Easy to change colors, photos and Text. </a:t>
              </a:r>
              <a:endParaRPr lang="ko-KR" altLang="en-US" sz="1200" dirty="0">
                <a:cs typeface="Arial" pitchFamily="34" charset="0"/>
              </a:endParaRPr>
            </a:p>
          </p:txBody>
        </p:sp>
        <p:sp>
          <p:nvSpPr>
            <p:cNvPr id="98" name="TextBox 33">
              <a:extLst>
                <a:ext uri="{FF2B5EF4-FFF2-40B4-BE49-F238E27FC236}">
                  <a16:creationId xmlns:a16="http://schemas.microsoft.com/office/drawing/2014/main" id="{157BFF13-37DA-4B88-9B4B-8D7D90ED68D0}"/>
                </a:ext>
              </a:extLst>
            </p:cNvPr>
            <p:cNvSpPr txBox="1"/>
            <p:nvPr/>
          </p:nvSpPr>
          <p:spPr>
            <a:xfrm>
              <a:off x="7602799" y="2401052"/>
              <a:ext cx="3661994" cy="307777"/>
            </a:xfrm>
            <a:prstGeom prst="rect">
              <a:avLst/>
            </a:prstGeom>
            <a:noFill/>
            <a:ln w="3175">
              <a:noFill/>
            </a:ln>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ko-KR" sz="1400" b="1" dirty="0">
                  <a:cs typeface="Arial" pitchFamily="34" charset="0"/>
                </a:rPr>
                <a:t>Ordering Technical Parts</a:t>
              </a:r>
              <a:endParaRPr lang="ko-KR" altLang="en-US" sz="1400" b="1" dirty="0">
                <a:cs typeface="Arial" pitchFamily="34" charset="0"/>
              </a:endParaRPr>
            </a:p>
          </p:txBody>
        </p:sp>
      </p:grpSp>
      <p:grpSp>
        <p:nvGrpSpPr>
          <p:cNvPr id="103" name="Group 266">
            <a:extLst>
              <a:ext uri="{FF2B5EF4-FFF2-40B4-BE49-F238E27FC236}">
                <a16:creationId xmlns:a16="http://schemas.microsoft.com/office/drawing/2014/main" id="{5FCCFE59-E827-455B-8F8C-9D13799A353E}"/>
              </a:ext>
            </a:extLst>
          </p:cNvPr>
          <p:cNvGrpSpPr/>
          <p:nvPr/>
        </p:nvGrpSpPr>
        <p:grpSpPr>
          <a:xfrm>
            <a:off x="484294" y="2712039"/>
            <a:ext cx="698673" cy="698564"/>
            <a:chOff x="3150058" y="4896465"/>
            <a:chExt cx="1917031" cy="1916731"/>
          </a:xfrm>
        </p:grpSpPr>
        <p:sp>
          <p:nvSpPr>
            <p:cNvPr id="108" name="Freeform: Shape 267">
              <a:extLst>
                <a:ext uri="{FF2B5EF4-FFF2-40B4-BE49-F238E27FC236}">
                  <a16:creationId xmlns:a16="http://schemas.microsoft.com/office/drawing/2014/main" id="{0D05F0CC-0A0B-452C-9844-052168C0C4E1}"/>
                </a:ext>
              </a:extLst>
            </p:cNvPr>
            <p:cNvSpPr/>
            <p:nvPr/>
          </p:nvSpPr>
          <p:spPr>
            <a:xfrm>
              <a:off x="3150058" y="4896465"/>
              <a:ext cx="1917031" cy="1916731"/>
            </a:xfrm>
            <a:custGeom>
              <a:avLst/>
              <a:gdLst>
                <a:gd name="connsiteX0" fmla="*/ 2394151 w 2394151"/>
                <a:gd name="connsiteY0" fmla="*/ 1150315 h 2393777"/>
                <a:gd name="connsiteX1" fmla="*/ 2393216 w 2394151"/>
                <a:gd name="connsiteY1" fmla="*/ 1143207 h 2393777"/>
                <a:gd name="connsiteX2" fmla="*/ 2387605 w 2394151"/>
                <a:gd name="connsiteY2" fmla="*/ 1050060 h 2393777"/>
                <a:gd name="connsiteX3" fmla="*/ 2338225 w 2394151"/>
                <a:gd name="connsiteY3" fmla="*/ 828788 h 2393777"/>
                <a:gd name="connsiteX4" fmla="*/ 2220762 w 2394151"/>
                <a:gd name="connsiteY4" fmla="*/ 574970 h 2393777"/>
                <a:gd name="connsiteX5" fmla="*/ 2053920 w 2394151"/>
                <a:gd name="connsiteY5" fmla="*/ 360993 h 2393777"/>
                <a:gd name="connsiteX6" fmla="*/ 1957219 w 2394151"/>
                <a:gd name="connsiteY6" fmla="*/ 272896 h 2393777"/>
                <a:gd name="connsiteX7" fmla="*/ 1640368 w 2394151"/>
                <a:gd name="connsiteY7" fmla="*/ 84356 h 2393777"/>
                <a:gd name="connsiteX8" fmla="*/ 1447713 w 2394151"/>
                <a:gd name="connsiteY8" fmla="*/ 24877 h 2393777"/>
                <a:gd name="connsiteX9" fmla="*/ 1258800 w 2394151"/>
                <a:gd name="connsiteY9" fmla="*/ 935 h 2393777"/>
                <a:gd name="connsiteX10" fmla="*/ 1258800 w 2394151"/>
                <a:gd name="connsiteY10" fmla="*/ 1496 h 2393777"/>
                <a:gd name="connsiteX11" fmla="*/ 1232614 w 2394151"/>
                <a:gd name="connsiteY11" fmla="*/ 0 h 2393777"/>
                <a:gd name="connsiteX12" fmla="*/ 1148444 w 2394151"/>
                <a:gd name="connsiteY12" fmla="*/ 0 h 2393777"/>
                <a:gd name="connsiteX13" fmla="*/ 1139466 w 2394151"/>
                <a:gd name="connsiteY13" fmla="*/ 935 h 2393777"/>
                <a:gd name="connsiteX14" fmla="*/ 1092893 w 2394151"/>
                <a:gd name="connsiteY14" fmla="*/ 2245 h 2393777"/>
                <a:gd name="connsiteX15" fmla="*/ 927921 w 2394151"/>
                <a:gd name="connsiteY15" fmla="*/ 28244 h 2393777"/>
                <a:gd name="connsiteX16" fmla="*/ 589373 w 2394151"/>
                <a:gd name="connsiteY16" fmla="*/ 164411 h 2393777"/>
                <a:gd name="connsiteX17" fmla="*/ 406258 w 2394151"/>
                <a:gd name="connsiteY17" fmla="*/ 298147 h 2393777"/>
                <a:gd name="connsiteX18" fmla="*/ 291974 w 2394151"/>
                <a:gd name="connsiteY18" fmla="*/ 413552 h 2393777"/>
                <a:gd name="connsiteX19" fmla="*/ 186482 w 2394151"/>
                <a:gd name="connsiteY19" fmla="*/ 555144 h 2393777"/>
                <a:gd name="connsiteX20" fmla="*/ 98385 w 2394151"/>
                <a:gd name="connsiteY20" fmla="*/ 719742 h 2393777"/>
                <a:gd name="connsiteX21" fmla="*/ 27682 w 2394151"/>
                <a:gd name="connsiteY21" fmla="*/ 934280 h 2393777"/>
                <a:gd name="connsiteX22" fmla="*/ 2057 w 2394151"/>
                <a:gd name="connsiteY22" fmla="*/ 1110662 h 2393777"/>
                <a:gd name="connsiteX23" fmla="*/ 0 w 2394151"/>
                <a:gd name="connsiteY23" fmla="*/ 1148444 h 2393777"/>
                <a:gd name="connsiteX24" fmla="*/ 0 w 2394151"/>
                <a:gd name="connsiteY24" fmla="*/ 1230743 h 2393777"/>
                <a:gd name="connsiteX25" fmla="*/ 1496 w 2394151"/>
                <a:gd name="connsiteY25" fmla="*/ 1257116 h 2393777"/>
                <a:gd name="connsiteX26" fmla="*/ 935 w 2394151"/>
                <a:gd name="connsiteY26" fmla="*/ 1257116 h 2393777"/>
                <a:gd name="connsiteX27" fmla="*/ 7295 w 2394151"/>
                <a:gd name="connsiteY27" fmla="*/ 1351386 h 2393777"/>
                <a:gd name="connsiteX28" fmla="*/ 55552 w 2394151"/>
                <a:gd name="connsiteY28" fmla="*/ 1565363 h 2393777"/>
                <a:gd name="connsiteX29" fmla="*/ 177317 w 2394151"/>
                <a:gd name="connsiteY29" fmla="*/ 1826475 h 2393777"/>
                <a:gd name="connsiteX30" fmla="*/ 326203 w 2394151"/>
                <a:gd name="connsiteY30" fmla="*/ 2019130 h 2393777"/>
                <a:gd name="connsiteX31" fmla="*/ 460313 w 2394151"/>
                <a:gd name="connsiteY31" fmla="*/ 2140708 h 2393777"/>
                <a:gd name="connsiteX32" fmla="*/ 716188 w 2394151"/>
                <a:gd name="connsiteY32" fmla="*/ 2294270 h 2393777"/>
                <a:gd name="connsiteX33" fmla="*/ 932223 w 2394151"/>
                <a:gd name="connsiteY33" fmla="*/ 2366095 h 2393777"/>
                <a:gd name="connsiteX34" fmla="*/ 1111223 w 2394151"/>
                <a:gd name="connsiteY34" fmla="*/ 2392094 h 2393777"/>
                <a:gd name="connsiteX35" fmla="*/ 1150128 w 2394151"/>
                <a:gd name="connsiteY35" fmla="*/ 2393777 h 2393777"/>
                <a:gd name="connsiteX36" fmla="*/ 1228686 w 2394151"/>
                <a:gd name="connsiteY36" fmla="*/ 2393777 h 2393777"/>
                <a:gd name="connsiteX37" fmla="*/ 1256929 w 2394151"/>
                <a:gd name="connsiteY37" fmla="*/ 2392094 h 2393777"/>
                <a:gd name="connsiteX38" fmla="*/ 1256742 w 2394151"/>
                <a:gd name="connsiteY38" fmla="*/ 2392655 h 2393777"/>
                <a:gd name="connsiteX39" fmla="*/ 1424894 w 2394151"/>
                <a:gd name="connsiteY39" fmla="*/ 2374138 h 2393777"/>
                <a:gd name="connsiteX40" fmla="*/ 1764003 w 2394151"/>
                <a:gd name="connsiteY40" fmla="*/ 2252185 h 2393777"/>
                <a:gd name="connsiteX41" fmla="*/ 2022309 w 2394151"/>
                <a:gd name="connsiteY41" fmla="*/ 2064020 h 2393777"/>
                <a:gd name="connsiteX42" fmla="*/ 2130046 w 2394151"/>
                <a:gd name="connsiteY42" fmla="*/ 1946183 h 2393777"/>
                <a:gd name="connsiteX43" fmla="*/ 2296141 w 2394151"/>
                <a:gd name="connsiteY43" fmla="*/ 1671978 h 2393777"/>
                <a:gd name="connsiteX44" fmla="*/ 2369274 w 2394151"/>
                <a:gd name="connsiteY44" fmla="*/ 1446404 h 2393777"/>
                <a:gd name="connsiteX45" fmla="*/ 2392281 w 2394151"/>
                <a:gd name="connsiteY45" fmla="*/ 1280123 h 2393777"/>
                <a:gd name="connsiteX46" fmla="*/ 2393777 w 2394151"/>
                <a:gd name="connsiteY46" fmla="*/ 1241218 h 2393777"/>
                <a:gd name="connsiteX47" fmla="*/ 2394151 w 2394151"/>
                <a:gd name="connsiteY47" fmla="*/ 1150315 h 2393777"/>
                <a:gd name="connsiteX48" fmla="*/ 1761759 w 2394151"/>
                <a:gd name="connsiteY48" fmla="*/ 1915508 h 2393777"/>
                <a:gd name="connsiteX49" fmla="*/ 1358120 w 2394151"/>
                <a:gd name="connsiteY49" fmla="*/ 2096004 h 2393777"/>
                <a:gd name="connsiteX50" fmla="*/ 993573 w 2394151"/>
                <a:gd name="connsiteY50" fmla="*/ 2087026 h 2393777"/>
                <a:gd name="connsiteX51" fmla="*/ 437307 w 2394151"/>
                <a:gd name="connsiteY51" fmla="*/ 1703401 h 2393777"/>
                <a:gd name="connsiteX52" fmla="*/ 293658 w 2394151"/>
                <a:gd name="connsiteY52" fmla="*/ 1335113 h 2393777"/>
                <a:gd name="connsiteX53" fmla="*/ 413178 w 2394151"/>
                <a:gd name="connsiteY53" fmla="*/ 732087 h 2393777"/>
                <a:gd name="connsiteX54" fmla="*/ 484254 w 2394151"/>
                <a:gd name="connsiteY54" fmla="*/ 631457 h 2393777"/>
                <a:gd name="connsiteX55" fmla="*/ 494542 w 2394151"/>
                <a:gd name="connsiteY55" fmla="*/ 631083 h 2393777"/>
                <a:gd name="connsiteX56" fmla="*/ 510066 w 2394151"/>
                <a:gd name="connsiteY56" fmla="*/ 647169 h 2393777"/>
                <a:gd name="connsiteX57" fmla="*/ 510066 w 2394151"/>
                <a:gd name="connsiteY57" fmla="*/ 647169 h 2393777"/>
                <a:gd name="connsiteX58" fmla="*/ 629587 w 2394151"/>
                <a:gd name="connsiteY58" fmla="*/ 766689 h 2393777"/>
                <a:gd name="connsiteX59" fmla="*/ 722173 w 2394151"/>
                <a:gd name="connsiteY59" fmla="*/ 860211 h 2393777"/>
                <a:gd name="connsiteX60" fmla="*/ 808400 w 2394151"/>
                <a:gd name="connsiteY60" fmla="*/ 946251 h 2393777"/>
                <a:gd name="connsiteX61" fmla="*/ 845435 w 2394151"/>
                <a:gd name="connsiteY61" fmla="*/ 984033 h 2393777"/>
                <a:gd name="connsiteX62" fmla="*/ 845435 w 2394151"/>
                <a:gd name="connsiteY62" fmla="*/ 984033 h 2393777"/>
                <a:gd name="connsiteX63" fmla="*/ 907907 w 2394151"/>
                <a:gd name="connsiteY63" fmla="*/ 1046880 h 2393777"/>
                <a:gd name="connsiteX64" fmla="*/ 956164 w 2394151"/>
                <a:gd name="connsiteY64" fmla="*/ 1094763 h 2393777"/>
                <a:gd name="connsiteX65" fmla="*/ 969631 w 2394151"/>
                <a:gd name="connsiteY65" fmla="*/ 1108978 h 2393777"/>
                <a:gd name="connsiteX66" fmla="*/ 985717 w 2394151"/>
                <a:gd name="connsiteY66" fmla="*/ 1124503 h 2393777"/>
                <a:gd name="connsiteX67" fmla="*/ 1516358 w 2394151"/>
                <a:gd name="connsiteY67" fmla="*/ 1656827 h 2393777"/>
                <a:gd name="connsiteX68" fmla="*/ 1522530 w 2394151"/>
                <a:gd name="connsiteY68" fmla="*/ 1663748 h 2393777"/>
                <a:gd name="connsiteX69" fmla="*/ 1577521 w 2394151"/>
                <a:gd name="connsiteY69" fmla="*/ 1718926 h 2393777"/>
                <a:gd name="connsiteX70" fmla="*/ 1577521 w 2394151"/>
                <a:gd name="connsiteY70" fmla="*/ 1718926 h 2393777"/>
                <a:gd name="connsiteX71" fmla="*/ 1585003 w 2394151"/>
                <a:gd name="connsiteY71" fmla="*/ 1725846 h 2393777"/>
                <a:gd name="connsiteX72" fmla="*/ 1761946 w 2394151"/>
                <a:gd name="connsiteY72" fmla="*/ 1903163 h 2393777"/>
                <a:gd name="connsiteX73" fmla="*/ 1761759 w 2394151"/>
                <a:gd name="connsiteY73" fmla="*/ 1915508 h 2393777"/>
                <a:gd name="connsiteX74" fmla="*/ 1911393 w 2394151"/>
                <a:gd name="connsiteY74" fmla="*/ 1764938 h 2393777"/>
                <a:gd name="connsiteX75" fmla="*/ 1901293 w 2394151"/>
                <a:gd name="connsiteY75" fmla="*/ 1766996 h 2393777"/>
                <a:gd name="connsiteX76" fmla="*/ 1734263 w 2394151"/>
                <a:gd name="connsiteY76" fmla="*/ 1599592 h 2393777"/>
                <a:gd name="connsiteX77" fmla="*/ 1731458 w 2394151"/>
                <a:gd name="connsiteY77" fmla="*/ 1596038 h 2393777"/>
                <a:gd name="connsiteX78" fmla="*/ 1731458 w 2394151"/>
                <a:gd name="connsiteY78" fmla="*/ 1596038 h 2393777"/>
                <a:gd name="connsiteX79" fmla="*/ 1681704 w 2394151"/>
                <a:gd name="connsiteY79" fmla="*/ 1546285 h 2393777"/>
                <a:gd name="connsiteX80" fmla="*/ 1676654 w 2394151"/>
                <a:gd name="connsiteY80" fmla="*/ 1542170 h 2393777"/>
                <a:gd name="connsiteX81" fmla="*/ 1490920 w 2394151"/>
                <a:gd name="connsiteY81" fmla="*/ 1356436 h 2393777"/>
                <a:gd name="connsiteX82" fmla="*/ 1487928 w 2394151"/>
                <a:gd name="connsiteY82" fmla="*/ 1352882 h 2393777"/>
                <a:gd name="connsiteX83" fmla="*/ 1414794 w 2394151"/>
                <a:gd name="connsiteY83" fmla="*/ 1280123 h 2393777"/>
                <a:gd name="connsiteX84" fmla="*/ 1406564 w 2394151"/>
                <a:gd name="connsiteY84" fmla="*/ 1271332 h 2393777"/>
                <a:gd name="connsiteX85" fmla="*/ 1406564 w 2394151"/>
                <a:gd name="connsiteY85" fmla="*/ 1271332 h 2393777"/>
                <a:gd name="connsiteX86" fmla="*/ 1401701 w 2394151"/>
                <a:gd name="connsiteY86" fmla="*/ 1267030 h 2393777"/>
                <a:gd name="connsiteX87" fmla="*/ 1142459 w 2394151"/>
                <a:gd name="connsiteY87" fmla="*/ 1007788 h 2393777"/>
                <a:gd name="connsiteX88" fmla="*/ 1136848 w 2394151"/>
                <a:gd name="connsiteY88" fmla="*/ 1001616 h 2393777"/>
                <a:gd name="connsiteX89" fmla="*/ 1090274 w 2394151"/>
                <a:gd name="connsiteY89" fmla="*/ 955042 h 2393777"/>
                <a:gd name="connsiteX90" fmla="*/ 1090274 w 2394151"/>
                <a:gd name="connsiteY90" fmla="*/ 955042 h 2393777"/>
                <a:gd name="connsiteX91" fmla="*/ 1004047 w 2394151"/>
                <a:gd name="connsiteY91" fmla="*/ 868628 h 2393777"/>
                <a:gd name="connsiteX92" fmla="*/ 1004047 w 2394151"/>
                <a:gd name="connsiteY92" fmla="*/ 868628 h 2393777"/>
                <a:gd name="connsiteX93" fmla="*/ 899490 w 2394151"/>
                <a:gd name="connsiteY93" fmla="*/ 763884 h 2393777"/>
                <a:gd name="connsiteX94" fmla="*/ 891821 w 2394151"/>
                <a:gd name="connsiteY94" fmla="*/ 756963 h 2393777"/>
                <a:gd name="connsiteX95" fmla="*/ 631270 w 2394151"/>
                <a:gd name="connsiteY95" fmla="*/ 496599 h 2393777"/>
                <a:gd name="connsiteX96" fmla="*/ 632018 w 2394151"/>
                <a:gd name="connsiteY96" fmla="*/ 484067 h 2393777"/>
                <a:gd name="connsiteX97" fmla="*/ 1039959 w 2394151"/>
                <a:gd name="connsiteY97" fmla="*/ 297398 h 2393777"/>
                <a:gd name="connsiteX98" fmla="*/ 1706955 w 2394151"/>
                <a:gd name="connsiteY98" fmla="*/ 440860 h 2393777"/>
                <a:gd name="connsiteX99" fmla="*/ 2086465 w 2394151"/>
                <a:gd name="connsiteY99" fmla="*/ 992076 h 2393777"/>
                <a:gd name="connsiteX100" fmla="*/ 1911393 w 2394151"/>
                <a:gd name="connsiteY100" fmla="*/ 1764938 h 2393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2394151" h="2393777">
                  <a:moveTo>
                    <a:pt x="2394151" y="1150315"/>
                  </a:moveTo>
                  <a:cubicBezTo>
                    <a:pt x="2392468" y="1148070"/>
                    <a:pt x="2393216" y="1145452"/>
                    <a:pt x="2393216" y="1143207"/>
                  </a:cubicBezTo>
                  <a:cubicBezTo>
                    <a:pt x="2393216" y="1111971"/>
                    <a:pt x="2391345" y="1081109"/>
                    <a:pt x="2387605" y="1050060"/>
                  </a:cubicBezTo>
                  <a:cubicBezTo>
                    <a:pt x="2378439" y="974681"/>
                    <a:pt x="2361980" y="900799"/>
                    <a:pt x="2338225" y="828788"/>
                  </a:cubicBezTo>
                  <a:cubicBezTo>
                    <a:pt x="2309047" y="739568"/>
                    <a:pt x="2269954" y="655025"/>
                    <a:pt x="2220762" y="574970"/>
                  </a:cubicBezTo>
                  <a:cubicBezTo>
                    <a:pt x="2173066" y="497347"/>
                    <a:pt x="2117140" y="426458"/>
                    <a:pt x="2053920" y="360993"/>
                  </a:cubicBezTo>
                  <a:cubicBezTo>
                    <a:pt x="2023619" y="329570"/>
                    <a:pt x="1990886" y="300765"/>
                    <a:pt x="1957219" y="272896"/>
                  </a:cubicBezTo>
                  <a:cubicBezTo>
                    <a:pt x="1861265" y="193590"/>
                    <a:pt x="1755586" y="131117"/>
                    <a:pt x="1640368" y="84356"/>
                  </a:cubicBezTo>
                  <a:cubicBezTo>
                    <a:pt x="1577895" y="58919"/>
                    <a:pt x="1513739" y="38905"/>
                    <a:pt x="1447713" y="24877"/>
                  </a:cubicBezTo>
                  <a:cubicBezTo>
                    <a:pt x="1385615" y="11597"/>
                    <a:pt x="1322956" y="1122"/>
                    <a:pt x="1258800" y="935"/>
                  </a:cubicBezTo>
                  <a:cubicBezTo>
                    <a:pt x="1258800" y="1122"/>
                    <a:pt x="1258800" y="1309"/>
                    <a:pt x="1258800" y="1496"/>
                  </a:cubicBezTo>
                  <a:cubicBezTo>
                    <a:pt x="1250196" y="1870"/>
                    <a:pt x="1241218" y="2806"/>
                    <a:pt x="1232614" y="0"/>
                  </a:cubicBezTo>
                  <a:cubicBezTo>
                    <a:pt x="1204557" y="0"/>
                    <a:pt x="1176501" y="0"/>
                    <a:pt x="1148444" y="0"/>
                  </a:cubicBezTo>
                  <a:cubicBezTo>
                    <a:pt x="1145639" y="1870"/>
                    <a:pt x="1142459" y="935"/>
                    <a:pt x="1139466" y="935"/>
                  </a:cubicBezTo>
                  <a:cubicBezTo>
                    <a:pt x="1123942" y="561"/>
                    <a:pt x="1108230" y="935"/>
                    <a:pt x="1092893" y="2245"/>
                  </a:cubicBezTo>
                  <a:cubicBezTo>
                    <a:pt x="1037341" y="6921"/>
                    <a:pt x="982350" y="15712"/>
                    <a:pt x="927921" y="28244"/>
                  </a:cubicBezTo>
                  <a:cubicBezTo>
                    <a:pt x="807839" y="55926"/>
                    <a:pt x="695239" y="101751"/>
                    <a:pt x="589373" y="164411"/>
                  </a:cubicBezTo>
                  <a:cubicBezTo>
                    <a:pt x="524095" y="203129"/>
                    <a:pt x="463119" y="247645"/>
                    <a:pt x="406258" y="298147"/>
                  </a:cubicBezTo>
                  <a:cubicBezTo>
                    <a:pt x="365669" y="334246"/>
                    <a:pt x="327325" y="372403"/>
                    <a:pt x="291974" y="413552"/>
                  </a:cubicBezTo>
                  <a:cubicBezTo>
                    <a:pt x="253443" y="458255"/>
                    <a:pt x="218279" y="505390"/>
                    <a:pt x="186482" y="555144"/>
                  </a:cubicBezTo>
                  <a:cubicBezTo>
                    <a:pt x="152814" y="607890"/>
                    <a:pt x="123448" y="662694"/>
                    <a:pt x="98385" y="719742"/>
                  </a:cubicBezTo>
                  <a:cubicBezTo>
                    <a:pt x="68084" y="788948"/>
                    <a:pt x="43955" y="860398"/>
                    <a:pt x="27682" y="934280"/>
                  </a:cubicBezTo>
                  <a:cubicBezTo>
                    <a:pt x="14963" y="992450"/>
                    <a:pt x="4489" y="1050995"/>
                    <a:pt x="2057" y="1110662"/>
                  </a:cubicBezTo>
                  <a:cubicBezTo>
                    <a:pt x="1122" y="1123194"/>
                    <a:pt x="2432" y="1135912"/>
                    <a:pt x="0" y="1148444"/>
                  </a:cubicBezTo>
                  <a:cubicBezTo>
                    <a:pt x="0" y="1175940"/>
                    <a:pt x="0" y="1203248"/>
                    <a:pt x="0" y="1230743"/>
                  </a:cubicBezTo>
                  <a:cubicBezTo>
                    <a:pt x="2993" y="1239347"/>
                    <a:pt x="2057" y="1248325"/>
                    <a:pt x="1496" y="1257116"/>
                  </a:cubicBezTo>
                  <a:lnTo>
                    <a:pt x="935" y="1257116"/>
                  </a:lnTo>
                  <a:cubicBezTo>
                    <a:pt x="748" y="1288727"/>
                    <a:pt x="3180" y="1320150"/>
                    <a:pt x="7295" y="1351386"/>
                  </a:cubicBezTo>
                  <a:cubicBezTo>
                    <a:pt x="16834" y="1424146"/>
                    <a:pt x="32733" y="1495596"/>
                    <a:pt x="55552" y="1565363"/>
                  </a:cubicBezTo>
                  <a:cubicBezTo>
                    <a:pt x="85666" y="1657201"/>
                    <a:pt x="126254" y="1744176"/>
                    <a:pt x="177317" y="1826475"/>
                  </a:cubicBezTo>
                  <a:cubicBezTo>
                    <a:pt x="220337" y="1895868"/>
                    <a:pt x="270277" y="1959837"/>
                    <a:pt x="326203" y="2019130"/>
                  </a:cubicBezTo>
                  <a:cubicBezTo>
                    <a:pt x="367727" y="2063085"/>
                    <a:pt x="412617" y="2103486"/>
                    <a:pt x="460313" y="2140708"/>
                  </a:cubicBezTo>
                  <a:cubicBezTo>
                    <a:pt x="539245" y="2202432"/>
                    <a:pt x="624724" y="2253495"/>
                    <a:pt x="716188" y="2294270"/>
                  </a:cubicBezTo>
                  <a:cubicBezTo>
                    <a:pt x="785768" y="2325319"/>
                    <a:pt x="857967" y="2349261"/>
                    <a:pt x="932223" y="2366095"/>
                  </a:cubicBezTo>
                  <a:cubicBezTo>
                    <a:pt x="991141" y="2379562"/>
                    <a:pt x="1050621" y="2389849"/>
                    <a:pt x="1111223" y="2392094"/>
                  </a:cubicBezTo>
                  <a:cubicBezTo>
                    <a:pt x="1124129" y="2392655"/>
                    <a:pt x="1137222" y="2391158"/>
                    <a:pt x="1150128" y="2393777"/>
                  </a:cubicBezTo>
                  <a:cubicBezTo>
                    <a:pt x="1176314" y="2393777"/>
                    <a:pt x="1202500" y="2393777"/>
                    <a:pt x="1228686" y="2393777"/>
                  </a:cubicBezTo>
                  <a:cubicBezTo>
                    <a:pt x="1238038" y="2390784"/>
                    <a:pt x="1247390" y="2391719"/>
                    <a:pt x="1256929" y="2392094"/>
                  </a:cubicBezTo>
                  <a:cubicBezTo>
                    <a:pt x="1256929" y="2392281"/>
                    <a:pt x="1256742" y="2392468"/>
                    <a:pt x="1256742" y="2392655"/>
                  </a:cubicBezTo>
                  <a:cubicBezTo>
                    <a:pt x="1313416" y="2392842"/>
                    <a:pt x="1369342" y="2384986"/>
                    <a:pt x="1424894" y="2374138"/>
                  </a:cubicBezTo>
                  <a:cubicBezTo>
                    <a:pt x="1544040" y="2350757"/>
                    <a:pt x="1657014" y="2310169"/>
                    <a:pt x="1764003" y="2252185"/>
                  </a:cubicBezTo>
                  <a:cubicBezTo>
                    <a:pt x="1858647" y="2200936"/>
                    <a:pt x="1944313" y="2137715"/>
                    <a:pt x="2022309" y="2064020"/>
                  </a:cubicBezTo>
                  <a:cubicBezTo>
                    <a:pt x="2061027" y="2027547"/>
                    <a:pt x="2096753" y="1987706"/>
                    <a:pt x="2130046" y="1946183"/>
                  </a:cubicBezTo>
                  <a:cubicBezTo>
                    <a:pt x="2197382" y="1862014"/>
                    <a:pt x="2253121" y="1770924"/>
                    <a:pt x="2296141" y="1671978"/>
                  </a:cubicBezTo>
                  <a:cubicBezTo>
                    <a:pt x="2327938" y="1599218"/>
                    <a:pt x="2352440" y="1524027"/>
                    <a:pt x="2369274" y="1446404"/>
                  </a:cubicBezTo>
                  <a:cubicBezTo>
                    <a:pt x="2381058" y="1391600"/>
                    <a:pt x="2390410" y="1336423"/>
                    <a:pt x="2392281" y="1280123"/>
                  </a:cubicBezTo>
                  <a:cubicBezTo>
                    <a:pt x="2392655" y="1267217"/>
                    <a:pt x="2391158" y="1254124"/>
                    <a:pt x="2393777" y="1241218"/>
                  </a:cubicBezTo>
                  <a:cubicBezTo>
                    <a:pt x="2394151" y="1211478"/>
                    <a:pt x="2394151" y="1180803"/>
                    <a:pt x="2394151" y="1150315"/>
                  </a:cubicBezTo>
                  <a:close/>
                  <a:moveTo>
                    <a:pt x="1761759" y="1915508"/>
                  </a:moveTo>
                  <a:cubicBezTo>
                    <a:pt x="1641116" y="2006972"/>
                    <a:pt x="1507380" y="2068883"/>
                    <a:pt x="1358120" y="2096004"/>
                  </a:cubicBezTo>
                  <a:cubicBezTo>
                    <a:pt x="1236168" y="2118076"/>
                    <a:pt x="1114216" y="2116018"/>
                    <a:pt x="993573" y="2087026"/>
                  </a:cubicBezTo>
                  <a:cubicBezTo>
                    <a:pt x="758834" y="2030914"/>
                    <a:pt x="573287" y="1902602"/>
                    <a:pt x="437307" y="1703401"/>
                  </a:cubicBezTo>
                  <a:cubicBezTo>
                    <a:pt x="361180" y="1591923"/>
                    <a:pt x="313484" y="1468662"/>
                    <a:pt x="293658" y="1335113"/>
                  </a:cubicBezTo>
                  <a:cubicBezTo>
                    <a:pt x="261673" y="1120014"/>
                    <a:pt x="301513" y="918942"/>
                    <a:pt x="413178" y="732087"/>
                  </a:cubicBezTo>
                  <a:cubicBezTo>
                    <a:pt x="434314" y="696735"/>
                    <a:pt x="458443" y="663442"/>
                    <a:pt x="484254" y="631457"/>
                  </a:cubicBezTo>
                  <a:cubicBezTo>
                    <a:pt x="488369" y="626407"/>
                    <a:pt x="490614" y="626407"/>
                    <a:pt x="494542" y="631083"/>
                  </a:cubicBezTo>
                  <a:cubicBezTo>
                    <a:pt x="499405" y="636695"/>
                    <a:pt x="504829" y="641932"/>
                    <a:pt x="510066" y="647169"/>
                  </a:cubicBezTo>
                  <a:cubicBezTo>
                    <a:pt x="510066" y="647169"/>
                    <a:pt x="510066" y="647169"/>
                    <a:pt x="510066" y="647169"/>
                  </a:cubicBezTo>
                  <a:cubicBezTo>
                    <a:pt x="549907" y="687009"/>
                    <a:pt x="589747" y="726849"/>
                    <a:pt x="629587" y="766689"/>
                  </a:cubicBezTo>
                  <a:cubicBezTo>
                    <a:pt x="660449" y="797739"/>
                    <a:pt x="691311" y="828975"/>
                    <a:pt x="722173" y="860211"/>
                  </a:cubicBezTo>
                  <a:cubicBezTo>
                    <a:pt x="750978" y="888829"/>
                    <a:pt x="779782" y="917446"/>
                    <a:pt x="808400" y="946251"/>
                  </a:cubicBezTo>
                  <a:cubicBezTo>
                    <a:pt x="820932" y="958783"/>
                    <a:pt x="833090" y="971502"/>
                    <a:pt x="845435" y="984033"/>
                  </a:cubicBezTo>
                  <a:lnTo>
                    <a:pt x="845435" y="984033"/>
                  </a:lnTo>
                  <a:cubicBezTo>
                    <a:pt x="866757" y="1004608"/>
                    <a:pt x="887332" y="1025744"/>
                    <a:pt x="907907" y="1046880"/>
                  </a:cubicBezTo>
                  <a:cubicBezTo>
                    <a:pt x="923806" y="1062966"/>
                    <a:pt x="939891" y="1079051"/>
                    <a:pt x="956164" y="1094763"/>
                  </a:cubicBezTo>
                  <a:cubicBezTo>
                    <a:pt x="960840" y="1099252"/>
                    <a:pt x="965142" y="1104115"/>
                    <a:pt x="969631" y="1108978"/>
                  </a:cubicBezTo>
                  <a:cubicBezTo>
                    <a:pt x="975055" y="1114216"/>
                    <a:pt x="980480" y="1119266"/>
                    <a:pt x="985717" y="1124503"/>
                  </a:cubicBezTo>
                  <a:cubicBezTo>
                    <a:pt x="1162660" y="1302007"/>
                    <a:pt x="1339602" y="1479324"/>
                    <a:pt x="1516358" y="1656827"/>
                  </a:cubicBezTo>
                  <a:cubicBezTo>
                    <a:pt x="1518603" y="1659072"/>
                    <a:pt x="1520473" y="1661503"/>
                    <a:pt x="1522530" y="1663748"/>
                  </a:cubicBezTo>
                  <a:cubicBezTo>
                    <a:pt x="1541422" y="1681517"/>
                    <a:pt x="1559752" y="1700034"/>
                    <a:pt x="1577521" y="1718926"/>
                  </a:cubicBezTo>
                  <a:lnTo>
                    <a:pt x="1577521" y="1718926"/>
                  </a:lnTo>
                  <a:cubicBezTo>
                    <a:pt x="1579953" y="1721170"/>
                    <a:pt x="1582758" y="1723415"/>
                    <a:pt x="1585003" y="1725846"/>
                  </a:cubicBezTo>
                  <a:cubicBezTo>
                    <a:pt x="1643921" y="1784952"/>
                    <a:pt x="1702840" y="1844245"/>
                    <a:pt x="1761946" y="1903163"/>
                  </a:cubicBezTo>
                  <a:cubicBezTo>
                    <a:pt x="1767557" y="1908400"/>
                    <a:pt x="1767931" y="1910832"/>
                    <a:pt x="1761759" y="1915508"/>
                  </a:cubicBezTo>
                  <a:close/>
                  <a:moveTo>
                    <a:pt x="1911393" y="1764938"/>
                  </a:moveTo>
                  <a:cubicBezTo>
                    <a:pt x="1908587" y="1768679"/>
                    <a:pt x="1907091" y="1772794"/>
                    <a:pt x="1901293" y="1766996"/>
                  </a:cubicBezTo>
                  <a:cubicBezTo>
                    <a:pt x="1845741" y="1710883"/>
                    <a:pt x="1790002" y="1655331"/>
                    <a:pt x="1734263" y="1599592"/>
                  </a:cubicBezTo>
                  <a:cubicBezTo>
                    <a:pt x="1733141" y="1598470"/>
                    <a:pt x="1732393" y="1597161"/>
                    <a:pt x="1731458" y="1596038"/>
                  </a:cubicBezTo>
                  <a:cubicBezTo>
                    <a:pt x="1731458" y="1596038"/>
                    <a:pt x="1731458" y="1596038"/>
                    <a:pt x="1731458" y="1596038"/>
                  </a:cubicBezTo>
                  <a:cubicBezTo>
                    <a:pt x="1714250" y="1580140"/>
                    <a:pt x="1697603" y="1563493"/>
                    <a:pt x="1681704" y="1546285"/>
                  </a:cubicBezTo>
                  <a:cubicBezTo>
                    <a:pt x="1680021" y="1544976"/>
                    <a:pt x="1678337" y="1543666"/>
                    <a:pt x="1676654" y="1542170"/>
                  </a:cubicBezTo>
                  <a:cubicBezTo>
                    <a:pt x="1614743" y="1480259"/>
                    <a:pt x="1552831" y="1418347"/>
                    <a:pt x="1490920" y="1356436"/>
                  </a:cubicBezTo>
                  <a:cubicBezTo>
                    <a:pt x="1489798" y="1355314"/>
                    <a:pt x="1488863" y="1354005"/>
                    <a:pt x="1487928" y="1352882"/>
                  </a:cubicBezTo>
                  <a:cubicBezTo>
                    <a:pt x="1463612" y="1328567"/>
                    <a:pt x="1439109" y="1304438"/>
                    <a:pt x="1414794" y="1280123"/>
                  </a:cubicBezTo>
                  <a:cubicBezTo>
                    <a:pt x="1411988" y="1277317"/>
                    <a:pt x="1409369" y="1274324"/>
                    <a:pt x="1406564" y="1271332"/>
                  </a:cubicBezTo>
                  <a:cubicBezTo>
                    <a:pt x="1406564" y="1271332"/>
                    <a:pt x="1406564" y="1271332"/>
                    <a:pt x="1406564" y="1271332"/>
                  </a:cubicBezTo>
                  <a:cubicBezTo>
                    <a:pt x="1404880" y="1269835"/>
                    <a:pt x="1403197" y="1268526"/>
                    <a:pt x="1401701" y="1267030"/>
                  </a:cubicBezTo>
                  <a:cubicBezTo>
                    <a:pt x="1315287" y="1180616"/>
                    <a:pt x="1228873" y="1094202"/>
                    <a:pt x="1142459" y="1007788"/>
                  </a:cubicBezTo>
                  <a:cubicBezTo>
                    <a:pt x="1140402" y="1005731"/>
                    <a:pt x="1138718" y="1003673"/>
                    <a:pt x="1136848" y="1001616"/>
                  </a:cubicBezTo>
                  <a:cubicBezTo>
                    <a:pt x="1121323" y="986091"/>
                    <a:pt x="1105799" y="970566"/>
                    <a:pt x="1090274" y="955042"/>
                  </a:cubicBezTo>
                  <a:cubicBezTo>
                    <a:pt x="1090274" y="955042"/>
                    <a:pt x="1090274" y="955042"/>
                    <a:pt x="1090274" y="955042"/>
                  </a:cubicBezTo>
                  <a:cubicBezTo>
                    <a:pt x="1060908" y="926798"/>
                    <a:pt x="1032104" y="897994"/>
                    <a:pt x="1004047" y="868628"/>
                  </a:cubicBezTo>
                  <a:lnTo>
                    <a:pt x="1004047" y="868628"/>
                  </a:lnTo>
                  <a:cubicBezTo>
                    <a:pt x="968696" y="834212"/>
                    <a:pt x="933719" y="799422"/>
                    <a:pt x="899490" y="763884"/>
                  </a:cubicBezTo>
                  <a:cubicBezTo>
                    <a:pt x="896871" y="761639"/>
                    <a:pt x="894253" y="759395"/>
                    <a:pt x="891821" y="756963"/>
                  </a:cubicBezTo>
                  <a:cubicBezTo>
                    <a:pt x="805033" y="670175"/>
                    <a:pt x="718245" y="583200"/>
                    <a:pt x="631270" y="496599"/>
                  </a:cubicBezTo>
                  <a:cubicBezTo>
                    <a:pt x="625659" y="491175"/>
                    <a:pt x="626407" y="488743"/>
                    <a:pt x="632018" y="484067"/>
                  </a:cubicBezTo>
                  <a:cubicBezTo>
                    <a:pt x="751352" y="385309"/>
                    <a:pt x="887519" y="322836"/>
                    <a:pt x="1039959" y="297398"/>
                  </a:cubicBezTo>
                  <a:cubicBezTo>
                    <a:pt x="1280871" y="257184"/>
                    <a:pt x="1504574" y="303945"/>
                    <a:pt x="1706955" y="440860"/>
                  </a:cubicBezTo>
                  <a:cubicBezTo>
                    <a:pt x="1904659" y="574596"/>
                    <a:pt x="2034093" y="758834"/>
                    <a:pt x="2086465" y="992076"/>
                  </a:cubicBezTo>
                  <a:cubicBezTo>
                    <a:pt x="2150247" y="1276008"/>
                    <a:pt x="2087587" y="1533940"/>
                    <a:pt x="1911393" y="1764938"/>
                  </a:cubicBezTo>
                  <a:close/>
                </a:path>
              </a:pathLst>
            </a:custGeom>
            <a:solidFill>
              <a:schemeClr val="accent3"/>
            </a:solidFill>
            <a:ln w="1868" cap="flat">
              <a:noFill/>
              <a:prstDash val="solid"/>
              <a:miter/>
            </a:ln>
          </p:spPr>
          <p:txBody>
            <a:bodyPr rtlCol="0" anchor="ctr"/>
            <a:lstStyle/>
            <a:p>
              <a:endParaRPr lang="en-US" dirty="0"/>
            </a:p>
          </p:txBody>
        </p:sp>
        <p:sp>
          <p:nvSpPr>
            <p:cNvPr id="109" name="Freeform: Shape 268">
              <a:extLst>
                <a:ext uri="{FF2B5EF4-FFF2-40B4-BE49-F238E27FC236}">
                  <a16:creationId xmlns:a16="http://schemas.microsoft.com/office/drawing/2014/main" id="{35CA0508-EAFE-4B87-8A84-B0E851C17252}"/>
                </a:ext>
              </a:extLst>
            </p:cNvPr>
            <p:cNvSpPr/>
            <p:nvPr/>
          </p:nvSpPr>
          <p:spPr>
            <a:xfrm>
              <a:off x="3403356" y="5377279"/>
              <a:ext cx="1409531" cy="991649"/>
            </a:xfrm>
            <a:custGeom>
              <a:avLst/>
              <a:gdLst>
                <a:gd name="connsiteX0" fmla="*/ 472957 w 1409531"/>
                <a:gd name="connsiteY0" fmla="*/ 923640 h 991649"/>
                <a:gd name="connsiteX1" fmla="*/ 475702 w 1409531"/>
                <a:gd name="connsiteY1" fmla="*/ 923849 h 991649"/>
                <a:gd name="connsiteX2" fmla="*/ 473976 w 1409531"/>
                <a:gd name="connsiteY2" fmla="*/ 923861 h 991649"/>
                <a:gd name="connsiteX3" fmla="*/ 441076 w 1409531"/>
                <a:gd name="connsiteY3" fmla="*/ 916742 h 991649"/>
                <a:gd name="connsiteX4" fmla="*/ 472957 w 1409531"/>
                <a:gd name="connsiteY4" fmla="*/ 923640 h 991649"/>
                <a:gd name="connsiteX5" fmla="*/ 450967 w 1409531"/>
                <a:gd name="connsiteY5" fmla="*/ 921970 h 991649"/>
                <a:gd name="connsiteX6" fmla="*/ 867795 w 1409531"/>
                <a:gd name="connsiteY6" fmla="*/ 913398 h 991649"/>
                <a:gd name="connsiteX7" fmla="*/ 863017 w 1409531"/>
                <a:gd name="connsiteY7" fmla="*/ 917589 h 991649"/>
                <a:gd name="connsiteX8" fmla="*/ 843613 w 1409531"/>
                <a:gd name="connsiteY8" fmla="*/ 919800 h 991649"/>
                <a:gd name="connsiteX9" fmla="*/ 1010295 w 1409531"/>
                <a:gd name="connsiteY9" fmla="*/ 895704 h 991649"/>
                <a:gd name="connsiteX10" fmla="*/ 975249 w 1409531"/>
                <a:gd name="connsiteY10" fmla="*/ 901096 h 991649"/>
                <a:gd name="connsiteX11" fmla="*/ 946793 w 1409531"/>
                <a:gd name="connsiteY11" fmla="*/ 915623 h 991649"/>
                <a:gd name="connsiteX12" fmla="*/ 865619 w 1409531"/>
                <a:gd name="connsiteY12" fmla="*/ 973284 h 991649"/>
                <a:gd name="connsiteX13" fmla="*/ 773512 w 1409531"/>
                <a:gd name="connsiteY13" fmla="*/ 971337 h 991649"/>
                <a:gd name="connsiteX14" fmla="*/ 679607 w 1409531"/>
                <a:gd name="connsiteY14" fmla="*/ 943779 h 991649"/>
                <a:gd name="connsiteX15" fmla="*/ 670321 w 1409531"/>
                <a:gd name="connsiteY15" fmla="*/ 947524 h 991649"/>
                <a:gd name="connsiteX16" fmla="*/ 563387 w 1409531"/>
                <a:gd name="connsiteY16" fmla="*/ 984666 h 991649"/>
                <a:gd name="connsiteX17" fmla="*/ 506924 w 1409531"/>
                <a:gd name="connsiteY17" fmla="*/ 932098 h 991649"/>
                <a:gd name="connsiteX18" fmla="*/ 493595 w 1409531"/>
                <a:gd name="connsiteY18" fmla="*/ 925208 h 991649"/>
                <a:gd name="connsiteX19" fmla="*/ 475702 w 1409531"/>
                <a:gd name="connsiteY19" fmla="*/ 923849 h 991649"/>
                <a:gd name="connsiteX20" fmla="*/ 495692 w 1409531"/>
                <a:gd name="connsiteY20" fmla="*/ 923711 h 991649"/>
                <a:gd name="connsiteX21" fmla="*/ 507823 w 1409531"/>
                <a:gd name="connsiteY21" fmla="*/ 930151 h 991649"/>
                <a:gd name="connsiteX22" fmla="*/ 549009 w 1409531"/>
                <a:gd name="connsiteY22" fmla="*/ 974931 h 991649"/>
                <a:gd name="connsiteX23" fmla="*/ 651301 w 1409531"/>
                <a:gd name="connsiteY23" fmla="*/ 969989 h 991649"/>
                <a:gd name="connsiteX24" fmla="*/ 668524 w 1409531"/>
                <a:gd name="connsiteY24" fmla="*/ 947524 h 991649"/>
                <a:gd name="connsiteX25" fmla="*/ 681703 w 1409531"/>
                <a:gd name="connsiteY25" fmla="*/ 942432 h 991649"/>
                <a:gd name="connsiteX26" fmla="*/ 772913 w 1409531"/>
                <a:gd name="connsiteY26" fmla="*/ 969091 h 991649"/>
                <a:gd name="connsiteX27" fmla="*/ 853787 w 1409531"/>
                <a:gd name="connsiteY27" fmla="*/ 973434 h 991649"/>
                <a:gd name="connsiteX28" fmla="*/ 937208 w 1409531"/>
                <a:gd name="connsiteY28" fmla="*/ 924909 h 991649"/>
                <a:gd name="connsiteX29" fmla="*/ 951586 w 1409531"/>
                <a:gd name="connsiteY29" fmla="*/ 906787 h 991649"/>
                <a:gd name="connsiteX30" fmla="*/ 962070 w 1409531"/>
                <a:gd name="connsiteY30" fmla="*/ 900347 h 991649"/>
                <a:gd name="connsiteX31" fmla="*/ 1010295 w 1409531"/>
                <a:gd name="connsiteY31" fmla="*/ 895704 h 991649"/>
                <a:gd name="connsiteX32" fmla="*/ 355655 w 1409531"/>
                <a:gd name="connsiteY32" fmla="*/ 844715 h 991649"/>
                <a:gd name="connsiteX33" fmla="*/ 371084 w 1409531"/>
                <a:gd name="connsiteY33" fmla="*/ 845981 h 991649"/>
                <a:gd name="connsiteX34" fmla="*/ 383516 w 1409531"/>
                <a:gd name="connsiteY34" fmla="*/ 854518 h 991649"/>
                <a:gd name="connsiteX35" fmla="*/ 410623 w 1409531"/>
                <a:gd name="connsiteY35" fmla="*/ 897202 h 991649"/>
                <a:gd name="connsiteX36" fmla="*/ 437036 w 1409531"/>
                <a:gd name="connsiteY36" fmla="*/ 914607 h 991649"/>
                <a:gd name="connsiteX37" fmla="*/ 413169 w 1409531"/>
                <a:gd name="connsiteY37" fmla="*/ 901994 h 991649"/>
                <a:gd name="connsiteX38" fmla="*/ 381119 w 1409531"/>
                <a:gd name="connsiteY38" fmla="*/ 853919 h 991649"/>
                <a:gd name="connsiteX39" fmla="*/ 371084 w 1409531"/>
                <a:gd name="connsiteY39" fmla="*/ 846880 h 991649"/>
                <a:gd name="connsiteX40" fmla="*/ 349470 w 1409531"/>
                <a:gd name="connsiteY40" fmla="*/ 843847 h 991649"/>
                <a:gd name="connsiteX41" fmla="*/ 355655 w 1409531"/>
                <a:gd name="connsiteY41" fmla="*/ 844715 h 991649"/>
                <a:gd name="connsiteX42" fmla="*/ 351015 w 1409531"/>
                <a:gd name="connsiteY42" fmla="*/ 844334 h 991649"/>
                <a:gd name="connsiteX43" fmla="*/ 318510 w 1409531"/>
                <a:gd name="connsiteY43" fmla="*/ 834083 h 991649"/>
                <a:gd name="connsiteX44" fmla="*/ 349470 w 1409531"/>
                <a:gd name="connsiteY44" fmla="*/ 843847 h 991649"/>
                <a:gd name="connsiteX45" fmla="*/ 328401 w 1409531"/>
                <a:gd name="connsiteY45" fmla="*/ 840889 h 991649"/>
                <a:gd name="connsiteX46" fmla="*/ 286683 w 1409531"/>
                <a:gd name="connsiteY46" fmla="*/ 805165 h 991649"/>
                <a:gd name="connsiteX47" fmla="*/ 308465 w 1409531"/>
                <a:gd name="connsiteY47" fmla="*/ 827170 h 991649"/>
                <a:gd name="connsiteX48" fmla="*/ 291539 w 1409531"/>
                <a:gd name="connsiteY48" fmla="*/ 815522 h 991649"/>
                <a:gd name="connsiteX49" fmla="*/ 643930 w 1409531"/>
                <a:gd name="connsiteY49" fmla="*/ 789447 h 991649"/>
                <a:gd name="connsiteX50" fmla="*/ 625841 w 1409531"/>
                <a:gd name="connsiteY50" fmla="*/ 789517 h 991649"/>
                <a:gd name="connsiteX51" fmla="*/ 615357 w 1409531"/>
                <a:gd name="connsiteY51" fmla="*/ 795957 h 991649"/>
                <a:gd name="connsiteX52" fmla="*/ 566083 w 1409531"/>
                <a:gd name="connsiteY52" fmla="*/ 859908 h 991649"/>
                <a:gd name="connsiteX53" fmla="*/ 556498 w 1409531"/>
                <a:gd name="connsiteY53" fmla="*/ 906636 h 991649"/>
                <a:gd name="connsiteX54" fmla="*/ 597385 w 1409531"/>
                <a:gd name="connsiteY54" fmla="*/ 937938 h 991649"/>
                <a:gd name="connsiteX55" fmla="*/ 615657 w 1409531"/>
                <a:gd name="connsiteY55" fmla="*/ 932396 h 991649"/>
                <a:gd name="connsiteX56" fmla="*/ 670471 w 1409531"/>
                <a:gd name="connsiteY56" fmla="*/ 860358 h 991649"/>
                <a:gd name="connsiteX57" fmla="*/ 678260 w 1409531"/>
                <a:gd name="connsiteY57" fmla="*/ 825462 h 991649"/>
                <a:gd name="connsiteX58" fmla="*/ 643930 w 1409531"/>
                <a:gd name="connsiteY58" fmla="*/ 789447 h 991649"/>
                <a:gd name="connsiteX59" fmla="*/ 209643 w 1409531"/>
                <a:gd name="connsiteY59" fmla="*/ 708649 h 991649"/>
                <a:gd name="connsiteX60" fmla="*/ 256362 w 1409531"/>
                <a:gd name="connsiteY60" fmla="*/ 735003 h 991649"/>
                <a:gd name="connsiteX61" fmla="*/ 258278 w 1409531"/>
                <a:gd name="connsiteY61" fmla="*/ 737681 h 991649"/>
                <a:gd name="connsiteX62" fmla="*/ 214727 w 1409531"/>
                <a:gd name="connsiteY62" fmla="*/ 715084 h 991649"/>
                <a:gd name="connsiteX63" fmla="*/ 544067 w 1409531"/>
                <a:gd name="connsiteY63" fmla="*/ 673747 h 991649"/>
                <a:gd name="connsiteX64" fmla="*/ 527143 w 1409531"/>
                <a:gd name="connsiteY64" fmla="*/ 683482 h 991649"/>
                <a:gd name="connsiteX65" fmla="*/ 510969 w 1409531"/>
                <a:gd name="connsiteY65" fmla="*/ 705797 h 991649"/>
                <a:gd name="connsiteX66" fmla="*/ 442824 w 1409531"/>
                <a:gd name="connsiteY66" fmla="*/ 795808 h 991649"/>
                <a:gd name="connsiteX67" fmla="*/ 435485 w 1409531"/>
                <a:gd name="connsiteY67" fmla="*/ 835946 h 991649"/>
                <a:gd name="connsiteX68" fmla="*/ 481614 w 1409531"/>
                <a:gd name="connsiteY68" fmla="*/ 868295 h 991649"/>
                <a:gd name="connsiteX69" fmla="*/ 487455 w 1409531"/>
                <a:gd name="connsiteY69" fmla="*/ 867247 h 991649"/>
                <a:gd name="connsiteX70" fmla="*/ 498388 w 1409531"/>
                <a:gd name="connsiteY70" fmla="*/ 860657 h 991649"/>
                <a:gd name="connsiteX71" fmla="*/ 587949 w 1409531"/>
                <a:gd name="connsiteY71" fmla="*/ 738147 h 991649"/>
                <a:gd name="connsiteX72" fmla="*/ 593341 w 1409531"/>
                <a:gd name="connsiteY72" fmla="*/ 720923 h 991649"/>
                <a:gd name="connsiteX73" fmla="*/ 592592 w 1409531"/>
                <a:gd name="connsiteY73" fmla="*/ 711189 h 991649"/>
                <a:gd name="connsiteX74" fmla="*/ 544067 w 1409531"/>
                <a:gd name="connsiteY74" fmla="*/ 673747 h 991649"/>
                <a:gd name="connsiteX75" fmla="*/ 1049651 w 1409531"/>
                <a:gd name="connsiteY75" fmla="*/ 596854 h 991649"/>
                <a:gd name="connsiteX76" fmla="*/ 1141791 w 1409531"/>
                <a:gd name="connsiteY76" fmla="*/ 656374 h 991649"/>
                <a:gd name="connsiteX77" fmla="*/ 1141954 w 1409531"/>
                <a:gd name="connsiteY77" fmla="*/ 656444 h 991649"/>
                <a:gd name="connsiteX78" fmla="*/ 1050208 w 1409531"/>
                <a:gd name="connsiteY78" fmla="*/ 597159 h 991649"/>
                <a:gd name="connsiteX79" fmla="*/ 302342 w 1409531"/>
                <a:gd name="connsiteY79" fmla="*/ 566363 h 991649"/>
                <a:gd name="connsiteX80" fmla="*/ 281524 w 1409531"/>
                <a:gd name="connsiteY80" fmla="*/ 567261 h 991649"/>
                <a:gd name="connsiteX81" fmla="*/ 272088 w 1409531"/>
                <a:gd name="connsiteY81" fmla="*/ 572653 h 991649"/>
                <a:gd name="connsiteX82" fmla="*/ 231052 w 1409531"/>
                <a:gd name="connsiteY82" fmla="*/ 627768 h 991649"/>
                <a:gd name="connsiteX83" fmla="*/ 228806 w 1409531"/>
                <a:gd name="connsiteY83" fmla="*/ 635556 h 991649"/>
                <a:gd name="connsiteX84" fmla="*/ 280475 w 1409531"/>
                <a:gd name="connsiteY84" fmla="*/ 687376 h 991649"/>
                <a:gd name="connsiteX85" fmla="*/ 291558 w 1409531"/>
                <a:gd name="connsiteY85" fmla="*/ 682433 h 991649"/>
                <a:gd name="connsiteX86" fmla="*/ 330348 w 1409531"/>
                <a:gd name="connsiteY86" fmla="*/ 632261 h 991649"/>
                <a:gd name="connsiteX87" fmla="*/ 336039 w 1409531"/>
                <a:gd name="connsiteY87" fmla="*/ 611892 h 991649"/>
                <a:gd name="connsiteX88" fmla="*/ 335140 w 1409531"/>
                <a:gd name="connsiteY88" fmla="*/ 600660 h 991649"/>
                <a:gd name="connsiteX89" fmla="*/ 302342 w 1409531"/>
                <a:gd name="connsiteY89" fmla="*/ 566363 h 991649"/>
                <a:gd name="connsiteX90" fmla="*/ 452559 w 1409531"/>
                <a:gd name="connsiteY90" fmla="*/ 566064 h 991649"/>
                <a:gd name="connsiteX91" fmla="*/ 441776 w 1409531"/>
                <a:gd name="connsiteY91" fmla="*/ 571605 h 991649"/>
                <a:gd name="connsiteX92" fmla="*/ 361051 w 1409531"/>
                <a:gd name="connsiteY92" fmla="*/ 676742 h 991649"/>
                <a:gd name="connsiteX93" fmla="*/ 324357 w 1409531"/>
                <a:gd name="connsiteY93" fmla="*/ 730359 h 991649"/>
                <a:gd name="connsiteX94" fmla="*/ 318666 w 1409531"/>
                <a:gd name="connsiteY94" fmla="*/ 747882 h 991649"/>
                <a:gd name="connsiteX95" fmla="*/ 376476 w 1409531"/>
                <a:gd name="connsiteY95" fmla="*/ 791764 h 991649"/>
                <a:gd name="connsiteX96" fmla="*/ 387859 w 1409531"/>
                <a:gd name="connsiteY96" fmla="*/ 784276 h 991649"/>
                <a:gd name="connsiteX97" fmla="*/ 499286 w 1409531"/>
                <a:gd name="connsiteY97" fmla="*/ 630463 h 991649"/>
                <a:gd name="connsiteX98" fmla="*/ 504229 w 1409531"/>
                <a:gd name="connsiteY98" fmla="*/ 614289 h 991649"/>
                <a:gd name="connsiteX99" fmla="*/ 504229 w 1409531"/>
                <a:gd name="connsiteY99" fmla="*/ 608597 h 991649"/>
                <a:gd name="connsiteX100" fmla="*/ 452559 w 1409531"/>
                <a:gd name="connsiteY100" fmla="*/ 566064 h 991649"/>
                <a:gd name="connsiteX101" fmla="*/ 448814 w 1409531"/>
                <a:gd name="connsiteY101" fmla="*/ 514095 h 991649"/>
                <a:gd name="connsiteX102" fmla="*/ 409126 w 1409531"/>
                <a:gd name="connsiteY102" fmla="*/ 528417 h 991649"/>
                <a:gd name="connsiteX103" fmla="*/ 380369 w 1409531"/>
                <a:gd name="connsiteY103" fmla="*/ 559315 h 991649"/>
                <a:gd name="connsiteX104" fmla="*/ 380520 w 1409531"/>
                <a:gd name="connsiteY104" fmla="*/ 559474 h 991649"/>
                <a:gd name="connsiteX105" fmla="*/ 409425 w 1409531"/>
                <a:gd name="connsiteY105" fmla="*/ 528415 h 991649"/>
                <a:gd name="connsiteX106" fmla="*/ 449109 w 1409531"/>
                <a:gd name="connsiteY106" fmla="*/ 514096 h 991649"/>
                <a:gd name="connsiteX107" fmla="*/ 1366001 w 1409531"/>
                <a:gd name="connsiteY107" fmla="*/ 513691 h 991649"/>
                <a:gd name="connsiteX108" fmla="*/ 1372154 w 1409531"/>
                <a:gd name="connsiteY108" fmla="*/ 518831 h 991649"/>
                <a:gd name="connsiteX109" fmla="*/ 1372173 w 1409531"/>
                <a:gd name="connsiteY109" fmla="*/ 518825 h 991649"/>
                <a:gd name="connsiteX110" fmla="*/ 141340 w 1409531"/>
                <a:gd name="connsiteY110" fmla="*/ 512448 h 991649"/>
                <a:gd name="connsiteX111" fmla="*/ 141512 w 1409531"/>
                <a:gd name="connsiteY111" fmla="*/ 512643 h 991649"/>
                <a:gd name="connsiteX112" fmla="*/ 140807 w 1409531"/>
                <a:gd name="connsiteY112" fmla="*/ 513298 h 991649"/>
                <a:gd name="connsiteX113" fmla="*/ 303184 w 1409531"/>
                <a:gd name="connsiteY113" fmla="*/ 510070 h 991649"/>
                <a:gd name="connsiteX114" fmla="*/ 271061 w 1409531"/>
                <a:gd name="connsiteY114" fmla="*/ 513653 h 991649"/>
                <a:gd name="connsiteX115" fmla="*/ 237546 w 1409531"/>
                <a:gd name="connsiteY115" fmla="*/ 530393 h 991649"/>
                <a:gd name="connsiteX116" fmla="*/ 237791 w 1409531"/>
                <a:gd name="connsiteY116" fmla="*/ 530419 h 991649"/>
                <a:gd name="connsiteX117" fmla="*/ 271360 w 1409531"/>
                <a:gd name="connsiteY117" fmla="*/ 513715 h 991649"/>
                <a:gd name="connsiteX118" fmla="*/ 303394 w 1409531"/>
                <a:gd name="connsiteY118" fmla="*/ 510135 h 991649"/>
                <a:gd name="connsiteX119" fmla="*/ 452369 w 1409531"/>
                <a:gd name="connsiteY119" fmla="*/ 405279 h 991649"/>
                <a:gd name="connsiteX120" fmla="*/ 455853 w 1409531"/>
                <a:gd name="connsiteY120" fmla="*/ 406711 h 991649"/>
                <a:gd name="connsiteX121" fmla="*/ 513665 w 1409531"/>
                <a:gd name="connsiteY121" fmla="*/ 407460 h 991649"/>
                <a:gd name="connsiteX122" fmla="*/ 455854 w 1409531"/>
                <a:gd name="connsiteY122" fmla="*/ 406711 h 991649"/>
                <a:gd name="connsiteX123" fmla="*/ 1034758 w 1409531"/>
                <a:gd name="connsiteY123" fmla="*/ 394241 h 991649"/>
                <a:gd name="connsiteX124" fmla="*/ 1043600 w 1409531"/>
                <a:gd name="connsiteY124" fmla="*/ 399934 h 991649"/>
                <a:gd name="connsiteX125" fmla="*/ 1116472 w 1409531"/>
                <a:gd name="connsiteY125" fmla="*/ 457185 h 991649"/>
                <a:gd name="connsiteX126" fmla="*/ 1043899 w 1409531"/>
                <a:gd name="connsiteY126" fmla="*/ 400121 h 991649"/>
                <a:gd name="connsiteX127" fmla="*/ 423803 w 1409531"/>
                <a:gd name="connsiteY127" fmla="*/ 307265 h 991649"/>
                <a:gd name="connsiteX128" fmla="*/ 473826 w 1409531"/>
                <a:gd name="connsiteY128" fmla="*/ 357587 h 991649"/>
                <a:gd name="connsiteX129" fmla="*/ 512467 w 1409531"/>
                <a:gd name="connsiteY129" fmla="*/ 395928 h 991649"/>
                <a:gd name="connsiteX130" fmla="*/ 523250 w 1409531"/>
                <a:gd name="connsiteY130" fmla="*/ 407310 h 991649"/>
                <a:gd name="connsiteX131" fmla="*/ 523249 w 1409531"/>
                <a:gd name="connsiteY131" fmla="*/ 407310 h 991649"/>
                <a:gd name="connsiteX132" fmla="*/ 487436 w 1409531"/>
                <a:gd name="connsiteY132" fmla="*/ 411934 h 991649"/>
                <a:gd name="connsiteX133" fmla="*/ 451510 w 1409531"/>
                <a:gd name="connsiteY133" fmla="*/ 407909 h 991649"/>
                <a:gd name="connsiteX134" fmla="*/ 443197 w 1409531"/>
                <a:gd name="connsiteY134" fmla="*/ 401510 h 991649"/>
                <a:gd name="connsiteX135" fmla="*/ 439772 w 1409531"/>
                <a:gd name="connsiteY135" fmla="*/ 400103 h 991649"/>
                <a:gd name="connsiteX136" fmla="*/ 438733 w 1409531"/>
                <a:gd name="connsiteY136" fmla="*/ 398924 h 991649"/>
                <a:gd name="connsiteX137" fmla="*/ 436398 w 1409531"/>
                <a:gd name="connsiteY137" fmla="*/ 396277 h 991649"/>
                <a:gd name="connsiteX138" fmla="*/ 436399 w 1409531"/>
                <a:gd name="connsiteY138" fmla="*/ 396278 h 991649"/>
                <a:gd name="connsiteX139" fmla="*/ 428296 w 1409531"/>
                <a:gd name="connsiteY139" fmla="*/ 387091 h 991649"/>
                <a:gd name="connsiteX140" fmla="*/ 418861 w 1409531"/>
                <a:gd name="connsiteY140" fmla="*/ 336470 h 991649"/>
                <a:gd name="connsiteX141" fmla="*/ 423803 w 1409531"/>
                <a:gd name="connsiteY141" fmla="*/ 307265 h 991649"/>
                <a:gd name="connsiteX142" fmla="*/ 423653 w 1409531"/>
                <a:gd name="connsiteY142" fmla="*/ 307265 h 991649"/>
                <a:gd name="connsiteX143" fmla="*/ 418860 w 1409531"/>
                <a:gd name="connsiteY143" fmla="*/ 336470 h 991649"/>
                <a:gd name="connsiteX144" fmla="*/ 428296 w 1409531"/>
                <a:gd name="connsiteY144" fmla="*/ 387091 h 991649"/>
                <a:gd name="connsiteX145" fmla="*/ 436398 w 1409531"/>
                <a:gd name="connsiteY145" fmla="*/ 396277 h 991649"/>
                <a:gd name="connsiteX146" fmla="*/ 426799 w 1409531"/>
                <a:gd name="connsiteY146" fmla="*/ 388888 h 991649"/>
                <a:gd name="connsiteX147" fmla="*/ 423653 w 1409531"/>
                <a:gd name="connsiteY147" fmla="*/ 307265 h 991649"/>
                <a:gd name="connsiteX148" fmla="*/ 1118628 w 1409531"/>
                <a:gd name="connsiteY148" fmla="*/ 71103 h 991649"/>
                <a:gd name="connsiteX149" fmla="*/ 1120225 w 1409531"/>
                <a:gd name="connsiteY149" fmla="*/ 79767 h 991649"/>
                <a:gd name="connsiteX150" fmla="*/ 1123969 w 1409531"/>
                <a:gd name="connsiteY150" fmla="*/ 90850 h 991649"/>
                <a:gd name="connsiteX151" fmla="*/ 1116781 w 1409531"/>
                <a:gd name="connsiteY151" fmla="*/ 77670 h 991649"/>
                <a:gd name="connsiteX152" fmla="*/ 1121703 w 1409531"/>
                <a:gd name="connsiteY152" fmla="*/ 60169 h 991649"/>
                <a:gd name="connsiteX153" fmla="*/ 1121566 w 1409531"/>
                <a:gd name="connsiteY153" fmla="*/ 60656 h 991649"/>
                <a:gd name="connsiteX154" fmla="*/ 1117641 w 1409531"/>
                <a:gd name="connsiteY154" fmla="*/ 64790 h 991649"/>
                <a:gd name="connsiteX155" fmla="*/ 1118721 w 1409531"/>
                <a:gd name="connsiteY155" fmla="*/ 70769 h 991649"/>
                <a:gd name="connsiteX156" fmla="*/ 1118628 w 1409531"/>
                <a:gd name="connsiteY156" fmla="*/ 71103 h 991649"/>
                <a:gd name="connsiteX157" fmla="*/ 1117436 w 1409531"/>
                <a:gd name="connsiteY157" fmla="*/ 64640 h 991649"/>
                <a:gd name="connsiteX158" fmla="*/ 155269 w 1409531"/>
                <a:gd name="connsiteY158" fmla="*/ 37532 h 991649"/>
                <a:gd name="connsiteX159" fmla="*/ 250971 w 1409531"/>
                <a:gd name="connsiteY159" fmla="*/ 133233 h 991649"/>
                <a:gd name="connsiteX160" fmla="*/ 324883 w 1409531"/>
                <a:gd name="connsiteY160" fmla="*/ 207892 h 991649"/>
                <a:gd name="connsiteX161" fmla="*/ 324956 w 1409531"/>
                <a:gd name="connsiteY161" fmla="*/ 207819 h 991649"/>
                <a:gd name="connsiteX162" fmla="*/ 324915 w 1409531"/>
                <a:gd name="connsiteY162" fmla="*/ 207925 h 991649"/>
                <a:gd name="connsiteX163" fmla="*/ 325106 w 1409531"/>
                <a:gd name="connsiteY163" fmla="*/ 208117 h 991649"/>
                <a:gd name="connsiteX164" fmla="*/ 324730 w 1409531"/>
                <a:gd name="connsiteY164" fmla="*/ 208399 h 991649"/>
                <a:gd name="connsiteX165" fmla="*/ 321512 w 1409531"/>
                <a:gd name="connsiteY165" fmla="*/ 216655 h 991649"/>
                <a:gd name="connsiteX166" fmla="*/ 179981 w 1409531"/>
                <a:gd name="connsiteY166" fmla="*/ 452091 h 991649"/>
                <a:gd name="connsiteX167" fmla="*/ 176087 w 1409531"/>
                <a:gd name="connsiteY167" fmla="*/ 458531 h 991649"/>
                <a:gd name="connsiteX168" fmla="*/ 177135 w 1409531"/>
                <a:gd name="connsiteY168" fmla="*/ 469464 h 991649"/>
                <a:gd name="connsiteX169" fmla="*/ 228356 w 1409531"/>
                <a:gd name="connsiteY169" fmla="*/ 528023 h 991649"/>
                <a:gd name="connsiteX170" fmla="*/ 236892 w 1409531"/>
                <a:gd name="connsiteY170" fmla="*/ 528473 h 991649"/>
                <a:gd name="connsiteX171" fmla="*/ 262503 w 1409531"/>
                <a:gd name="connsiteY171" fmla="*/ 514544 h 991649"/>
                <a:gd name="connsiteX172" fmla="*/ 313181 w 1409531"/>
                <a:gd name="connsiteY172" fmla="*/ 509621 h 991649"/>
                <a:gd name="connsiteX173" fmla="*/ 327988 w 1409531"/>
                <a:gd name="connsiteY173" fmla="*/ 517697 h 991649"/>
                <a:gd name="connsiteX174" fmla="*/ 334398 w 1409531"/>
                <a:gd name="connsiteY174" fmla="*/ 519678 h 991649"/>
                <a:gd name="connsiteX175" fmla="*/ 341503 w 1409531"/>
                <a:gd name="connsiteY175" fmla="*/ 525068 h 991649"/>
                <a:gd name="connsiteX176" fmla="*/ 357905 w 1409531"/>
                <a:gd name="connsiteY176" fmla="*/ 534014 h 991649"/>
                <a:gd name="connsiteX177" fmla="*/ 376326 w 1409531"/>
                <a:gd name="connsiteY177" fmla="*/ 552585 h 991649"/>
                <a:gd name="connsiteX178" fmla="*/ 382916 w 1409531"/>
                <a:gd name="connsiteY178" fmla="*/ 552136 h 991649"/>
                <a:gd name="connsiteX179" fmla="*/ 447916 w 1409531"/>
                <a:gd name="connsiteY179" fmla="*/ 512598 h 991649"/>
                <a:gd name="connsiteX180" fmla="*/ 543617 w 1409531"/>
                <a:gd name="connsiteY180" fmla="*/ 553783 h 991649"/>
                <a:gd name="connsiteX181" fmla="*/ 547153 w 1409531"/>
                <a:gd name="connsiteY181" fmla="*/ 566823 h 991649"/>
                <a:gd name="connsiteX182" fmla="*/ 550507 w 1409531"/>
                <a:gd name="connsiteY182" fmla="*/ 572953 h 991649"/>
                <a:gd name="connsiteX183" fmla="*/ 552554 w 1409531"/>
                <a:gd name="connsiteY183" fmla="*/ 586742 h 991649"/>
                <a:gd name="connsiteX184" fmla="*/ 557547 w 1409531"/>
                <a:gd name="connsiteY184" fmla="*/ 605154 h 991649"/>
                <a:gd name="connsiteX185" fmla="*/ 558682 w 1409531"/>
                <a:gd name="connsiteY185" fmla="*/ 614159 h 991649"/>
                <a:gd name="connsiteX186" fmla="*/ 560472 w 1409531"/>
                <a:gd name="connsiteY186" fmla="*/ 616224 h 991649"/>
                <a:gd name="connsiteX187" fmla="*/ 568629 w 1409531"/>
                <a:gd name="connsiteY187" fmla="*/ 618933 h 991649"/>
                <a:gd name="connsiteX188" fmla="*/ 611013 w 1409531"/>
                <a:gd name="connsiteY188" fmla="*/ 634808 h 991649"/>
                <a:gd name="connsiteX189" fmla="*/ 647257 w 1409531"/>
                <a:gd name="connsiteY189" fmla="*/ 698609 h 991649"/>
                <a:gd name="connsiteX190" fmla="*/ 648755 w 1409531"/>
                <a:gd name="connsiteY190" fmla="*/ 725418 h 991649"/>
                <a:gd name="connsiteX191" fmla="*/ 657142 w 1409531"/>
                <a:gd name="connsiteY191" fmla="*/ 736351 h 991649"/>
                <a:gd name="connsiteX192" fmla="*/ 722141 w 1409531"/>
                <a:gd name="connsiteY192" fmla="*/ 785026 h 991649"/>
                <a:gd name="connsiteX193" fmla="*/ 721243 w 1409531"/>
                <a:gd name="connsiteY193" fmla="*/ 883872 h 991649"/>
                <a:gd name="connsiteX194" fmla="*/ 727832 w 1409531"/>
                <a:gd name="connsiteY194" fmla="*/ 899449 h 991649"/>
                <a:gd name="connsiteX195" fmla="*/ 792083 w 1409531"/>
                <a:gd name="connsiteY195" fmla="*/ 917121 h 991649"/>
                <a:gd name="connsiteX196" fmla="*/ 829435 w 1409531"/>
                <a:gd name="connsiteY196" fmla="*/ 921416 h 991649"/>
                <a:gd name="connsiteX197" fmla="*/ 814750 w 1409531"/>
                <a:gd name="connsiteY197" fmla="*/ 923089 h 991649"/>
                <a:gd name="connsiteX198" fmla="*/ 814848 w 1409531"/>
                <a:gd name="connsiteY198" fmla="*/ 923111 h 991649"/>
                <a:gd name="connsiteX199" fmla="*/ 829653 w 1409531"/>
                <a:gd name="connsiteY199" fmla="*/ 921441 h 991649"/>
                <a:gd name="connsiteX200" fmla="*/ 829435 w 1409531"/>
                <a:gd name="connsiteY200" fmla="*/ 921416 h 991649"/>
                <a:gd name="connsiteX201" fmla="*/ 843613 w 1409531"/>
                <a:gd name="connsiteY201" fmla="*/ 919800 h 991649"/>
                <a:gd name="connsiteX202" fmla="*/ 843179 w 1409531"/>
                <a:gd name="connsiteY202" fmla="*/ 919915 h 991649"/>
                <a:gd name="connsiteX203" fmla="*/ 863317 w 1409531"/>
                <a:gd name="connsiteY203" fmla="*/ 917644 h 991649"/>
                <a:gd name="connsiteX204" fmla="*/ 889797 w 1409531"/>
                <a:gd name="connsiteY204" fmla="*/ 894375 h 991649"/>
                <a:gd name="connsiteX205" fmla="*/ 868015 w 1409531"/>
                <a:gd name="connsiteY205" fmla="*/ 913339 h 991649"/>
                <a:gd name="connsiteX206" fmla="*/ 867795 w 1409531"/>
                <a:gd name="connsiteY206" fmla="*/ 913398 h 991649"/>
                <a:gd name="connsiteX207" fmla="*/ 893860 w 1409531"/>
                <a:gd name="connsiteY207" fmla="*/ 890533 h 991649"/>
                <a:gd name="connsiteX208" fmla="*/ 893784 w 1409531"/>
                <a:gd name="connsiteY208" fmla="*/ 890871 h 991649"/>
                <a:gd name="connsiteX209" fmla="*/ 900216 w 1409531"/>
                <a:gd name="connsiteY209" fmla="*/ 885219 h 991649"/>
                <a:gd name="connsiteX210" fmla="*/ 886587 w 1409531"/>
                <a:gd name="connsiteY210" fmla="*/ 877432 h 991649"/>
                <a:gd name="connsiteX211" fmla="*/ 798822 w 1409531"/>
                <a:gd name="connsiteY211" fmla="*/ 832501 h 991649"/>
                <a:gd name="connsiteX212" fmla="*/ 743558 w 1409531"/>
                <a:gd name="connsiteY212" fmla="*/ 795957 h 991649"/>
                <a:gd name="connsiteX213" fmla="*/ 734422 w 1409531"/>
                <a:gd name="connsiteY213" fmla="*/ 772593 h 991649"/>
                <a:gd name="connsiteX214" fmla="*/ 759020 w 1409531"/>
                <a:gd name="connsiteY214" fmla="*/ 763053 h 991649"/>
                <a:gd name="connsiteX215" fmla="*/ 758834 w 1409531"/>
                <a:gd name="connsiteY215" fmla="*/ 763010 h 991649"/>
                <a:gd name="connsiteX216" fmla="*/ 734122 w 1409531"/>
                <a:gd name="connsiteY216" fmla="*/ 772595 h 991649"/>
                <a:gd name="connsiteX217" fmla="*/ 743259 w 1409531"/>
                <a:gd name="connsiteY217" fmla="*/ 795959 h 991649"/>
                <a:gd name="connsiteX218" fmla="*/ 798523 w 1409531"/>
                <a:gd name="connsiteY218" fmla="*/ 832502 h 991649"/>
                <a:gd name="connsiteX219" fmla="*/ 886287 w 1409531"/>
                <a:gd name="connsiteY219" fmla="*/ 877433 h 991649"/>
                <a:gd name="connsiteX220" fmla="*/ 899916 w 1409531"/>
                <a:gd name="connsiteY220" fmla="*/ 885221 h 991649"/>
                <a:gd name="connsiteX221" fmla="*/ 893860 w 1409531"/>
                <a:gd name="connsiteY221" fmla="*/ 890533 h 991649"/>
                <a:gd name="connsiteX222" fmla="*/ 895067 w 1409531"/>
                <a:gd name="connsiteY222" fmla="*/ 885164 h 991649"/>
                <a:gd name="connsiteX223" fmla="*/ 890630 w 1409531"/>
                <a:gd name="connsiteY223" fmla="*/ 881776 h 991649"/>
                <a:gd name="connsiteX224" fmla="*/ 828626 w 1409531"/>
                <a:gd name="connsiteY224" fmla="*/ 850025 h 991649"/>
                <a:gd name="connsiteX225" fmla="*/ 747901 w 1409531"/>
                <a:gd name="connsiteY225" fmla="*/ 802998 h 991649"/>
                <a:gd name="connsiteX226" fmla="*/ 734871 w 1409531"/>
                <a:gd name="connsiteY226" fmla="*/ 788770 h 991649"/>
                <a:gd name="connsiteX227" fmla="*/ 745655 w 1409531"/>
                <a:gd name="connsiteY227" fmla="*/ 761811 h 991649"/>
                <a:gd name="connsiteX228" fmla="*/ 778005 w 1409531"/>
                <a:gd name="connsiteY228" fmla="*/ 764807 h 991649"/>
                <a:gd name="connsiteX229" fmla="*/ 862923 w 1409531"/>
                <a:gd name="connsiteY229" fmla="*/ 801650 h 991649"/>
                <a:gd name="connsiteX230" fmla="*/ 935860 w 1409531"/>
                <a:gd name="connsiteY230" fmla="*/ 842986 h 991649"/>
                <a:gd name="connsiteX231" fmla="*/ 949775 w 1409531"/>
                <a:gd name="connsiteY231" fmla="*/ 847172 h 991649"/>
                <a:gd name="connsiteX232" fmla="*/ 966114 w 1409531"/>
                <a:gd name="connsiteY232" fmla="*/ 851222 h 991649"/>
                <a:gd name="connsiteX233" fmla="*/ 1010145 w 1409531"/>
                <a:gd name="connsiteY233" fmla="*/ 895404 h 991649"/>
                <a:gd name="connsiteX234" fmla="*/ 961920 w 1409531"/>
                <a:gd name="connsiteY234" fmla="*/ 900046 h 991649"/>
                <a:gd name="connsiteX235" fmla="*/ 951436 w 1409531"/>
                <a:gd name="connsiteY235" fmla="*/ 906486 h 991649"/>
                <a:gd name="connsiteX236" fmla="*/ 937058 w 1409531"/>
                <a:gd name="connsiteY236" fmla="*/ 924608 h 991649"/>
                <a:gd name="connsiteX237" fmla="*/ 853638 w 1409531"/>
                <a:gd name="connsiteY237" fmla="*/ 973133 h 991649"/>
                <a:gd name="connsiteX238" fmla="*/ 772763 w 1409531"/>
                <a:gd name="connsiteY238" fmla="*/ 968790 h 991649"/>
                <a:gd name="connsiteX239" fmla="*/ 681554 w 1409531"/>
                <a:gd name="connsiteY239" fmla="*/ 942131 h 991649"/>
                <a:gd name="connsiteX240" fmla="*/ 668375 w 1409531"/>
                <a:gd name="connsiteY240" fmla="*/ 947223 h 991649"/>
                <a:gd name="connsiteX241" fmla="*/ 651151 w 1409531"/>
                <a:gd name="connsiteY241" fmla="*/ 969688 h 991649"/>
                <a:gd name="connsiteX242" fmla="*/ 548860 w 1409531"/>
                <a:gd name="connsiteY242" fmla="*/ 974630 h 991649"/>
                <a:gd name="connsiteX243" fmla="*/ 507674 w 1409531"/>
                <a:gd name="connsiteY243" fmla="*/ 929850 h 991649"/>
                <a:gd name="connsiteX244" fmla="*/ 495542 w 1409531"/>
                <a:gd name="connsiteY244" fmla="*/ 923410 h 991649"/>
                <a:gd name="connsiteX245" fmla="*/ 473826 w 1409531"/>
                <a:gd name="connsiteY245" fmla="*/ 923560 h 991649"/>
                <a:gd name="connsiteX246" fmla="*/ 440215 w 1409531"/>
                <a:gd name="connsiteY246" fmla="*/ 916288 h 991649"/>
                <a:gd name="connsiteX247" fmla="*/ 441076 w 1409531"/>
                <a:gd name="connsiteY247" fmla="*/ 916742 h 991649"/>
                <a:gd name="connsiteX248" fmla="*/ 439885 w 1409531"/>
                <a:gd name="connsiteY248" fmla="*/ 916484 h 991649"/>
                <a:gd name="connsiteX249" fmla="*/ 437036 w 1409531"/>
                <a:gd name="connsiteY249" fmla="*/ 914607 h 991649"/>
                <a:gd name="connsiteX250" fmla="*/ 438586 w 1409531"/>
                <a:gd name="connsiteY250" fmla="*/ 915426 h 991649"/>
                <a:gd name="connsiteX251" fmla="*/ 410474 w 1409531"/>
                <a:gd name="connsiteY251" fmla="*/ 896901 h 991649"/>
                <a:gd name="connsiteX252" fmla="*/ 383366 w 1409531"/>
                <a:gd name="connsiteY252" fmla="*/ 854217 h 991649"/>
                <a:gd name="connsiteX253" fmla="*/ 370935 w 1409531"/>
                <a:gd name="connsiteY253" fmla="*/ 845680 h 991649"/>
                <a:gd name="connsiteX254" fmla="*/ 350866 w 1409531"/>
                <a:gd name="connsiteY254" fmla="*/ 844033 h 991649"/>
                <a:gd name="connsiteX255" fmla="*/ 317964 w 1409531"/>
                <a:gd name="connsiteY255" fmla="*/ 833707 h 991649"/>
                <a:gd name="connsiteX256" fmla="*/ 318510 w 1409531"/>
                <a:gd name="connsiteY256" fmla="*/ 834083 h 991649"/>
                <a:gd name="connsiteX257" fmla="*/ 313854 w 1409531"/>
                <a:gd name="connsiteY257" fmla="*/ 832615 h 991649"/>
                <a:gd name="connsiteX258" fmla="*/ 308465 w 1409531"/>
                <a:gd name="connsiteY258" fmla="*/ 827170 h 991649"/>
                <a:gd name="connsiteX259" fmla="*/ 308787 w 1409531"/>
                <a:gd name="connsiteY259" fmla="*/ 827392 h 991649"/>
                <a:gd name="connsiteX260" fmla="*/ 286550 w 1409531"/>
                <a:gd name="connsiteY260" fmla="*/ 804880 h 991649"/>
                <a:gd name="connsiteX261" fmla="*/ 286683 w 1409531"/>
                <a:gd name="connsiteY261" fmla="*/ 805165 h 991649"/>
                <a:gd name="connsiteX262" fmla="*/ 286466 w 1409531"/>
                <a:gd name="connsiteY262" fmla="*/ 804945 h 991649"/>
                <a:gd name="connsiteX263" fmla="*/ 286400 w 1409531"/>
                <a:gd name="connsiteY263" fmla="*/ 804729 h 991649"/>
                <a:gd name="connsiteX264" fmla="*/ 286316 w 1409531"/>
                <a:gd name="connsiteY264" fmla="*/ 804644 h 991649"/>
                <a:gd name="connsiteX265" fmla="*/ 286090 w 1409531"/>
                <a:gd name="connsiteY265" fmla="*/ 803900 h 991649"/>
                <a:gd name="connsiteX266" fmla="*/ 272537 w 1409531"/>
                <a:gd name="connsiteY266" fmla="*/ 774991 h 991649"/>
                <a:gd name="connsiteX267" fmla="*/ 269132 w 1409531"/>
                <a:gd name="connsiteY267" fmla="*/ 752856 h 991649"/>
                <a:gd name="connsiteX268" fmla="*/ 271688 w 1409531"/>
                <a:gd name="connsiteY268" fmla="*/ 756430 h 991649"/>
                <a:gd name="connsiteX269" fmla="*/ 271639 w 1409531"/>
                <a:gd name="connsiteY269" fmla="*/ 756269 h 991649"/>
                <a:gd name="connsiteX270" fmla="*/ 269114 w 1409531"/>
                <a:gd name="connsiteY270" fmla="*/ 752739 h 991649"/>
                <a:gd name="connsiteX271" fmla="*/ 269132 w 1409531"/>
                <a:gd name="connsiteY271" fmla="*/ 752856 h 991649"/>
                <a:gd name="connsiteX272" fmla="*/ 258278 w 1409531"/>
                <a:gd name="connsiteY272" fmla="*/ 737681 h 991649"/>
                <a:gd name="connsiteX273" fmla="*/ 258382 w 1409531"/>
                <a:gd name="connsiteY273" fmla="*/ 737735 h 991649"/>
                <a:gd name="connsiteX274" fmla="*/ 256212 w 1409531"/>
                <a:gd name="connsiteY274" fmla="*/ 734702 h 991649"/>
                <a:gd name="connsiteX275" fmla="*/ 209485 w 1409531"/>
                <a:gd name="connsiteY275" fmla="*/ 708343 h 991649"/>
                <a:gd name="connsiteX276" fmla="*/ 208163 w 1409531"/>
                <a:gd name="connsiteY276" fmla="*/ 706776 h 991649"/>
                <a:gd name="connsiteX277" fmla="*/ 209643 w 1409531"/>
                <a:gd name="connsiteY277" fmla="*/ 708649 h 991649"/>
                <a:gd name="connsiteX278" fmla="*/ 209635 w 1409531"/>
                <a:gd name="connsiteY278" fmla="*/ 708644 h 991649"/>
                <a:gd name="connsiteX279" fmla="*/ 187750 w 1409531"/>
                <a:gd name="connsiteY279" fmla="*/ 682697 h 991649"/>
                <a:gd name="connsiteX280" fmla="*/ 187711 w 1409531"/>
                <a:gd name="connsiteY280" fmla="*/ 682527 h 991649"/>
                <a:gd name="connsiteX281" fmla="*/ 187600 w 1409531"/>
                <a:gd name="connsiteY281" fmla="*/ 682396 h 991649"/>
                <a:gd name="connsiteX282" fmla="*/ 187070 w 1409531"/>
                <a:gd name="connsiteY282" fmla="*/ 680074 h 991649"/>
                <a:gd name="connsiteX283" fmla="*/ 180505 w 1409531"/>
                <a:gd name="connsiteY283" fmla="*/ 671764 h 991649"/>
                <a:gd name="connsiteX284" fmla="*/ 181292 w 1409531"/>
                <a:gd name="connsiteY284" fmla="*/ 654776 h 991649"/>
                <a:gd name="connsiteX285" fmla="*/ 179980 w 1409531"/>
                <a:gd name="connsiteY285" fmla="*/ 649035 h 991649"/>
                <a:gd name="connsiteX286" fmla="*/ 181893 w 1409531"/>
                <a:gd name="connsiteY286" fmla="*/ 641807 h 991649"/>
                <a:gd name="connsiteX287" fmla="*/ 183126 w 1409531"/>
                <a:gd name="connsiteY287" fmla="*/ 615189 h 991649"/>
                <a:gd name="connsiteX288" fmla="*/ 194526 w 1409531"/>
                <a:gd name="connsiteY288" fmla="*/ 587946 h 991649"/>
                <a:gd name="connsiteX289" fmla="*/ 193664 w 1409531"/>
                <a:gd name="connsiteY289" fmla="*/ 579021 h 991649"/>
                <a:gd name="connsiteX290" fmla="*/ 144486 w 1409531"/>
                <a:gd name="connsiteY290" fmla="*/ 516042 h 991649"/>
                <a:gd name="connsiteX291" fmla="*/ 141512 w 1409531"/>
                <a:gd name="connsiteY291" fmla="*/ 512643 h 991649"/>
                <a:gd name="connsiteX292" fmla="*/ 141883 w 1409531"/>
                <a:gd name="connsiteY292" fmla="*/ 512298 h 991649"/>
                <a:gd name="connsiteX293" fmla="*/ 147481 w 1409531"/>
                <a:gd name="connsiteY293" fmla="*/ 516642 h 991649"/>
                <a:gd name="connsiteX294" fmla="*/ 193322 w 1409531"/>
                <a:gd name="connsiteY294" fmla="*/ 575473 h 991649"/>
                <a:gd name="connsiteX295" fmla="*/ 193310 w 1409531"/>
                <a:gd name="connsiteY295" fmla="*/ 575349 h 991649"/>
                <a:gd name="connsiteX296" fmla="*/ 147331 w 1409531"/>
                <a:gd name="connsiteY296" fmla="*/ 516341 h 991649"/>
                <a:gd name="connsiteX297" fmla="*/ 136249 w 1409531"/>
                <a:gd name="connsiteY297" fmla="*/ 517089 h 991649"/>
                <a:gd name="connsiteX298" fmla="*/ 107493 w 1409531"/>
                <a:gd name="connsiteY298" fmla="*/ 523380 h 991649"/>
                <a:gd name="connsiteX299" fmla="*/ 11192 w 1409531"/>
                <a:gd name="connsiteY299" fmla="*/ 465569 h 991649"/>
                <a:gd name="connsiteX300" fmla="*/ 2057 w 1409531"/>
                <a:gd name="connsiteY300" fmla="*/ 447593 h 991649"/>
                <a:gd name="connsiteX301" fmla="*/ 2056 w 1409531"/>
                <a:gd name="connsiteY301" fmla="*/ 447599 h 991649"/>
                <a:gd name="connsiteX302" fmla="*/ 11342 w 1409531"/>
                <a:gd name="connsiteY302" fmla="*/ 465870 h 991649"/>
                <a:gd name="connsiteX303" fmla="*/ 107642 w 1409531"/>
                <a:gd name="connsiteY303" fmla="*/ 523681 h 991649"/>
                <a:gd name="connsiteX304" fmla="*/ 136398 w 1409531"/>
                <a:gd name="connsiteY304" fmla="*/ 517390 h 991649"/>
                <a:gd name="connsiteX305" fmla="*/ 140807 w 1409531"/>
                <a:gd name="connsiteY305" fmla="*/ 513298 h 991649"/>
                <a:gd name="connsiteX306" fmla="*/ 137297 w 1409531"/>
                <a:gd name="connsiteY306" fmla="*/ 518888 h 991649"/>
                <a:gd name="connsiteX307" fmla="*/ 108391 w 1409531"/>
                <a:gd name="connsiteY307" fmla="*/ 526226 h 991649"/>
                <a:gd name="connsiteX308" fmla="*/ 21376 w 1409531"/>
                <a:gd name="connsiteY308" fmla="*/ 473658 h 991649"/>
                <a:gd name="connsiteX309" fmla="*/ 14337 w 1409531"/>
                <a:gd name="connsiteY309" fmla="*/ 469464 h 991649"/>
                <a:gd name="connsiteX310" fmla="*/ 408 w 1409531"/>
                <a:gd name="connsiteY310" fmla="*/ 442955 h 991649"/>
                <a:gd name="connsiteX311" fmla="*/ 6056 w 1409531"/>
                <a:gd name="connsiteY311" fmla="*/ 400054 h 991649"/>
                <a:gd name="connsiteX312" fmla="*/ 6550 w 1409531"/>
                <a:gd name="connsiteY312" fmla="*/ 394430 h 991649"/>
                <a:gd name="connsiteX313" fmla="*/ 7221 w 1409531"/>
                <a:gd name="connsiteY313" fmla="*/ 391206 h 991649"/>
                <a:gd name="connsiteX314" fmla="*/ 14955 w 1409531"/>
                <a:gd name="connsiteY314" fmla="*/ 332457 h 991649"/>
                <a:gd name="connsiteX315" fmla="*/ 26718 w 1409531"/>
                <a:gd name="connsiteY315" fmla="*/ 297524 h 991649"/>
                <a:gd name="connsiteX316" fmla="*/ 30924 w 1409531"/>
                <a:gd name="connsiteY316" fmla="*/ 277311 h 991649"/>
                <a:gd name="connsiteX317" fmla="*/ 48631 w 1409531"/>
                <a:gd name="connsiteY317" fmla="*/ 232447 h 991649"/>
                <a:gd name="connsiteX318" fmla="*/ 66892 w 1409531"/>
                <a:gd name="connsiteY318" fmla="*/ 178218 h 991649"/>
                <a:gd name="connsiteX319" fmla="*/ 154969 w 1409531"/>
                <a:gd name="connsiteY319" fmla="*/ 37833 h 991649"/>
                <a:gd name="connsiteX320" fmla="*/ 153800 w 1409531"/>
                <a:gd name="connsiteY320" fmla="*/ 40415 h 991649"/>
                <a:gd name="connsiteX321" fmla="*/ 1222329 w 1409531"/>
                <a:gd name="connsiteY321" fmla="*/ 614 h 991649"/>
                <a:gd name="connsiteX322" fmla="*/ 1225212 w 1409531"/>
                <a:gd name="connsiteY322" fmla="*/ 3834 h 991649"/>
                <a:gd name="connsiteX323" fmla="*/ 1312677 w 1409531"/>
                <a:gd name="connsiteY323" fmla="*/ 122151 h 991649"/>
                <a:gd name="connsiteX324" fmla="*/ 1335530 w 1409531"/>
                <a:gd name="connsiteY324" fmla="*/ 173803 h 991649"/>
                <a:gd name="connsiteX325" fmla="*/ 1355210 w 1409531"/>
                <a:gd name="connsiteY325" fmla="*/ 212461 h 991649"/>
                <a:gd name="connsiteX326" fmla="*/ 1360673 w 1409531"/>
                <a:gd name="connsiteY326" fmla="*/ 230632 h 991649"/>
                <a:gd name="connsiteX327" fmla="*/ 1378444 w 1409531"/>
                <a:gd name="connsiteY327" fmla="*/ 270796 h 991649"/>
                <a:gd name="connsiteX328" fmla="*/ 1387481 w 1409531"/>
                <a:gd name="connsiteY328" fmla="*/ 319797 h 991649"/>
                <a:gd name="connsiteX329" fmla="*/ 1395105 w 1409531"/>
                <a:gd name="connsiteY329" fmla="*/ 345157 h 991649"/>
                <a:gd name="connsiteX330" fmla="*/ 1397701 w 1409531"/>
                <a:gd name="connsiteY330" fmla="*/ 375212 h 991649"/>
                <a:gd name="connsiteX331" fmla="*/ 1407929 w 1409531"/>
                <a:gd name="connsiteY331" fmla="*/ 430674 h 991649"/>
                <a:gd name="connsiteX332" fmla="*/ 1409427 w 1409531"/>
                <a:gd name="connsiteY332" fmla="*/ 498069 h 991649"/>
                <a:gd name="connsiteX333" fmla="*/ 1402688 w 1409531"/>
                <a:gd name="connsiteY333" fmla="*/ 508853 h 991649"/>
                <a:gd name="connsiteX334" fmla="*/ 1386962 w 1409531"/>
                <a:gd name="connsiteY334" fmla="*/ 517540 h 991649"/>
                <a:gd name="connsiteX335" fmla="*/ 1357757 w 1409531"/>
                <a:gd name="connsiteY335" fmla="*/ 509302 h 991649"/>
                <a:gd name="connsiteX336" fmla="*/ 1356543 w 1409531"/>
                <a:gd name="connsiteY336" fmla="*/ 507741 h 991649"/>
                <a:gd name="connsiteX337" fmla="*/ 1352255 w 1409531"/>
                <a:gd name="connsiteY337" fmla="*/ 507383 h 991649"/>
                <a:gd name="connsiteX338" fmla="*/ 1281375 w 1409531"/>
                <a:gd name="connsiteY338" fmla="*/ 571306 h 991649"/>
                <a:gd name="connsiteX339" fmla="*/ 1271640 w 1409531"/>
                <a:gd name="connsiteY339" fmla="*/ 597516 h 991649"/>
                <a:gd name="connsiteX340" fmla="*/ 1272539 w 1409531"/>
                <a:gd name="connsiteY340" fmla="*/ 646789 h 991649"/>
                <a:gd name="connsiteX341" fmla="*/ 1267605 w 1409531"/>
                <a:gd name="connsiteY341" fmla="*/ 658950 h 991649"/>
                <a:gd name="connsiteX342" fmla="*/ 1265462 w 1409531"/>
                <a:gd name="connsiteY342" fmla="*/ 669030 h 991649"/>
                <a:gd name="connsiteX343" fmla="*/ 1259313 w 1409531"/>
                <a:gd name="connsiteY343" fmla="*/ 679387 h 991649"/>
                <a:gd name="connsiteX344" fmla="*/ 1253968 w 1409531"/>
                <a:gd name="connsiteY344" fmla="*/ 692562 h 991649"/>
                <a:gd name="connsiteX345" fmla="*/ 1242383 w 1409531"/>
                <a:gd name="connsiteY345" fmla="*/ 698466 h 991649"/>
                <a:gd name="connsiteX346" fmla="*/ 1232457 w 1409531"/>
                <a:gd name="connsiteY346" fmla="*/ 705610 h 991649"/>
                <a:gd name="connsiteX347" fmla="*/ 1220556 w 1409531"/>
                <a:gd name="connsiteY347" fmla="*/ 709587 h 991649"/>
                <a:gd name="connsiteX348" fmla="*/ 1208887 w 1409531"/>
                <a:gd name="connsiteY348" fmla="*/ 715533 h 991649"/>
                <a:gd name="connsiteX349" fmla="*/ 1175040 w 1409531"/>
                <a:gd name="connsiteY349" fmla="*/ 721523 h 991649"/>
                <a:gd name="connsiteX350" fmla="*/ 1169199 w 1409531"/>
                <a:gd name="connsiteY350" fmla="*/ 727514 h 991649"/>
                <a:gd name="connsiteX351" fmla="*/ 1160662 w 1409531"/>
                <a:gd name="connsiteY351" fmla="*/ 760763 h 991649"/>
                <a:gd name="connsiteX352" fmla="*/ 1154476 w 1409531"/>
                <a:gd name="connsiteY352" fmla="*/ 768745 h 991649"/>
                <a:gd name="connsiteX353" fmla="*/ 1153043 w 1409531"/>
                <a:gd name="connsiteY353" fmla="*/ 772369 h 991649"/>
                <a:gd name="connsiteX354" fmla="*/ 1140190 w 1409531"/>
                <a:gd name="connsiteY354" fmla="*/ 787178 h 991649"/>
                <a:gd name="connsiteX355" fmla="*/ 1132805 w 1409531"/>
                <a:gd name="connsiteY355" fmla="*/ 796707 h 991649"/>
                <a:gd name="connsiteX356" fmla="*/ 1134841 w 1409531"/>
                <a:gd name="connsiteY356" fmla="*/ 793451 h 991649"/>
                <a:gd name="connsiteX357" fmla="*/ 1132356 w 1409531"/>
                <a:gd name="connsiteY357" fmla="*/ 796557 h 991649"/>
                <a:gd name="connsiteX358" fmla="*/ 1092518 w 1409531"/>
                <a:gd name="connsiteY358" fmla="*/ 756718 h 991649"/>
                <a:gd name="connsiteX359" fmla="*/ 1097478 w 1409531"/>
                <a:gd name="connsiteY359" fmla="*/ 752055 h 991649"/>
                <a:gd name="connsiteX360" fmla="*/ 1111697 w 1409531"/>
                <a:gd name="connsiteY360" fmla="*/ 733809 h 991649"/>
                <a:gd name="connsiteX361" fmla="*/ 1112222 w 1409531"/>
                <a:gd name="connsiteY361" fmla="*/ 732200 h 991649"/>
                <a:gd name="connsiteX362" fmla="*/ 1115281 w 1409531"/>
                <a:gd name="connsiteY362" fmla="*/ 708044 h 991649"/>
                <a:gd name="connsiteX363" fmla="*/ 1108692 w 1409531"/>
                <a:gd name="connsiteY363" fmla="*/ 699507 h 991649"/>
                <a:gd name="connsiteX364" fmla="*/ 1065109 w 1409531"/>
                <a:gd name="connsiteY364" fmla="*/ 674795 h 991649"/>
                <a:gd name="connsiteX365" fmla="*/ 951585 w 1409531"/>
                <a:gd name="connsiteY365" fmla="*/ 611443 h 991649"/>
                <a:gd name="connsiteX366" fmla="*/ 938106 w 1409531"/>
                <a:gd name="connsiteY366" fmla="*/ 602157 h 991649"/>
                <a:gd name="connsiteX367" fmla="*/ 941416 w 1409531"/>
                <a:gd name="connsiteY367" fmla="*/ 602877 h 991649"/>
                <a:gd name="connsiteX368" fmla="*/ 940952 w 1409531"/>
                <a:gd name="connsiteY368" fmla="*/ 602607 h 991649"/>
                <a:gd name="connsiteX369" fmla="*/ 937507 w 1409531"/>
                <a:gd name="connsiteY369" fmla="*/ 601859 h 991649"/>
                <a:gd name="connsiteX370" fmla="*/ 878949 w 1409531"/>
                <a:gd name="connsiteY370" fmla="*/ 543599 h 991649"/>
                <a:gd name="connsiteX371" fmla="*/ 872359 w 1409531"/>
                <a:gd name="connsiteY371" fmla="*/ 536560 h 991649"/>
                <a:gd name="connsiteX372" fmla="*/ 878986 w 1409531"/>
                <a:gd name="connsiteY372" fmla="*/ 524504 h 991649"/>
                <a:gd name="connsiteX373" fmla="*/ 879996 w 1409531"/>
                <a:gd name="connsiteY373" fmla="*/ 524384 h 991649"/>
                <a:gd name="connsiteX374" fmla="*/ 880745 w 1409531"/>
                <a:gd name="connsiteY374" fmla="*/ 522931 h 991649"/>
                <a:gd name="connsiteX375" fmla="*/ 896172 w 1409531"/>
                <a:gd name="connsiteY375" fmla="*/ 521583 h 991649"/>
                <a:gd name="connsiteX376" fmla="*/ 919609 w 1409531"/>
                <a:gd name="connsiteY376" fmla="*/ 529821 h 991649"/>
                <a:gd name="connsiteX377" fmla="*/ 924122 w 1409531"/>
                <a:gd name="connsiteY377" fmla="*/ 531037 h 991649"/>
                <a:gd name="connsiteX378" fmla="*/ 928126 w 1409531"/>
                <a:gd name="connsiteY378" fmla="*/ 532815 h 991649"/>
                <a:gd name="connsiteX379" fmla="*/ 951136 w 1409531"/>
                <a:gd name="connsiteY379" fmla="*/ 540903 h 991649"/>
                <a:gd name="connsiteX380" fmla="*/ 1100455 w 1409531"/>
                <a:gd name="connsiteY380" fmla="*/ 626420 h 991649"/>
                <a:gd name="connsiteX381" fmla="*/ 1150478 w 1409531"/>
                <a:gd name="connsiteY381" fmla="*/ 659370 h 991649"/>
                <a:gd name="connsiteX382" fmla="*/ 1173093 w 1409531"/>
                <a:gd name="connsiteY382" fmla="*/ 666109 h 991649"/>
                <a:gd name="connsiteX383" fmla="*/ 1188819 w 1409531"/>
                <a:gd name="connsiteY383" fmla="*/ 666109 h 991649"/>
                <a:gd name="connsiteX384" fmla="*/ 1222966 w 1409531"/>
                <a:gd name="connsiteY384" fmla="*/ 624623 h 991649"/>
                <a:gd name="connsiteX385" fmla="*/ 1204394 w 1409531"/>
                <a:gd name="connsiteY385" fmla="*/ 592873 h 991649"/>
                <a:gd name="connsiteX386" fmla="*/ 959973 w 1409531"/>
                <a:gd name="connsiteY386" fmla="*/ 411054 h 991649"/>
                <a:gd name="connsiteX387" fmla="*/ 774111 w 1409531"/>
                <a:gd name="connsiteY387" fmla="*/ 299027 h 991649"/>
                <a:gd name="connsiteX388" fmla="*/ 739814 w 1409531"/>
                <a:gd name="connsiteY388" fmla="*/ 280456 h 991649"/>
                <a:gd name="connsiteX389" fmla="*/ 727533 w 1409531"/>
                <a:gd name="connsiteY389" fmla="*/ 279408 h 991649"/>
                <a:gd name="connsiteX390" fmla="*/ 690840 w 1409531"/>
                <a:gd name="connsiteY390" fmla="*/ 289891 h 991649"/>
                <a:gd name="connsiteX391" fmla="*/ 676612 w 1409531"/>
                <a:gd name="connsiteY391" fmla="*/ 299925 h 991649"/>
                <a:gd name="connsiteX392" fmla="*/ 663282 w 1409531"/>
                <a:gd name="connsiteY392" fmla="*/ 317149 h 991649"/>
                <a:gd name="connsiteX393" fmla="*/ 657441 w 1409531"/>
                <a:gd name="connsiteY393" fmla="*/ 321044 h 991649"/>
                <a:gd name="connsiteX394" fmla="*/ 677211 w 1409531"/>
                <a:gd name="connsiteY394" fmla="*/ 295732 h 991649"/>
                <a:gd name="connsiteX395" fmla="*/ 686496 w 1409531"/>
                <a:gd name="connsiteY395" fmla="*/ 289142 h 991649"/>
                <a:gd name="connsiteX396" fmla="*/ 727383 w 1409531"/>
                <a:gd name="connsiteY396" fmla="*/ 277310 h 991649"/>
                <a:gd name="connsiteX397" fmla="*/ 740712 w 1409531"/>
                <a:gd name="connsiteY397" fmla="*/ 278958 h 991649"/>
                <a:gd name="connsiteX398" fmla="*/ 921059 w 1409531"/>
                <a:gd name="connsiteY398" fmla="*/ 383786 h 991649"/>
                <a:gd name="connsiteX399" fmla="*/ 920939 w 1409531"/>
                <a:gd name="connsiteY399" fmla="*/ 383703 h 991649"/>
                <a:gd name="connsiteX400" fmla="*/ 739964 w 1409531"/>
                <a:gd name="connsiteY400" fmla="*/ 278509 h 991649"/>
                <a:gd name="connsiteX401" fmla="*/ 726634 w 1409531"/>
                <a:gd name="connsiteY401" fmla="*/ 276861 h 991649"/>
                <a:gd name="connsiteX402" fmla="*/ 685747 w 1409531"/>
                <a:gd name="connsiteY402" fmla="*/ 288693 h 991649"/>
                <a:gd name="connsiteX403" fmla="*/ 676462 w 1409531"/>
                <a:gd name="connsiteY403" fmla="*/ 295283 h 991649"/>
                <a:gd name="connsiteX404" fmla="*/ 656693 w 1409531"/>
                <a:gd name="connsiteY404" fmla="*/ 320594 h 991649"/>
                <a:gd name="connsiteX405" fmla="*/ 619400 w 1409531"/>
                <a:gd name="connsiteY405" fmla="*/ 283301 h 991649"/>
                <a:gd name="connsiteX406" fmla="*/ 621433 w 1409531"/>
                <a:gd name="connsiteY406" fmla="*/ 280827 h 991649"/>
                <a:gd name="connsiteX407" fmla="*/ 625541 w 1409531"/>
                <a:gd name="connsiteY407" fmla="*/ 274016 h 991649"/>
                <a:gd name="connsiteX408" fmla="*/ 633928 w 1409531"/>
                <a:gd name="connsiteY408" fmla="*/ 263533 h 991649"/>
                <a:gd name="connsiteX409" fmla="*/ 644248 w 1409531"/>
                <a:gd name="connsiteY409" fmla="*/ 253053 h 991649"/>
                <a:gd name="connsiteX410" fmla="*/ 646958 w 1409531"/>
                <a:gd name="connsiteY410" fmla="*/ 249754 h 991649"/>
                <a:gd name="connsiteX411" fmla="*/ 648844 w 1409531"/>
                <a:gd name="connsiteY411" fmla="*/ 248385 h 991649"/>
                <a:gd name="connsiteX412" fmla="*/ 652031 w 1409531"/>
                <a:gd name="connsiteY412" fmla="*/ 245148 h 991649"/>
                <a:gd name="connsiteX413" fmla="*/ 675863 w 1409531"/>
                <a:gd name="connsiteY413" fmla="*/ 235077 h 991649"/>
                <a:gd name="connsiteX414" fmla="*/ 726185 w 1409531"/>
                <a:gd name="connsiteY414" fmla="*/ 217853 h 991649"/>
                <a:gd name="connsiteX415" fmla="*/ 742659 w 1409531"/>
                <a:gd name="connsiteY415" fmla="*/ 218602 h 991649"/>
                <a:gd name="connsiteX416" fmla="*/ 965514 w 1409531"/>
                <a:gd name="connsiteY416" fmla="*/ 344258 h 991649"/>
                <a:gd name="connsiteX417" fmla="*/ 1199302 w 1409531"/>
                <a:gd name="connsiteY417" fmla="*/ 518737 h 991649"/>
                <a:gd name="connsiteX418" fmla="*/ 1218622 w 1409531"/>
                <a:gd name="connsiteY418" fmla="*/ 535212 h 991649"/>
                <a:gd name="connsiteX419" fmla="*/ 1234648 w 1409531"/>
                <a:gd name="connsiteY419" fmla="*/ 535661 h 991649"/>
                <a:gd name="connsiteX420" fmla="*/ 1294255 w 1409531"/>
                <a:gd name="connsiteY420" fmla="*/ 485639 h 991649"/>
                <a:gd name="connsiteX421" fmla="*/ 1320165 w 1409531"/>
                <a:gd name="connsiteY421" fmla="*/ 464222 h 991649"/>
                <a:gd name="connsiteX422" fmla="*/ 1324765 w 1409531"/>
                <a:gd name="connsiteY422" fmla="*/ 459316 h 991649"/>
                <a:gd name="connsiteX423" fmla="*/ 1325241 w 1409531"/>
                <a:gd name="connsiteY423" fmla="*/ 456717 h 991649"/>
                <a:gd name="connsiteX424" fmla="*/ 1323010 w 1409531"/>
                <a:gd name="connsiteY424" fmla="*/ 450743 h 991649"/>
                <a:gd name="connsiteX425" fmla="*/ 1279128 w 1409531"/>
                <a:gd name="connsiteY425" fmla="*/ 372414 h 991649"/>
                <a:gd name="connsiteX426" fmla="*/ 1194809 w 1409531"/>
                <a:gd name="connsiteY426" fmla="*/ 221448 h 991649"/>
                <a:gd name="connsiteX427" fmla="*/ 1151826 w 1409531"/>
                <a:gd name="connsiteY427" fmla="*/ 144318 h 991649"/>
                <a:gd name="connsiteX428" fmla="*/ 1142240 w 1409531"/>
                <a:gd name="connsiteY428" fmla="*/ 141472 h 991649"/>
                <a:gd name="connsiteX429" fmla="*/ 1059119 w 1409531"/>
                <a:gd name="connsiteY429" fmla="*/ 153902 h 991649"/>
                <a:gd name="connsiteX430" fmla="*/ 910250 w 1409531"/>
                <a:gd name="connsiteY430" fmla="*/ 124099 h 991649"/>
                <a:gd name="connsiteX431" fmla="*/ 842705 w 1409531"/>
                <a:gd name="connsiteY431" fmla="*/ 117209 h 991649"/>
                <a:gd name="connsiteX432" fmla="*/ 756737 w 1409531"/>
                <a:gd name="connsiteY432" fmla="*/ 119156 h 991649"/>
                <a:gd name="connsiteX433" fmla="*/ 608168 w 1409531"/>
                <a:gd name="connsiteY433" fmla="*/ 144018 h 991649"/>
                <a:gd name="connsiteX434" fmla="*/ 593640 w 1409531"/>
                <a:gd name="connsiteY434" fmla="*/ 154951 h 991649"/>
                <a:gd name="connsiteX435" fmla="*/ 556947 w 1409531"/>
                <a:gd name="connsiteY435" fmla="*/ 208717 h 991649"/>
                <a:gd name="connsiteX436" fmla="*/ 550507 w 1409531"/>
                <a:gd name="connsiteY436" fmla="*/ 214559 h 991649"/>
                <a:gd name="connsiteX437" fmla="*/ 593939 w 1409531"/>
                <a:gd name="connsiteY437" fmla="*/ 150907 h 991649"/>
                <a:gd name="connsiteX438" fmla="*/ 603675 w 1409531"/>
                <a:gd name="connsiteY438" fmla="*/ 143568 h 991649"/>
                <a:gd name="connsiteX439" fmla="*/ 736369 w 1409531"/>
                <a:gd name="connsiteY439" fmla="*/ 118557 h 991649"/>
                <a:gd name="connsiteX440" fmla="*/ 868015 w 1409531"/>
                <a:gd name="connsiteY440" fmla="*/ 115861 h 991649"/>
                <a:gd name="connsiteX441" fmla="*/ 936310 w 1409531"/>
                <a:gd name="connsiteY441" fmla="*/ 128142 h 991649"/>
                <a:gd name="connsiteX442" fmla="*/ 1059568 w 1409531"/>
                <a:gd name="connsiteY442" fmla="*/ 151956 h 991649"/>
                <a:gd name="connsiteX443" fmla="*/ 1145685 w 1409531"/>
                <a:gd name="connsiteY443" fmla="*/ 136979 h 991649"/>
                <a:gd name="connsiteX444" fmla="*/ 1149922 w 1409531"/>
                <a:gd name="connsiteY444" fmla="*/ 136803 h 991649"/>
                <a:gd name="connsiteX445" fmla="*/ 1149785 w 1409531"/>
                <a:gd name="connsiteY445" fmla="*/ 136491 h 991649"/>
                <a:gd name="connsiteX446" fmla="*/ 1145386 w 1409531"/>
                <a:gd name="connsiteY446" fmla="*/ 136679 h 991649"/>
                <a:gd name="connsiteX447" fmla="*/ 1059269 w 1409531"/>
                <a:gd name="connsiteY447" fmla="*/ 151655 h 991649"/>
                <a:gd name="connsiteX448" fmla="*/ 936010 w 1409531"/>
                <a:gd name="connsiteY448" fmla="*/ 127843 h 991649"/>
                <a:gd name="connsiteX449" fmla="*/ 867715 w 1409531"/>
                <a:gd name="connsiteY449" fmla="*/ 115561 h 991649"/>
                <a:gd name="connsiteX450" fmla="*/ 736069 w 1409531"/>
                <a:gd name="connsiteY450" fmla="*/ 118257 h 991649"/>
                <a:gd name="connsiteX451" fmla="*/ 603375 w 1409531"/>
                <a:gd name="connsiteY451" fmla="*/ 143269 h 991649"/>
                <a:gd name="connsiteX452" fmla="*/ 593641 w 1409531"/>
                <a:gd name="connsiteY452" fmla="*/ 150607 h 991649"/>
                <a:gd name="connsiteX453" fmla="*/ 550207 w 1409531"/>
                <a:gd name="connsiteY453" fmla="*/ 214258 h 991649"/>
                <a:gd name="connsiteX454" fmla="*/ 466487 w 1409531"/>
                <a:gd name="connsiteY454" fmla="*/ 130388 h 991649"/>
                <a:gd name="connsiteX455" fmla="*/ 467557 w 1409531"/>
                <a:gd name="connsiteY455" fmla="*/ 130880 h 991649"/>
                <a:gd name="connsiteX456" fmla="*/ 531367 w 1409531"/>
                <a:gd name="connsiteY456" fmla="*/ 139437 h 991649"/>
                <a:gd name="connsiteX457" fmla="*/ 543099 w 1409531"/>
                <a:gd name="connsiteY457" fmla="*/ 133316 h 991649"/>
                <a:gd name="connsiteX458" fmla="*/ 546613 w 1409531"/>
                <a:gd name="connsiteY458" fmla="*/ 127991 h 991649"/>
                <a:gd name="connsiteX459" fmla="*/ 582108 w 1409531"/>
                <a:gd name="connsiteY459" fmla="*/ 97739 h 991649"/>
                <a:gd name="connsiteX460" fmla="*/ 695782 w 1409531"/>
                <a:gd name="connsiteY460" fmla="*/ 67635 h 991649"/>
                <a:gd name="connsiteX461" fmla="*/ 911598 w 1409531"/>
                <a:gd name="connsiteY461" fmla="*/ 67785 h 991649"/>
                <a:gd name="connsiteX462" fmla="*/ 978544 w 1409531"/>
                <a:gd name="connsiteY462" fmla="*/ 83361 h 991649"/>
                <a:gd name="connsiteX463" fmla="*/ 1067506 w 1409531"/>
                <a:gd name="connsiteY463" fmla="*/ 99087 h 991649"/>
                <a:gd name="connsiteX464" fmla="*/ 1096187 w 1409531"/>
                <a:gd name="connsiteY464" fmla="*/ 98038 h 991649"/>
                <a:gd name="connsiteX465" fmla="*/ 1123205 w 1409531"/>
                <a:gd name="connsiteY465" fmla="*/ 91445 h 991649"/>
                <a:gd name="connsiteX466" fmla="*/ 1124119 w 1409531"/>
                <a:gd name="connsiteY466" fmla="*/ 91000 h 991649"/>
                <a:gd name="connsiteX467" fmla="*/ 1120374 w 1409531"/>
                <a:gd name="connsiteY467" fmla="*/ 79917 h 991649"/>
                <a:gd name="connsiteX468" fmla="*/ 1118721 w 1409531"/>
                <a:gd name="connsiteY468" fmla="*/ 70769 h 991649"/>
                <a:gd name="connsiteX469" fmla="*/ 1121566 w 1409531"/>
                <a:gd name="connsiteY469" fmla="*/ 60656 h 991649"/>
                <a:gd name="connsiteX470" fmla="*/ 1128162 w 1409531"/>
                <a:gd name="connsiteY470" fmla="*/ 53707 h 991649"/>
                <a:gd name="connsiteX471" fmla="*/ 1212931 w 1409531"/>
                <a:gd name="connsiteY471" fmla="*/ 5931 h 991649"/>
                <a:gd name="connsiteX472" fmla="*/ 1226084 w 1409531"/>
                <a:gd name="connsiteY472" fmla="*/ 7725 h 991649"/>
                <a:gd name="connsiteX473" fmla="*/ 1225961 w 1409531"/>
                <a:gd name="connsiteY473" fmla="*/ 7579 h 991649"/>
                <a:gd name="connsiteX474" fmla="*/ 1212781 w 1409531"/>
                <a:gd name="connsiteY474" fmla="*/ 5782 h 991649"/>
                <a:gd name="connsiteX475" fmla="*/ 1128013 w 1409531"/>
                <a:gd name="connsiteY475" fmla="*/ 53557 h 991649"/>
                <a:gd name="connsiteX476" fmla="*/ 1121703 w 1409531"/>
                <a:gd name="connsiteY476" fmla="*/ 60169 h 991649"/>
                <a:gd name="connsiteX477" fmla="*/ 1123520 w 1409531"/>
                <a:gd name="connsiteY477" fmla="*/ 53707 h 991649"/>
                <a:gd name="connsiteX478" fmla="*/ 1217425 w 1409531"/>
                <a:gd name="connsiteY478" fmla="*/ 989 h 991649"/>
                <a:gd name="connsiteX479" fmla="*/ 1222329 w 1409531"/>
                <a:gd name="connsiteY479" fmla="*/ 614 h 991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Lst>
              <a:rect l="l" t="t" r="r" b="b"/>
              <a:pathLst>
                <a:path w="1409531" h="991649">
                  <a:moveTo>
                    <a:pt x="472957" y="923640"/>
                  </a:moveTo>
                  <a:lnTo>
                    <a:pt x="475702" y="923849"/>
                  </a:lnTo>
                  <a:lnTo>
                    <a:pt x="473976" y="923861"/>
                  </a:lnTo>
                  <a:close/>
                  <a:moveTo>
                    <a:pt x="441076" y="916742"/>
                  </a:moveTo>
                  <a:lnTo>
                    <a:pt x="472957" y="923640"/>
                  </a:lnTo>
                  <a:lnTo>
                    <a:pt x="450967" y="921970"/>
                  </a:lnTo>
                  <a:close/>
                  <a:moveTo>
                    <a:pt x="867795" y="913398"/>
                  </a:moveTo>
                  <a:lnTo>
                    <a:pt x="863017" y="917589"/>
                  </a:lnTo>
                  <a:lnTo>
                    <a:pt x="843613" y="919800"/>
                  </a:lnTo>
                  <a:close/>
                  <a:moveTo>
                    <a:pt x="1010295" y="895704"/>
                  </a:moveTo>
                  <a:cubicBezTo>
                    <a:pt x="999212" y="900796"/>
                    <a:pt x="987081" y="901245"/>
                    <a:pt x="975249" y="901096"/>
                  </a:cubicBezTo>
                  <a:cubicBezTo>
                    <a:pt x="962669" y="901096"/>
                    <a:pt x="954432" y="905139"/>
                    <a:pt x="946793" y="915623"/>
                  </a:cubicBezTo>
                  <a:cubicBezTo>
                    <a:pt x="926425" y="943779"/>
                    <a:pt x="900515" y="965197"/>
                    <a:pt x="865619" y="973284"/>
                  </a:cubicBezTo>
                  <a:cubicBezTo>
                    <a:pt x="834766" y="980473"/>
                    <a:pt x="804064" y="977477"/>
                    <a:pt x="773512" y="971337"/>
                  </a:cubicBezTo>
                  <a:cubicBezTo>
                    <a:pt x="741311" y="964897"/>
                    <a:pt x="710159" y="955162"/>
                    <a:pt x="679607" y="943779"/>
                  </a:cubicBezTo>
                  <a:cubicBezTo>
                    <a:pt x="674664" y="941983"/>
                    <a:pt x="672868" y="942432"/>
                    <a:pt x="670321" y="947524"/>
                  </a:cubicBezTo>
                  <a:cubicBezTo>
                    <a:pt x="651301" y="986015"/>
                    <a:pt x="604723" y="1002039"/>
                    <a:pt x="563387" y="984666"/>
                  </a:cubicBezTo>
                  <a:cubicBezTo>
                    <a:pt x="538226" y="974033"/>
                    <a:pt x="520254" y="955312"/>
                    <a:pt x="506924" y="932098"/>
                  </a:cubicBezTo>
                  <a:cubicBezTo>
                    <a:pt x="503480" y="925957"/>
                    <a:pt x="500035" y="924759"/>
                    <a:pt x="493595" y="925208"/>
                  </a:cubicBezTo>
                  <a:lnTo>
                    <a:pt x="475702" y="923849"/>
                  </a:lnTo>
                  <a:lnTo>
                    <a:pt x="495692" y="923711"/>
                  </a:lnTo>
                  <a:cubicBezTo>
                    <a:pt x="501383" y="923112"/>
                    <a:pt x="504977" y="925208"/>
                    <a:pt x="507823" y="930151"/>
                  </a:cubicBezTo>
                  <a:cubicBezTo>
                    <a:pt x="518456" y="947973"/>
                    <a:pt x="531486" y="963399"/>
                    <a:pt x="549009" y="974931"/>
                  </a:cubicBezTo>
                  <a:cubicBezTo>
                    <a:pt x="580460" y="995300"/>
                    <a:pt x="621946" y="995599"/>
                    <a:pt x="651301" y="969989"/>
                  </a:cubicBezTo>
                  <a:cubicBezTo>
                    <a:pt x="658640" y="963549"/>
                    <a:pt x="663881" y="955911"/>
                    <a:pt x="668524" y="947524"/>
                  </a:cubicBezTo>
                  <a:cubicBezTo>
                    <a:pt x="672568" y="940335"/>
                    <a:pt x="674065" y="939586"/>
                    <a:pt x="681703" y="942432"/>
                  </a:cubicBezTo>
                  <a:cubicBezTo>
                    <a:pt x="711508" y="953365"/>
                    <a:pt x="741761" y="962651"/>
                    <a:pt x="772913" y="969091"/>
                  </a:cubicBezTo>
                  <a:cubicBezTo>
                    <a:pt x="799571" y="974632"/>
                    <a:pt x="826529" y="977178"/>
                    <a:pt x="853787" y="973434"/>
                  </a:cubicBezTo>
                  <a:cubicBezTo>
                    <a:pt x="888234" y="968642"/>
                    <a:pt x="915042" y="950819"/>
                    <a:pt x="937208" y="924909"/>
                  </a:cubicBezTo>
                  <a:cubicBezTo>
                    <a:pt x="942150" y="919068"/>
                    <a:pt x="947093" y="913078"/>
                    <a:pt x="951586" y="906787"/>
                  </a:cubicBezTo>
                  <a:cubicBezTo>
                    <a:pt x="954132" y="903043"/>
                    <a:pt x="957577" y="900497"/>
                    <a:pt x="962070" y="900347"/>
                  </a:cubicBezTo>
                  <a:cubicBezTo>
                    <a:pt x="978245" y="899598"/>
                    <a:pt x="994270" y="897501"/>
                    <a:pt x="1010295" y="895704"/>
                  </a:cubicBezTo>
                  <a:close/>
                  <a:moveTo>
                    <a:pt x="355655" y="844715"/>
                  </a:moveTo>
                  <a:lnTo>
                    <a:pt x="371084" y="845981"/>
                  </a:lnTo>
                  <a:cubicBezTo>
                    <a:pt x="377674" y="845532"/>
                    <a:pt x="381119" y="848677"/>
                    <a:pt x="383516" y="854518"/>
                  </a:cubicBezTo>
                  <a:cubicBezTo>
                    <a:pt x="389955" y="870393"/>
                    <a:pt x="398342" y="885071"/>
                    <a:pt x="410623" y="897202"/>
                  </a:cubicBezTo>
                  <a:lnTo>
                    <a:pt x="437036" y="914607"/>
                  </a:lnTo>
                  <a:lnTo>
                    <a:pt x="413169" y="901994"/>
                  </a:lnTo>
                  <a:cubicBezTo>
                    <a:pt x="398043" y="888965"/>
                    <a:pt x="388008" y="872340"/>
                    <a:pt x="381119" y="853919"/>
                  </a:cubicBezTo>
                  <a:cubicBezTo>
                    <a:pt x="379172" y="848677"/>
                    <a:pt x="376926" y="846730"/>
                    <a:pt x="371084" y="846880"/>
                  </a:cubicBezTo>
                  <a:close/>
                  <a:moveTo>
                    <a:pt x="349470" y="843847"/>
                  </a:moveTo>
                  <a:lnTo>
                    <a:pt x="355655" y="844715"/>
                  </a:lnTo>
                  <a:lnTo>
                    <a:pt x="351015" y="844334"/>
                  </a:lnTo>
                  <a:close/>
                  <a:moveTo>
                    <a:pt x="318510" y="834083"/>
                  </a:moveTo>
                  <a:lnTo>
                    <a:pt x="349470" y="843847"/>
                  </a:lnTo>
                  <a:lnTo>
                    <a:pt x="328401" y="840889"/>
                  </a:lnTo>
                  <a:close/>
                  <a:moveTo>
                    <a:pt x="286683" y="805165"/>
                  </a:moveTo>
                  <a:lnTo>
                    <a:pt x="308465" y="827170"/>
                  </a:lnTo>
                  <a:lnTo>
                    <a:pt x="291539" y="815522"/>
                  </a:lnTo>
                  <a:close/>
                  <a:moveTo>
                    <a:pt x="643930" y="789447"/>
                  </a:moveTo>
                  <a:cubicBezTo>
                    <a:pt x="638206" y="788282"/>
                    <a:pt x="632093" y="788244"/>
                    <a:pt x="625841" y="789517"/>
                  </a:cubicBezTo>
                  <a:cubicBezTo>
                    <a:pt x="621647" y="790416"/>
                    <a:pt x="618203" y="792213"/>
                    <a:pt x="615357" y="795957"/>
                  </a:cubicBezTo>
                  <a:cubicBezTo>
                    <a:pt x="599182" y="817374"/>
                    <a:pt x="583156" y="839090"/>
                    <a:pt x="566083" y="859908"/>
                  </a:cubicBezTo>
                  <a:cubicBezTo>
                    <a:pt x="554401" y="874286"/>
                    <a:pt x="552005" y="889263"/>
                    <a:pt x="556498" y="906636"/>
                  </a:cubicBezTo>
                  <a:cubicBezTo>
                    <a:pt x="562039" y="928352"/>
                    <a:pt x="573722" y="938087"/>
                    <a:pt x="597385" y="937938"/>
                  </a:cubicBezTo>
                  <a:cubicBezTo>
                    <a:pt x="602477" y="936439"/>
                    <a:pt x="610265" y="939585"/>
                    <a:pt x="615657" y="932396"/>
                  </a:cubicBezTo>
                  <a:cubicBezTo>
                    <a:pt x="633778" y="908283"/>
                    <a:pt x="651601" y="883871"/>
                    <a:pt x="670471" y="860358"/>
                  </a:cubicBezTo>
                  <a:cubicBezTo>
                    <a:pt x="679158" y="849424"/>
                    <a:pt x="680655" y="838342"/>
                    <a:pt x="678260" y="825462"/>
                  </a:cubicBezTo>
                  <a:cubicBezTo>
                    <a:pt x="674777" y="806591"/>
                    <a:pt x="661101" y="792943"/>
                    <a:pt x="643930" y="789447"/>
                  </a:cubicBezTo>
                  <a:close/>
                  <a:moveTo>
                    <a:pt x="209643" y="708649"/>
                  </a:moveTo>
                  <a:lnTo>
                    <a:pt x="256362" y="735003"/>
                  </a:lnTo>
                  <a:lnTo>
                    <a:pt x="258278" y="737681"/>
                  </a:lnTo>
                  <a:lnTo>
                    <a:pt x="214727" y="715084"/>
                  </a:lnTo>
                  <a:close/>
                  <a:moveTo>
                    <a:pt x="544067" y="673747"/>
                  </a:moveTo>
                  <a:cubicBezTo>
                    <a:pt x="537028" y="674645"/>
                    <a:pt x="531337" y="677341"/>
                    <a:pt x="527143" y="683482"/>
                  </a:cubicBezTo>
                  <a:cubicBezTo>
                    <a:pt x="522051" y="690970"/>
                    <a:pt x="516210" y="698159"/>
                    <a:pt x="510969" y="705797"/>
                  </a:cubicBezTo>
                  <a:cubicBezTo>
                    <a:pt x="488353" y="735901"/>
                    <a:pt x="464390" y="764955"/>
                    <a:pt x="442824" y="795808"/>
                  </a:cubicBezTo>
                  <a:cubicBezTo>
                    <a:pt x="433988" y="808538"/>
                    <a:pt x="432041" y="821268"/>
                    <a:pt x="435485" y="835946"/>
                  </a:cubicBezTo>
                  <a:cubicBezTo>
                    <a:pt x="441327" y="860957"/>
                    <a:pt x="456153" y="871740"/>
                    <a:pt x="481614" y="868295"/>
                  </a:cubicBezTo>
                  <a:cubicBezTo>
                    <a:pt x="483561" y="867996"/>
                    <a:pt x="485508" y="867397"/>
                    <a:pt x="487455" y="867247"/>
                  </a:cubicBezTo>
                  <a:cubicBezTo>
                    <a:pt x="492247" y="866797"/>
                    <a:pt x="495542" y="864701"/>
                    <a:pt x="498388" y="860657"/>
                  </a:cubicBezTo>
                  <a:cubicBezTo>
                    <a:pt x="528042" y="819771"/>
                    <a:pt x="557846" y="778884"/>
                    <a:pt x="587949" y="738147"/>
                  </a:cubicBezTo>
                  <a:cubicBezTo>
                    <a:pt x="591843" y="732755"/>
                    <a:pt x="594390" y="727513"/>
                    <a:pt x="593341" y="720923"/>
                  </a:cubicBezTo>
                  <a:cubicBezTo>
                    <a:pt x="593041" y="717629"/>
                    <a:pt x="593041" y="714334"/>
                    <a:pt x="592592" y="711189"/>
                  </a:cubicBezTo>
                  <a:cubicBezTo>
                    <a:pt x="589147" y="685728"/>
                    <a:pt x="569528" y="670602"/>
                    <a:pt x="544067" y="673747"/>
                  </a:cubicBezTo>
                  <a:close/>
                  <a:moveTo>
                    <a:pt x="1049651" y="596854"/>
                  </a:moveTo>
                  <a:lnTo>
                    <a:pt x="1141791" y="656374"/>
                  </a:lnTo>
                  <a:lnTo>
                    <a:pt x="1141954" y="656444"/>
                  </a:lnTo>
                  <a:lnTo>
                    <a:pt x="1050208" y="597159"/>
                  </a:lnTo>
                  <a:close/>
                  <a:moveTo>
                    <a:pt x="302342" y="566363"/>
                  </a:moveTo>
                  <a:cubicBezTo>
                    <a:pt x="295452" y="565614"/>
                    <a:pt x="288413" y="565914"/>
                    <a:pt x="281524" y="567261"/>
                  </a:cubicBezTo>
                  <a:cubicBezTo>
                    <a:pt x="277480" y="568010"/>
                    <a:pt x="274634" y="569658"/>
                    <a:pt x="272088" y="572653"/>
                  </a:cubicBezTo>
                  <a:cubicBezTo>
                    <a:pt x="256962" y="590027"/>
                    <a:pt x="243632" y="608597"/>
                    <a:pt x="231052" y="627768"/>
                  </a:cubicBezTo>
                  <a:cubicBezTo>
                    <a:pt x="229405" y="630164"/>
                    <a:pt x="228955" y="632710"/>
                    <a:pt x="228806" y="635556"/>
                  </a:cubicBezTo>
                  <a:cubicBezTo>
                    <a:pt x="227307" y="667906"/>
                    <a:pt x="247975" y="688574"/>
                    <a:pt x="280475" y="687376"/>
                  </a:cubicBezTo>
                  <a:cubicBezTo>
                    <a:pt x="284968" y="687226"/>
                    <a:pt x="288413" y="685728"/>
                    <a:pt x="291558" y="682433"/>
                  </a:cubicBezTo>
                  <a:cubicBezTo>
                    <a:pt x="306235" y="667157"/>
                    <a:pt x="318815" y="650083"/>
                    <a:pt x="330348" y="632261"/>
                  </a:cubicBezTo>
                  <a:cubicBezTo>
                    <a:pt x="334392" y="625821"/>
                    <a:pt x="336788" y="619381"/>
                    <a:pt x="336039" y="611892"/>
                  </a:cubicBezTo>
                  <a:cubicBezTo>
                    <a:pt x="335739" y="608148"/>
                    <a:pt x="335590" y="604404"/>
                    <a:pt x="335140" y="600660"/>
                  </a:cubicBezTo>
                  <a:cubicBezTo>
                    <a:pt x="332444" y="580890"/>
                    <a:pt x="320463" y="568310"/>
                    <a:pt x="302342" y="566363"/>
                  </a:cubicBezTo>
                  <a:close/>
                  <a:moveTo>
                    <a:pt x="452559" y="566064"/>
                  </a:moveTo>
                  <a:cubicBezTo>
                    <a:pt x="448366" y="566662"/>
                    <a:pt x="444622" y="567860"/>
                    <a:pt x="441776" y="571605"/>
                  </a:cubicBezTo>
                  <a:cubicBezTo>
                    <a:pt x="415117" y="606651"/>
                    <a:pt x="388008" y="641547"/>
                    <a:pt x="361051" y="676742"/>
                  </a:cubicBezTo>
                  <a:cubicBezTo>
                    <a:pt x="347871" y="693966"/>
                    <a:pt x="334991" y="711339"/>
                    <a:pt x="324357" y="730359"/>
                  </a:cubicBezTo>
                  <a:cubicBezTo>
                    <a:pt x="321362" y="735901"/>
                    <a:pt x="317917" y="741292"/>
                    <a:pt x="318666" y="747882"/>
                  </a:cubicBezTo>
                  <a:cubicBezTo>
                    <a:pt x="321961" y="773942"/>
                    <a:pt x="338286" y="800151"/>
                    <a:pt x="376476" y="791764"/>
                  </a:cubicBezTo>
                  <a:cubicBezTo>
                    <a:pt x="381419" y="790566"/>
                    <a:pt x="384863" y="788469"/>
                    <a:pt x="387859" y="784276"/>
                  </a:cubicBezTo>
                  <a:cubicBezTo>
                    <a:pt x="424852" y="732905"/>
                    <a:pt x="461995" y="681684"/>
                    <a:pt x="499286" y="630463"/>
                  </a:cubicBezTo>
                  <a:cubicBezTo>
                    <a:pt x="503030" y="625222"/>
                    <a:pt x="505128" y="620129"/>
                    <a:pt x="504229" y="614289"/>
                  </a:cubicBezTo>
                  <a:cubicBezTo>
                    <a:pt x="504229" y="612042"/>
                    <a:pt x="504379" y="610395"/>
                    <a:pt x="504229" y="608597"/>
                  </a:cubicBezTo>
                  <a:cubicBezTo>
                    <a:pt x="502132" y="578045"/>
                    <a:pt x="482663" y="561870"/>
                    <a:pt x="452559" y="566064"/>
                  </a:cubicBezTo>
                  <a:close/>
                  <a:moveTo>
                    <a:pt x="448814" y="514095"/>
                  </a:moveTo>
                  <a:cubicBezTo>
                    <a:pt x="434062" y="516491"/>
                    <a:pt x="420696" y="521059"/>
                    <a:pt x="409126" y="528417"/>
                  </a:cubicBezTo>
                  <a:lnTo>
                    <a:pt x="380369" y="559315"/>
                  </a:lnTo>
                  <a:lnTo>
                    <a:pt x="380520" y="559474"/>
                  </a:lnTo>
                  <a:cubicBezTo>
                    <a:pt x="388083" y="545920"/>
                    <a:pt x="397856" y="535773"/>
                    <a:pt x="409425" y="528415"/>
                  </a:cubicBezTo>
                  <a:lnTo>
                    <a:pt x="449109" y="514096"/>
                  </a:lnTo>
                  <a:close/>
                  <a:moveTo>
                    <a:pt x="1366001" y="513691"/>
                  </a:moveTo>
                  <a:lnTo>
                    <a:pt x="1372154" y="518831"/>
                  </a:lnTo>
                  <a:lnTo>
                    <a:pt x="1372173" y="518825"/>
                  </a:lnTo>
                  <a:close/>
                  <a:moveTo>
                    <a:pt x="141340" y="512448"/>
                  </a:moveTo>
                  <a:lnTo>
                    <a:pt x="141512" y="512643"/>
                  </a:lnTo>
                  <a:lnTo>
                    <a:pt x="140807" y="513298"/>
                  </a:lnTo>
                  <a:close/>
                  <a:moveTo>
                    <a:pt x="303184" y="510070"/>
                  </a:moveTo>
                  <a:cubicBezTo>
                    <a:pt x="292691" y="509069"/>
                    <a:pt x="281996" y="510262"/>
                    <a:pt x="271061" y="513653"/>
                  </a:cubicBezTo>
                  <a:lnTo>
                    <a:pt x="237546" y="530393"/>
                  </a:lnTo>
                  <a:lnTo>
                    <a:pt x="237791" y="530419"/>
                  </a:lnTo>
                  <a:cubicBezTo>
                    <a:pt x="249248" y="522669"/>
                    <a:pt x="260425" y="517099"/>
                    <a:pt x="271360" y="513715"/>
                  </a:cubicBezTo>
                  <a:lnTo>
                    <a:pt x="303394" y="510135"/>
                  </a:lnTo>
                  <a:close/>
                  <a:moveTo>
                    <a:pt x="452369" y="405279"/>
                  </a:moveTo>
                  <a:lnTo>
                    <a:pt x="455853" y="406711"/>
                  </a:lnTo>
                  <a:cubicBezTo>
                    <a:pt x="475174" y="410755"/>
                    <a:pt x="494344" y="410605"/>
                    <a:pt x="513665" y="407460"/>
                  </a:cubicBezTo>
                  <a:cubicBezTo>
                    <a:pt x="494344" y="410605"/>
                    <a:pt x="475174" y="410755"/>
                    <a:pt x="455854" y="406711"/>
                  </a:cubicBezTo>
                  <a:close/>
                  <a:moveTo>
                    <a:pt x="1034758" y="394241"/>
                  </a:moveTo>
                  <a:lnTo>
                    <a:pt x="1043600" y="399934"/>
                  </a:lnTo>
                  <a:lnTo>
                    <a:pt x="1116472" y="457185"/>
                  </a:lnTo>
                  <a:lnTo>
                    <a:pt x="1043899" y="400121"/>
                  </a:lnTo>
                  <a:close/>
                  <a:moveTo>
                    <a:pt x="423803" y="307265"/>
                  </a:moveTo>
                  <a:cubicBezTo>
                    <a:pt x="440877" y="323740"/>
                    <a:pt x="457202" y="340664"/>
                    <a:pt x="473826" y="357587"/>
                  </a:cubicBezTo>
                  <a:cubicBezTo>
                    <a:pt x="486407" y="370467"/>
                    <a:pt x="499437" y="383347"/>
                    <a:pt x="512467" y="395928"/>
                  </a:cubicBezTo>
                  <a:cubicBezTo>
                    <a:pt x="516211" y="399672"/>
                    <a:pt x="519656" y="403566"/>
                    <a:pt x="523250" y="407310"/>
                  </a:cubicBezTo>
                  <a:lnTo>
                    <a:pt x="523249" y="407310"/>
                  </a:lnTo>
                  <a:lnTo>
                    <a:pt x="487436" y="411934"/>
                  </a:lnTo>
                  <a:cubicBezTo>
                    <a:pt x="475473" y="412027"/>
                    <a:pt x="463492" y="410680"/>
                    <a:pt x="451510" y="407909"/>
                  </a:cubicBezTo>
                  <a:lnTo>
                    <a:pt x="443197" y="401510"/>
                  </a:lnTo>
                  <a:lnTo>
                    <a:pt x="439772" y="400103"/>
                  </a:lnTo>
                  <a:lnTo>
                    <a:pt x="438733" y="398924"/>
                  </a:lnTo>
                  <a:lnTo>
                    <a:pt x="436398" y="396277"/>
                  </a:lnTo>
                  <a:lnTo>
                    <a:pt x="436399" y="396278"/>
                  </a:lnTo>
                  <a:lnTo>
                    <a:pt x="428296" y="387091"/>
                  </a:lnTo>
                  <a:cubicBezTo>
                    <a:pt x="419610" y="371216"/>
                    <a:pt x="417663" y="354142"/>
                    <a:pt x="418861" y="336470"/>
                  </a:cubicBezTo>
                  <a:cubicBezTo>
                    <a:pt x="419460" y="326585"/>
                    <a:pt x="422755" y="317150"/>
                    <a:pt x="423803" y="307265"/>
                  </a:cubicBezTo>
                  <a:close/>
                  <a:moveTo>
                    <a:pt x="423653" y="307265"/>
                  </a:moveTo>
                  <a:cubicBezTo>
                    <a:pt x="422755" y="317150"/>
                    <a:pt x="419460" y="326585"/>
                    <a:pt x="418860" y="336470"/>
                  </a:cubicBezTo>
                  <a:cubicBezTo>
                    <a:pt x="417812" y="354142"/>
                    <a:pt x="419760" y="371216"/>
                    <a:pt x="428296" y="387091"/>
                  </a:cubicBezTo>
                  <a:lnTo>
                    <a:pt x="436398" y="396277"/>
                  </a:lnTo>
                  <a:lnTo>
                    <a:pt x="426799" y="388888"/>
                  </a:lnTo>
                  <a:cubicBezTo>
                    <a:pt x="413319" y="362230"/>
                    <a:pt x="413169" y="334823"/>
                    <a:pt x="423653" y="307265"/>
                  </a:cubicBezTo>
                  <a:close/>
                  <a:moveTo>
                    <a:pt x="1118628" y="71103"/>
                  </a:moveTo>
                  <a:lnTo>
                    <a:pt x="1120225" y="79767"/>
                  </a:lnTo>
                  <a:cubicBezTo>
                    <a:pt x="1122921" y="85308"/>
                    <a:pt x="1124419" y="88603"/>
                    <a:pt x="1123969" y="90850"/>
                  </a:cubicBezTo>
                  <a:cubicBezTo>
                    <a:pt x="1121423" y="86357"/>
                    <a:pt x="1119027" y="82014"/>
                    <a:pt x="1116781" y="77670"/>
                  </a:cubicBezTo>
                  <a:close/>
                  <a:moveTo>
                    <a:pt x="1121703" y="60169"/>
                  </a:moveTo>
                  <a:lnTo>
                    <a:pt x="1121566" y="60656"/>
                  </a:lnTo>
                  <a:lnTo>
                    <a:pt x="1117641" y="64790"/>
                  </a:lnTo>
                  <a:lnTo>
                    <a:pt x="1118721" y="70769"/>
                  </a:lnTo>
                  <a:lnTo>
                    <a:pt x="1118628" y="71103"/>
                  </a:lnTo>
                  <a:lnTo>
                    <a:pt x="1117436" y="64640"/>
                  </a:lnTo>
                  <a:close/>
                  <a:moveTo>
                    <a:pt x="155269" y="37532"/>
                  </a:moveTo>
                  <a:cubicBezTo>
                    <a:pt x="187170" y="69432"/>
                    <a:pt x="219071" y="101333"/>
                    <a:pt x="250971" y="133233"/>
                  </a:cubicBezTo>
                  <a:lnTo>
                    <a:pt x="324883" y="207892"/>
                  </a:lnTo>
                  <a:lnTo>
                    <a:pt x="324956" y="207819"/>
                  </a:lnTo>
                  <a:lnTo>
                    <a:pt x="324915" y="207925"/>
                  </a:lnTo>
                  <a:lnTo>
                    <a:pt x="325106" y="208117"/>
                  </a:lnTo>
                  <a:lnTo>
                    <a:pt x="324730" y="208399"/>
                  </a:lnTo>
                  <a:lnTo>
                    <a:pt x="321512" y="216655"/>
                  </a:lnTo>
                  <a:cubicBezTo>
                    <a:pt x="274634" y="295283"/>
                    <a:pt x="227007" y="373463"/>
                    <a:pt x="179981" y="452091"/>
                  </a:cubicBezTo>
                  <a:cubicBezTo>
                    <a:pt x="178633" y="454188"/>
                    <a:pt x="177434" y="456434"/>
                    <a:pt x="176087" y="458531"/>
                  </a:cubicBezTo>
                  <a:cubicBezTo>
                    <a:pt x="173540" y="462575"/>
                    <a:pt x="174139" y="466019"/>
                    <a:pt x="177135" y="469464"/>
                  </a:cubicBezTo>
                  <a:cubicBezTo>
                    <a:pt x="194358" y="488784"/>
                    <a:pt x="211282" y="508553"/>
                    <a:pt x="228356" y="528023"/>
                  </a:cubicBezTo>
                  <a:cubicBezTo>
                    <a:pt x="231201" y="531318"/>
                    <a:pt x="233897" y="530420"/>
                    <a:pt x="236892" y="528473"/>
                  </a:cubicBezTo>
                  <a:cubicBezTo>
                    <a:pt x="245130" y="523231"/>
                    <a:pt x="253367" y="518139"/>
                    <a:pt x="262503" y="514544"/>
                  </a:cubicBezTo>
                  <a:cubicBezTo>
                    <a:pt x="280550" y="507281"/>
                    <a:pt x="297361" y="506008"/>
                    <a:pt x="313181" y="509621"/>
                  </a:cubicBezTo>
                  <a:lnTo>
                    <a:pt x="327988" y="517697"/>
                  </a:lnTo>
                  <a:lnTo>
                    <a:pt x="334398" y="519678"/>
                  </a:lnTo>
                  <a:lnTo>
                    <a:pt x="341503" y="525068"/>
                  </a:lnTo>
                  <a:lnTo>
                    <a:pt x="357905" y="534014"/>
                  </a:lnTo>
                  <a:cubicBezTo>
                    <a:pt x="364495" y="539705"/>
                    <a:pt x="370486" y="546145"/>
                    <a:pt x="376326" y="552585"/>
                  </a:cubicBezTo>
                  <a:cubicBezTo>
                    <a:pt x="379172" y="555731"/>
                    <a:pt x="380520" y="555731"/>
                    <a:pt x="382916" y="552136"/>
                  </a:cubicBezTo>
                  <a:cubicBezTo>
                    <a:pt x="398193" y="528622"/>
                    <a:pt x="420957" y="516192"/>
                    <a:pt x="447916" y="512598"/>
                  </a:cubicBezTo>
                  <a:cubicBezTo>
                    <a:pt x="487604" y="507206"/>
                    <a:pt x="521003" y="518139"/>
                    <a:pt x="543617" y="553783"/>
                  </a:cubicBezTo>
                  <a:lnTo>
                    <a:pt x="547153" y="566823"/>
                  </a:lnTo>
                  <a:lnTo>
                    <a:pt x="550507" y="572953"/>
                  </a:lnTo>
                  <a:lnTo>
                    <a:pt x="552554" y="586742"/>
                  </a:lnTo>
                  <a:lnTo>
                    <a:pt x="557547" y="605154"/>
                  </a:lnTo>
                  <a:lnTo>
                    <a:pt x="558682" y="614159"/>
                  </a:lnTo>
                  <a:lnTo>
                    <a:pt x="560472" y="616224"/>
                  </a:lnTo>
                  <a:lnTo>
                    <a:pt x="568629" y="618933"/>
                  </a:lnTo>
                  <a:cubicBezTo>
                    <a:pt x="583755" y="621479"/>
                    <a:pt x="598283" y="625822"/>
                    <a:pt x="611013" y="634808"/>
                  </a:cubicBezTo>
                  <a:cubicBezTo>
                    <a:pt x="633179" y="650384"/>
                    <a:pt x="643064" y="672850"/>
                    <a:pt x="647257" y="698609"/>
                  </a:cubicBezTo>
                  <a:cubicBezTo>
                    <a:pt x="648755" y="707446"/>
                    <a:pt x="649354" y="716432"/>
                    <a:pt x="648755" y="725418"/>
                  </a:cubicBezTo>
                  <a:cubicBezTo>
                    <a:pt x="648306" y="732008"/>
                    <a:pt x="651001" y="734553"/>
                    <a:pt x="657142" y="736351"/>
                  </a:cubicBezTo>
                  <a:cubicBezTo>
                    <a:pt x="684699" y="744588"/>
                    <a:pt x="706865" y="760613"/>
                    <a:pt x="722141" y="785026"/>
                  </a:cubicBezTo>
                  <a:cubicBezTo>
                    <a:pt x="742660" y="817974"/>
                    <a:pt x="738766" y="851223"/>
                    <a:pt x="721243" y="883872"/>
                  </a:cubicBezTo>
                  <a:cubicBezTo>
                    <a:pt x="714653" y="896303"/>
                    <a:pt x="714204" y="896154"/>
                    <a:pt x="727832" y="899449"/>
                  </a:cubicBezTo>
                  <a:cubicBezTo>
                    <a:pt x="749399" y="904690"/>
                    <a:pt x="770517" y="911879"/>
                    <a:pt x="792083" y="917121"/>
                  </a:cubicBezTo>
                  <a:lnTo>
                    <a:pt x="829435" y="921416"/>
                  </a:lnTo>
                  <a:lnTo>
                    <a:pt x="814750" y="923089"/>
                  </a:lnTo>
                  <a:lnTo>
                    <a:pt x="814848" y="923111"/>
                  </a:lnTo>
                  <a:lnTo>
                    <a:pt x="829653" y="921441"/>
                  </a:lnTo>
                  <a:lnTo>
                    <a:pt x="829435" y="921416"/>
                  </a:lnTo>
                  <a:lnTo>
                    <a:pt x="843613" y="919800"/>
                  </a:lnTo>
                  <a:lnTo>
                    <a:pt x="843179" y="919915"/>
                  </a:lnTo>
                  <a:lnTo>
                    <a:pt x="863317" y="917644"/>
                  </a:lnTo>
                  <a:lnTo>
                    <a:pt x="889797" y="894375"/>
                  </a:lnTo>
                  <a:lnTo>
                    <a:pt x="868015" y="913339"/>
                  </a:lnTo>
                  <a:lnTo>
                    <a:pt x="867795" y="913398"/>
                  </a:lnTo>
                  <a:lnTo>
                    <a:pt x="893860" y="890533"/>
                  </a:lnTo>
                  <a:lnTo>
                    <a:pt x="893784" y="890871"/>
                  </a:lnTo>
                  <a:lnTo>
                    <a:pt x="900216" y="885219"/>
                  </a:lnTo>
                  <a:cubicBezTo>
                    <a:pt x="895573" y="882523"/>
                    <a:pt x="891230" y="879827"/>
                    <a:pt x="886587" y="877432"/>
                  </a:cubicBezTo>
                  <a:cubicBezTo>
                    <a:pt x="857382" y="862454"/>
                    <a:pt x="827878" y="847777"/>
                    <a:pt x="798822" y="832501"/>
                  </a:cubicBezTo>
                  <a:cubicBezTo>
                    <a:pt x="779203" y="822167"/>
                    <a:pt x="759733" y="811534"/>
                    <a:pt x="743558" y="795957"/>
                  </a:cubicBezTo>
                  <a:cubicBezTo>
                    <a:pt x="737118" y="789817"/>
                    <a:pt x="730379" y="782927"/>
                    <a:pt x="734422" y="772593"/>
                  </a:cubicBezTo>
                  <a:lnTo>
                    <a:pt x="759020" y="763053"/>
                  </a:lnTo>
                  <a:lnTo>
                    <a:pt x="758834" y="763010"/>
                  </a:lnTo>
                  <a:cubicBezTo>
                    <a:pt x="746254" y="761662"/>
                    <a:pt x="737118" y="764957"/>
                    <a:pt x="734122" y="772595"/>
                  </a:cubicBezTo>
                  <a:cubicBezTo>
                    <a:pt x="730229" y="782929"/>
                    <a:pt x="736818" y="789668"/>
                    <a:pt x="743259" y="795959"/>
                  </a:cubicBezTo>
                  <a:cubicBezTo>
                    <a:pt x="759283" y="811535"/>
                    <a:pt x="778903" y="822168"/>
                    <a:pt x="798523" y="832502"/>
                  </a:cubicBezTo>
                  <a:cubicBezTo>
                    <a:pt x="827578" y="847778"/>
                    <a:pt x="857083" y="862456"/>
                    <a:pt x="886287" y="877433"/>
                  </a:cubicBezTo>
                  <a:cubicBezTo>
                    <a:pt x="890930" y="879829"/>
                    <a:pt x="895273" y="882525"/>
                    <a:pt x="899916" y="885221"/>
                  </a:cubicBezTo>
                  <a:lnTo>
                    <a:pt x="893860" y="890533"/>
                  </a:lnTo>
                  <a:lnTo>
                    <a:pt x="895067" y="885164"/>
                  </a:lnTo>
                  <a:cubicBezTo>
                    <a:pt x="894262" y="883760"/>
                    <a:pt x="892502" y="882749"/>
                    <a:pt x="890630" y="881776"/>
                  </a:cubicBezTo>
                  <a:cubicBezTo>
                    <a:pt x="870112" y="870843"/>
                    <a:pt x="849444" y="860210"/>
                    <a:pt x="828626" y="850025"/>
                  </a:cubicBezTo>
                  <a:cubicBezTo>
                    <a:pt x="800619" y="836247"/>
                    <a:pt x="772763" y="822318"/>
                    <a:pt x="747901" y="802998"/>
                  </a:cubicBezTo>
                  <a:cubicBezTo>
                    <a:pt x="742660" y="798954"/>
                    <a:pt x="738466" y="794162"/>
                    <a:pt x="734871" y="788770"/>
                  </a:cubicBezTo>
                  <a:cubicBezTo>
                    <a:pt x="727682" y="777687"/>
                    <a:pt x="732925" y="765106"/>
                    <a:pt x="745655" y="761811"/>
                  </a:cubicBezTo>
                  <a:cubicBezTo>
                    <a:pt x="756888" y="758816"/>
                    <a:pt x="767521" y="761811"/>
                    <a:pt x="778005" y="764807"/>
                  </a:cubicBezTo>
                  <a:cubicBezTo>
                    <a:pt x="807958" y="773194"/>
                    <a:pt x="835515" y="787123"/>
                    <a:pt x="862923" y="801650"/>
                  </a:cubicBezTo>
                  <a:cubicBezTo>
                    <a:pt x="887635" y="814829"/>
                    <a:pt x="911598" y="829058"/>
                    <a:pt x="935860" y="842986"/>
                  </a:cubicBezTo>
                  <a:lnTo>
                    <a:pt x="949775" y="847172"/>
                  </a:lnTo>
                  <a:lnTo>
                    <a:pt x="966114" y="851222"/>
                  </a:lnTo>
                  <a:cubicBezTo>
                    <a:pt x="981240" y="865450"/>
                    <a:pt x="995917" y="880277"/>
                    <a:pt x="1010145" y="895404"/>
                  </a:cubicBezTo>
                  <a:cubicBezTo>
                    <a:pt x="994121" y="897200"/>
                    <a:pt x="978095" y="899298"/>
                    <a:pt x="961920" y="900046"/>
                  </a:cubicBezTo>
                  <a:cubicBezTo>
                    <a:pt x="957577" y="900346"/>
                    <a:pt x="953982" y="902742"/>
                    <a:pt x="951436" y="906486"/>
                  </a:cubicBezTo>
                  <a:cubicBezTo>
                    <a:pt x="946943" y="912777"/>
                    <a:pt x="942151" y="918767"/>
                    <a:pt x="937058" y="924608"/>
                  </a:cubicBezTo>
                  <a:cubicBezTo>
                    <a:pt x="914893" y="950518"/>
                    <a:pt x="888084" y="968341"/>
                    <a:pt x="853638" y="973133"/>
                  </a:cubicBezTo>
                  <a:cubicBezTo>
                    <a:pt x="826380" y="976877"/>
                    <a:pt x="799422" y="974331"/>
                    <a:pt x="772763" y="968790"/>
                  </a:cubicBezTo>
                  <a:cubicBezTo>
                    <a:pt x="741611" y="962350"/>
                    <a:pt x="711358" y="953064"/>
                    <a:pt x="681554" y="942131"/>
                  </a:cubicBezTo>
                  <a:cubicBezTo>
                    <a:pt x="673916" y="939435"/>
                    <a:pt x="672269" y="940034"/>
                    <a:pt x="668375" y="947223"/>
                  </a:cubicBezTo>
                  <a:cubicBezTo>
                    <a:pt x="663732" y="955610"/>
                    <a:pt x="658490" y="963398"/>
                    <a:pt x="651151" y="969688"/>
                  </a:cubicBezTo>
                  <a:cubicBezTo>
                    <a:pt x="621796" y="995448"/>
                    <a:pt x="580162" y="995149"/>
                    <a:pt x="548860" y="974630"/>
                  </a:cubicBezTo>
                  <a:cubicBezTo>
                    <a:pt x="531187" y="963098"/>
                    <a:pt x="518307" y="947673"/>
                    <a:pt x="507674" y="929850"/>
                  </a:cubicBezTo>
                  <a:cubicBezTo>
                    <a:pt x="504828" y="925057"/>
                    <a:pt x="501383" y="922961"/>
                    <a:pt x="495542" y="923410"/>
                  </a:cubicBezTo>
                  <a:cubicBezTo>
                    <a:pt x="488353" y="924009"/>
                    <a:pt x="481015" y="924009"/>
                    <a:pt x="473826" y="923560"/>
                  </a:cubicBezTo>
                  <a:lnTo>
                    <a:pt x="440215" y="916288"/>
                  </a:lnTo>
                  <a:lnTo>
                    <a:pt x="441076" y="916742"/>
                  </a:lnTo>
                  <a:lnTo>
                    <a:pt x="439885" y="916484"/>
                  </a:lnTo>
                  <a:lnTo>
                    <a:pt x="437036" y="914607"/>
                  </a:lnTo>
                  <a:lnTo>
                    <a:pt x="438586" y="915426"/>
                  </a:lnTo>
                  <a:lnTo>
                    <a:pt x="410474" y="896901"/>
                  </a:lnTo>
                  <a:cubicBezTo>
                    <a:pt x="398193" y="884620"/>
                    <a:pt x="389806" y="870092"/>
                    <a:pt x="383366" y="854217"/>
                  </a:cubicBezTo>
                  <a:cubicBezTo>
                    <a:pt x="380969" y="848376"/>
                    <a:pt x="377375" y="845081"/>
                    <a:pt x="370935" y="845680"/>
                  </a:cubicBezTo>
                  <a:cubicBezTo>
                    <a:pt x="364195" y="846279"/>
                    <a:pt x="357456" y="844782"/>
                    <a:pt x="350866" y="844033"/>
                  </a:cubicBezTo>
                  <a:lnTo>
                    <a:pt x="317964" y="833707"/>
                  </a:lnTo>
                  <a:lnTo>
                    <a:pt x="318510" y="834083"/>
                  </a:lnTo>
                  <a:lnTo>
                    <a:pt x="313854" y="832615"/>
                  </a:lnTo>
                  <a:lnTo>
                    <a:pt x="308465" y="827170"/>
                  </a:lnTo>
                  <a:lnTo>
                    <a:pt x="308787" y="827392"/>
                  </a:lnTo>
                  <a:lnTo>
                    <a:pt x="286550" y="804880"/>
                  </a:lnTo>
                  <a:lnTo>
                    <a:pt x="286683" y="805165"/>
                  </a:lnTo>
                  <a:lnTo>
                    <a:pt x="286466" y="804945"/>
                  </a:lnTo>
                  <a:lnTo>
                    <a:pt x="286400" y="804729"/>
                  </a:lnTo>
                  <a:lnTo>
                    <a:pt x="286316" y="804644"/>
                  </a:lnTo>
                  <a:lnTo>
                    <a:pt x="286090" y="803900"/>
                  </a:lnTo>
                  <a:lnTo>
                    <a:pt x="272537" y="774991"/>
                  </a:lnTo>
                  <a:lnTo>
                    <a:pt x="269132" y="752856"/>
                  </a:lnTo>
                  <a:lnTo>
                    <a:pt x="271688" y="756430"/>
                  </a:lnTo>
                  <a:lnTo>
                    <a:pt x="271639" y="756269"/>
                  </a:lnTo>
                  <a:lnTo>
                    <a:pt x="269114" y="752739"/>
                  </a:lnTo>
                  <a:lnTo>
                    <a:pt x="269132" y="752856"/>
                  </a:lnTo>
                  <a:lnTo>
                    <a:pt x="258278" y="737681"/>
                  </a:lnTo>
                  <a:lnTo>
                    <a:pt x="258382" y="737735"/>
                  </a:lnTo>
                  <a:lnTo>
                    <a:pt x="256212" y="734702"/>
                  </a:lnTo>
                  <a:cubicBezTo>
                    <a:pt x="239439" y="728412"/>
                    <a:pt x="223563" y="719875"/>
                    <a:pt x="209485" y="708343"/>
                  </a:cubicBezTo>
                  <a:lnTo>
                    <a:pt x="208163" y="706776"/>
                  </a:lnTo>
                  <a:lnTo>
                    <a:pt x="209643" y="708649"/>
                  </a:lnTo>
                  <a:lnTo>
                    <a:pt x="209635" y="708644"/>
                  </a:lnTo>
                  <a:cubicBezTo>
                    <a:pt x="200349" y="700931"/>
                    <a:pt x="192861" y="692432"/>
                    <a:pt x="187750" y="682697"/>
                  </a:cubicBezTo>
                  <a:lnTo>
                    <a:pt x="187711" y="682527"/>
                  </a:lnTo>
                  <a:lnTo>
                    <a:pt x="187600" y="682396"/>
                  </a:lnTo>
                  <a:lnTo>
                    <a:pt x="187070" y="680074"/>
                  </a:lnTo>
                  <a:lnTo>
                    <a:pt x="180505" y="671764"/>
                  </a:lnTo>
                  <a:lnTo>
                    <a:pt x="181292" y="654776"/>
                  </a:lnTo>
                  <a:lnTo>
                    <a:pt x="179980" y="649035"/>
                  </a:lnTo>
                  <a:lnTo>
                    <a:pt x="181893" y="641807"/>
                  </a:lnTo>
                  <a:lnTo>
                    <a:pt x="183126" y="615189"/>
                  </a:lnTo>
                  <a:lnTo>
                    <a:pt x="194526" y="587946"/>
                  </a:lnTo>
                  <a:lnTo>
                    <a:pt x="193664" y="579021"/>
                  </a:lnTo>
                  <a:lnTo>
                    <a:pt x="144486" y="516042"/>
                  </a:lnTo>
                  <a:lnTo>
                    <a:pt x="141512" y="512643"/>
                  </a:lnTo>
                  <a:lnTo>
                    <a:pt x="141883" y="512298"/>
                  </a:lnTo>
                  <a:cubicBezTo>
                    <a:pt x="143512" y="512186"/>
                    <a:pt x="145159" y="513646"/>
                    <a:pt x="147481" y="516642"/>
                  </a:cubicBezTo>
                  <a:lnTo>
                    <a:pt x="193322" y="575473"/>
                  </a:lnTo>
                  <a:lnTo>
                    <a:pt x="193310" y="575349"/>
                  </a:lnTo>
                  <a:cubicBezTo>
                    <a:pt x="177884" y="555730"/>
                    <a:pt x="162608" y="535960"/>
                    <a:pt x="147331" y="516341"/>
                  </a:cubicBezTo>
                  <a:cubicBezTo>
                    <a:pt x="142689" y="510350"/>
                    <a:pt x="140741" y="510500"/>
                    <a:pt x="136249" y="517089"/>
                  </a:cubicBezTo>
                  <a:cubicBezTo>
                    <a:pt x="127262" y="530120"/>
                    <a:pt x="121122" y="531467"/>
                    <a:pt x="107493" y="523380"/>
                  </a:cubicBezTo>
                  <a:cubicBezTo>
                    <a:pt x="75442" y="504059"/>
                    <a:pt x="43392" y="484740"/>
                    <a:pt x="11192" y="465569"/>
                  </a:cubicBezTo>
                  <a:lnTo>
                    <a:pt x="2057" y="447593"/>
                  </a:lnTo>
                  <a:lnTo>
                    <a:pt x="2056" y="447599"/>
                  </a:lnTo>
                  <a:cubicBezTo>
                    <a:pt x="1158" y="455836"/>
                    <a:pt x="3553" y="461228"/>
                    <a:pt x="11342" y="465870"/>
                  </a:cubicBezTo>
                  <a:cubicBezTo>
                    <a:pt x="43542" y="485041"/>
                    <a:pt x="75592" y="504510"/>
                    <a:pt x="107642" y="523681"/>
                  </a:cubicBezTo>
                  <a:cubicBezTo>
                    <a:pt x="121271" y="531768"/>
                    <a:pt x="127412" y="530420"/>
                    <a:pt x="136398" y="517390"/>
                  </a:cubicBezTo>
                  <a:lnTo>
                    <a:pt x="140807" y="513298"/>
                  </a:lnTo>
                  <a:lnTo>
                    <a:pt x="137297" y="518888"/>
                  </a:lnTo>
                  <a:cubicBezTo>
                    <a:pt x="129808" y="531169"/>
                    <a:pt x="120672" y="533566"/>
                    <a:pt x="108391" y="526226"/>
                  </a:cubicBezTo>
                  <a:cubicBezTo>
                    <a:pt x="79336" y="508703"/>
                    <a:pt x="50431" y="491181"/>
                    <a:pt x="21376" y="473658"/>
                  </a:cubicBezTo>
                  <a:cubicBezTo>
                    <a:pt x="18980" y="472310"/>
                    <a:pt x="16733" y="470813"/>
                    <a:pt x="14337" y="469464"/>
                  </a:cubicBezTo>
                  <a:cubicBezTo>
                    <a:pt x="-790" y="460329"/>
                    <a:pt x="-640" y="460329"/>
                    <a:pt x="408" y="442955"/>
                  </a:cubicBezTo>
                  <a:lnTo>
                    <a:pt x="6056" y="400054"/>
                  </a:lnTo>
                  <a:lnTo>
                    <a:pt x="6550" y="394430"/>
                  </a:lnTo>
                  <a:lnTo>
                    <a:pt x="7221" y="391206"/>
                  </a:lnTo>
                  <a:lnTo>
                    <a:pt x="14955" y="332457"/>
                  </a:lnTo>
                  <a:lnTo>
                    <a:pt x="26718" y="297524"/>
                  </a:lnTo>
                  <a:lnTo>
                    <a:pt x="30924" y="277311"/>
                  </a:lnTo>
                  <a:lnTo>
                    <a:pt x="48631" y="232447"/>
                  </a:lnTo>
                  <a:lnTo>
                    <a:pt x="66892" y="178218"/>
                  </a:lnTo>
                  <a:cubicBezTo>
                    <a:pt x="90228" y="129112"/>
                    <a:pt x="119587" y="82314"/>
                    <a:pt x="154969" y="37833"/>
                  </a:cubicBezTo>
                  <a:lnTo>
                    <a:pt x="153800" y="40415"/>
                  </a:lnTo>
                  <a:close/>
                  <a:moveTo>
                    <a:pt x="1222329" y="614"/>
                  </a:moveTo>
                  <a:cubicBezTo>
                    <a:pt x="1223453" y="1400"/>
                    <a:pt x="1224239" y="2786"/>
                    <a:pt x="1225212" y="3834"/>
                  </a:cubicBezTo>
                  <a:cubicBezTo>
                    <a:pt x="1258461" y="40228"/>
                    <a:pt x="1287815" y="79617"/>
                    <a:pt x="1312677" y="122151"/>
                  </a:cubicBezTo>
                  <a:lnTo>
                    <a:pt x="1335530" y="173803"/>
                  </a:lnTo>
                  <a:lnTo>
                    <a:pt x="1355210" y="212461"/>
                  </a:lnTo>
                  <a:lnTo>
                    <a:pt x="1360673" y="230632"/>
                  </a:lnTo>
                  <a:lnTo>
                    <a:pt x="1378444" y="270796"/>
                  </a:lnTo>
                  <a:lnTo>
                    <a:pt x="1387481" y="319797"/>
                  </a:lnTo>
                  <a:lnTo>
                    <a:pt x="1395105" y="345157"/>
                  </a:lnTo>
                  <a:lnTo>
                    <a:pt x="1397701" y="375212"/>
                  </a:lnTo>
                  <a:lnTo>
                    <a:pt x="1407929" y="430674"/>
                  </a:lnTo>
                  <a:cubicBezTo>
                    <a:pt x="1409427" y="453139"/>
                    <a:pt x="1409727" y="475605"/>
                    <a:pt x="1409427" y="498069"/>
                  </a:cubicBezTo>
                  <a:cubicBezTo>
                    <a:pt x="1409427" y="503611"/>
                    <a:pt x="1407630" y="506607"/>
                    <a:pt x="1402688" y="508853"/>
                  </a:cubicBezTo>
                  <a:cubicBezTo>
                    <a:pt x="1397296" y="511399"/>
                    <a:pt x="1392204" y="514694"/>
                    <a:pt x="1386962" y="517540"/>
                  </a:cubicBezTo>
                  <a:cubicBezTo>
                    <a:pt x="1373932" y="524728"/>
                    <a:pt x="1365096" y="522182"/>
                    <a:pt x="1357757" y="509302"/>
                  </a:cubicBezTo>
                  <a:lnTo>
                    <a:pt x="1356543" y="507741"/>
                  </a:lnTo>
                  <a:lnTo>
                    <a:pt x="1352255" y="507383"/>
                  </a:lnTo>
                  <a:lnTo>
                    <a:pt x="1281375" y="571306"/>
                  </a:lnTo>
                  <a:cubicBezTo>
                    <a:pt x="1272689" y="578794"/>
                    <a:pt x="1269544" y="586134"/>
                    <a:pt x="1271640" y="597516"/>
                  </a:cubicBezTo>
                  <a:cubicBezTo>
                    <a:pt x="1274486" y="613690"/>
                    <a:pt x="1274336" y="630315"/>
                    <a:pt x="1272539" y="646789"/>
                  </a:cubicBezTo>
                  <a:lnTo>
                    <a:pt x="1267605" y="658950"/>
                  </a:lnTo>
                  <a:lnTo>
                    <a:pt x="1265462" y="669030"/>
                  </a:lnTo>
                  <a:lnTo>
                    <a:pt x="1259313" y="679387"/>
                  </a:lnTo>
                  <a:lnTo>
                    <a:pt x="1253968" y="692562"/>
                  </a:lnTo>
                  <a:lnTo>
                    <a:pt x="1242383" y="698466"/>
                  </a:lnTo>
                  <a:lnTo>
                    <a:pt x="1232457" y="705610"/>
                  </a:lnTo>
                  <a:lnTo>
                    <a:pt x="1220556" y="709587"/>
                  </a:lnTo>
                  <a:lnTo>
                    <a:pt x="1208887" y="715533"/>
                  </a:lnTo>
                  <a:cubicBezTo>
                    <a:pt x="1197655" y="717929"/>
                    <a:pt x="1186423" y="719876"/>
                    <a:pt x="1175040" y="721523"/>
                  </a:cubicBezTo>
                  <a:cubicBezTo>
                    <a:pt x="1171146" y="722123"/>
                    <a:pt x="1169798" y="723620"/>
                    <a:pt x="1169199" y="727514"/>
                  </a:cubicBezTo>
                  <a:cubicBezTo>
                    <a:pt x="1167402" y="738896"/>
                    <a:pt x="1164706" y="749980"/>
                    <a:pt x="1160662" y="760763"/>
                  </a:cubicBezTo>
                  <a:lnTo>
                    <a:pt x="1154476" y="768745"/>
                  </a:lnTo>
                  <a:lnTo>
                    <a:pt x="1153043" y="772369"/>
                  </a:lnTo>
                  <a:lnTo>
                    <a:pt x="1140190" y="787178"/>
                  </a:lnTo>
                  <a:lnTo>
                    <a:pt x="1132805" y="796707"/>
                  </a:lnTo>
                  <a:lnTo>
                    <a:pt x="1134841" y="793451"/>
                  </a:lnTo>
                  <a:lnTo>
                    <a:pt x="1132356" y="796557"/>
                  </a:lnTo>
                  <a:cubicBezTo>
                    <a:pt x="1118577" y="783826"/>
                    <a:pt x="1105248" y="770497"/>
                    <a:pt x="1092518" y="756718"/>
                  </a:cubicBezTo>
                  <a:lnTo>
                    <a:pt x="1097478" y="752055"/>
                  </a:lnTo>
                  <a:lnTo>
                    <a:pt x="1111697" y="733809"/>
                  </a:lnTo>
                  <a:lnTo>
                    <a:pt x="1112222" y="732200"/>
                  </a:lnTo>
                  <a:lnTo>
                    <a:pt x="1115281" y="708044"/>
                  </a:lnTo>
                  <a:cubicBezTo>
                    <a:pt x="1114982" y="703551"/>
                    <a:pt x="1111837" y="701604"/>
                    <a:pt x="1108692" y="699507"/>
                  </a:cubicBezTo>
                  <a:cubicBezTo>
                    <a:pt x="1094613" y="690372"/>
                    <a:pt x="1079787" y="682583"/>
                    <a:pt x="1065109" y="674795"/>
                  </a:cubicBezTo>
                  <a:cubicBezTo>
                    <a:pt x="1026769" y="654427"/>
                    <a:pt x="988578" y="633908"/>
                    <a:pt x="951585" y="611443"/>
                  </a:cubicBezTo>
                  <a:cubicBezTo>
                    <a:pt x="946792" y="608598"/>
                    <a:pt x="943349" y="604255"/>
                    <a:pt x="938106" y="602157"/>
                  </a:cubicBezTo>
                  <a:lnTo>
                    <a:pt x="941416" y="602877"/>
                  </a:lnTo>
                  <a:lnTo>
                    <a:pt x="940952" y="602607"/>
                  </a:lnTo>
                  <a:cubicBezTo>
                    <a:pt x="939904" y="601859"/>
                    <a:pt x="938856" y="601260"/>
                    <a:pt x="937507" y="601859"/>
                  </a:cubicBezTo>
                  <a:cubicBezTo>
                    <a:pt x="918038" y="582388"/>
                    <a:pt x="898418" y="563069"/>
                    <a:pt x="878949" y="543599"/>
                  </a:cubicBezTo>
                  <a:cubicBezTo>
                    <a:pt x="876702" y="541352"/>
                    <a:pt x="874605" y="538956"/>
                    <a:pt x="872359" y="536560"/>
                  </a:cubicBezTo>
                  <a:cubicBezTo>
                    <a:pt x="873632" y="530569"/>
                    <a:pt x="875653" y="526675"/>
                    <a:pt x="878986" y="524504"/>
                  </a:cubicBezTo>
                  <a:lnTo>
                    <a:pt x="879996" y="524384"/>
                  </a:lnTo>
                  <a:lnTo>
                    <a:pt x="880745" y="522931"/>
                  </a:lnTo>
                  <a:cubicBezTo>
                    <a:pt x="885688" y="520984"/>
                    <a:pt x="890780" y="520684"/>
                    <a:pt x="896172" y="521583"/>
                  </a:cubicBezTo>
                  <a:lnTo>
                    <a:pt x="919609" y="529821"/>
                  </a:lnTo>
                  <a:lnTo>
                    <a:pt x="924122" y="531037"/>
                  </a:lnTo>
                  <a:lnTo>
                    <a:pt x="928126" y="532815"/>
                  </a:lnTo>
                  <a:lnTo>
                    <a:pt x="951136" y="540903"/>
                  </a:lnTo>
                  <a:cubicBezTo>
                    <a:pt x="1003106" y="565465"/>
                    <a:pt x="1052080" y="595568"/>
                    <a:pt x="1100455" y="626420"/>
                  </a:cubicBezTo>
                  <a:cubicBezTo>
                    <a:pt x="1117379" y="637203"/>
                    <a:pt x="1133854" y="648287"/>
                    <a:pt x="1150478" y="659370"/>
                  </a:cubicBezTo>
                  <a:cubicBezTo>
                    <a:pt x="1157368" y="664012"/>
                    <a:pt x="1164856" y="666259"/>
                    <a:pt x="1173093" y="666109"/>
                  </a:cubicBezTo>
                  <a:cubicBezTo>
                    <a:pt x="1178335" y="666109"/>
                    <a:pt x="1183577" y="666259"/>
                    <a:pt x="1188819" y="666109"/>
                  </a:cubicBezTo>
                  <a:cubicBezTo>
                    <a:pt x="1212482" y="665660"/>
                    <a:pt x="1226860" y="648137"/>
                    <a:pt x="1222966" y="624623"/>
                  </a:cubicBezTo>
                  <a:cubicBezTo>
                    <a:pt x="1220869" y="611593"/>
                    <a:pt x="1215028" y="601559"/>
                    <a:pt x="1204394" y="592873"/>
                  </a:cubicBezTo>
                  <a:cubicBezTo>
                    <a:pt x="1125617" y="528472"/>
                    <a:pt x="1044741" y="467217"/>
                    <a:pt x="959973" y="411054"/>
                  </a:cubicBezTo>
                  <a:cubicBezTo>
                    <a:pt x="899617" y="371066"/>
                    <a:pt x="837762" y="333474"/>
                    <a:pt x="774111" y="299027"/>
                  </a:cubicBezTo>
                  <a:cubicBezTo>
                    <a:pt x="762578" y="292736"/>
                    <a:pt x="751196" y="286746"/>
                    <a:pt x="739814" y="280456"/>
                  </a:cubicBezTo>
                  <a:cubicBezTo>
                    <a:pt x="735770" y="278359"/>
                    <a:pt x="731876" y="278059"/>
                    <a:pt x="727533" y="279408"/>
                  </a:cubicBezTo>
                  <a:cubicBezTo>
                    <a:pt x="715402" y="283002"/>
                    <a:pt x="703120" y="286746"/>
                    <a:pt x="690840" y="289891"/>
                  </a:cubicBezTo>
                  <a:cubicBezTo>
                    <a:pt x="684699" y="291389"/>
                    <a:pt x="680057" y="294534"/>
                    <a:pt x="676612" y="299925"/>
                  </a:cubicBezTo>
                  <a:cubicBezTo>
                    <a:pt x="672717" y="306066"/>
                    <a:pt x="668224" y="311758"/>
                    <a:pt x="663282" y="317149"/>
                  </a:cubicBezTo>
                  <a:cubicBezTo>
                    <a:pt x="661634" y="318947"/>
                    <a:pt x="660586" y="321493"/>
                    <a:pt x="657441" y="321044"/>
                  </a:cubicBezTo>
                  <a:cubicBezTo>
                    <a:pt x="664780" y="313255"/>
                    <a:pt x="671370" y="304718"/>
                    <a:pt x="677211" y="295732"/>
                  </a:cubicBezTo>
                  <a:cubicBezTo>
                    <a:pt x="679457" y="292137"/>
                    <a:pt x="682452" y="290191"/>
                    <a:pt x="686496" y="289142"/>
                  </a:cubicBezTo>
                  <a:cubicBezTo>
                    <a:pt x="700125" y="285398"/>
                    <a:pt x="713904" y="281504"/>
                    <a:pt x="727383" y="277310"/>
                  </a:cubicBezTo>
                  <a:cubicBezTo>
                    <a:pt x="732326" y="275813"/>
                    <a:pt x="736219" y="276562"/>
                    <a:pt x="740712" y="278958"/>
                  </a:cubicBezTo>
                  <a:lnTo>
                    <a:pt x="921059" y="383786"/>
                  </a:lnTo>
                  <a:lnTo>
                    <a:pt x="920939" y="383703"/>
                  </a:lnTo>
                  <a:cubicBezTo>
                    <a:pt x="862137" y="346242"/>
                    <a:pt x="801818" y="311159"/>
                    <a:pt x="739964" y="278509"/>
                  </a:cubicBezTo>
                  <a:cubicBezTo>
                    <a:pt x="735470" y="276113"/>
                    <a:pt x="731576" y="275364"/>
                    <a:pt x="726634" y="276861"/>
                  </a:cubicBezTo>
                  <a:cubicBezTo>
                    <a:pt x="713155" y="281205"/>
                    <a:pt x="699376" y="284949"/>
                    <a:pt x="685747" y="288693"/>
                  </a:cubicBezTo>
                  <a:cubicBezTo>
                    <a:pt x="681704" y="289742"/>
                    <a:pt x="678858" y="291689"/>
                    <a:pt x="676462" y="295283"/>
                  </a:cubicBezTo>
                  <a:cubicBezTo>
                    <a:pt x="670621" y="304269"/>
                    <a:pt x="664031" y="312807"/>
                    <a:pt x="656693" y="320594"/>
                  </a:cubicBezTo>
                  <a:cubicBezTo>
                    <a:pt x="644262" y="308163"/>
                    <a:pt x="631831" y="295733"/>
                    <a:pt x="619400" y="283301"/>
                  </a:cubicBezTo>
                  <a:lnTo>
                    <a:pt x="621433" y="280827"/>
                  </a:lnTo>
                  <a:lnTo>
                    <a:pt x="625541" y="274016"/>
                  </a:lnTo>
                  <a:cubicBezTo>
                    <a:pt x="628236" y="270422"/>
                    <a:pt x="631681" y="267277"/>
                    <a:pt x="633928" y="263533"/>
                  </a:cubicBezTo>
                  <a:lnTo>
                    <a:pt x="644248" y="253053"/>
                  </a:lnTo>
                  <a:lnTo>
                    <a:pt x="646958" y="249754"/>
                  </a:lnTo>
                  <a:lnTo>
                    <a:pt x="648844" y="248385"/>
                  </a:lnTo>
                  <a:lnTo>
                    <a:pt x="652031" y="245148"/>
                  </a:lnTo>
                  <a:cubicBezTo>
                    <a:pt x="659201" y="240730"/>
                    <a:pt x="667326" y="237698"/>
                    <a:pt x="675863" y="235077"/>
                  </a:cubicBezTo>
                  <a:cubicBezTo>
                    <a:pt x="692787" y="229984"/>
                    <a:pt x="709711" y="224443"/>
                    <a:pt x="726185" y="217853"/>
                  </a:cubicBezTo>
                  <a:cubicBezTo>
                    <a:pt x="731876" y="215607"/>
                    <a:pt x="736969" y="215906"/>
                    <a:pt x="742659" y="218602"/>
                  </a:cubicBezTo>
                  <a:cubicBezTo>
                    <a:pt x="820090" y="254995"/>
                    <a:pt x="893925" y="297680"/>
                    <a:pt x="965514" y="344258"/>
                  </a:cubicBezTo>
                  <a:cubicBezTo>
                    <a:pt x="1047138" y="397425"/>
                    <a:pt x="1124867" y="455835"/>
                    <a:pt x="1199302" y="518737"/>
                  </a:cubicBezTo>
                  <a:cubicBezTo>
                    <a:pt x="1205742" y="524129"/>
                    <a:pt x="1212332" y="529670"/>
                    <a:pt x="1218622" y="535212"/>
                  </a:cubicBezTo>
                  <a:cubicBezTo>
                    <a:pt x="1225811" y="541353"/>
                    <a:pt x="1227308" y="541652"/>
                    <a:pt x="1234648" y="535661"/>
                  </a:cubicBezTo>
                  <a:cubicBezTo>
                    <a:pt x="1254716" y="519186"/>
                    <a:pt x="1274485" y="502413"/>
                    <a:pt x="1294255" y="485639"/>
                  </a:cubicBezTo>
                  <a:cubicBezTo>
                    <a:pt x="1302791" y="478300"/>
                    <a:pt x="1311478" y="471261"/>
                    <a:pt x="1320165" y="464222"/>
                  </a:cubicBezTo>
                  <a:lnTo>
                    <a:pt x="1324765" y="459316"/>
                  </a:lnTo>
                  <a:lnTo>
                    <a:pt x="1325241" y="456717"/>
                  </a:lnTo>
                  <a:lnTo>
                    <a:pt x="1323010" y="450743"/>
                  </a:lnTo>
                  <a:cubicBezTo>
                    <a:pt x="1308034" y="424833"/>
                    <a:pt x="1293806" y="398624"/>
                    <a:pt x="1279128" y="372414"/>
                  </a:cubicBezTo>
                  <a:cubicBezTo>
                    <a:pt x="1250972" y="322092"/>
                    <a:pt x="1222965" y="271770"/>
                    <a:pt x="1194809" y="221448"/>
                  </a:cubicBezTo>
                  <a:cubicBezTo>
                    <a:pt x="1180431" y="195837"/>
                    <a:pt x="1166203" y="170077"/>
                    <a:pt x="1151826" y="144318"/>
                  </a:cubicBezTo>
                  <a:cubicBezTo>
                    <a:pt x="1149279" y="139824"/>
                    <a:pt x="1146733" y="139075"/>
                    <a:pt x="1142240" y="141472"/>
                  </a:cubicBezTo>
                  <a:cubicBezTo>
                    <a:pt x="1116031" y="155700"/>
                    <a:pt x="1087725" y="156299"/>
                    <a:pt x="1059119" y="153902"/>
                  </a:cubicBezTo>
                  <a:cubicBezTo>
                    <a:pt x="1008348" y="149559"/>
                    <a:pt x="959674" y="135032"/>
                    <a:pt x="910250" y="124099"/>
                  </a:cubicBezTo>
                  <a:cubicBezTo>
                    <a:pt x="887934" y="119306"/>
                    <a:pt x="865619" y="117209"/>
                    <a:pt x="842705" y="117209"/>
                  </a:cubicBezTo>
                  <a:cubicBezTo>
                    <a:pt x="814099" y="117209"/>
                    <a:pt x="785343" y="117659"/>
                    <a:pt x="756737" y="119156"/>
                  </a:cubicBezTo>
                  <a:cubicBezTo>
                    <a:pt x="706416" y="121852"/>
                    <a:pt x="656393" y="128142"/>
                    <a:pt x="608168" y="144018"/>
                  </a:cubicBezTo>
                  <a:cubicBezTo>
                    <a:pt x="601878" y="146114"/>
                    <a:pt x="597384" y="149409"/>
                    <a:pt x="593640" y="154951"/>
                  </a:cubicBezTo>
                  <a:cubicBezTo>
                    <a:pt x="581659" y="173073"/>
                    <a:pt x="569378" y="190895"/>
                    <a:pt x="556947" y="208717"/>
                  </a:cubicBezTo>
                  <a:cubicBezTo>
                    <a:pt x="555150" y="211114"/>
                    <a:pt x="553802" y="213960"/>
                    <a:pt x="550507" y="214559"/>
                  </a:cubicBezTo>
                  <a:cubicBezTo>
                    <a:pt x="565034" y="193292"/>
                    <a:pt x="579562" y="172174"/>
                    <a:pt x="593939" y="150907"/>
                  </a:cubicBezTo>
                  <a:cubicBezTo>
                    <a:pt x="596486" y="147312"/>
                    <a:pt x="599481" y="145066"/>
                    <a:pt x="603675" y="143568"/>
                  </a:cubicBezTo>
                  <a:cubicBezTo>
                    <a:pt x="646658" y="128741"/>
                    <a:pt x="691289" y="122002"/>
                    <a:pt x="736369" y="118557"/>
                  </a:cubicBezTo>
                  <a:cubicBezTo>
                    <a:pt x="780101" y="115262"/>
                    <a:pt x="824134" y="115262"/>
                    <a:pt x="868015" y="115861"/>
                  </a:cubicBezTo>
                  <a:cubicBezTo>
                    <a:pt x="891529" y="116161"/>
                    <a:pt x="913694" y="123051"/>
                    <a:pt x="936310" y="128142"/>
                  </a:cubicBezTo>
                  <a:cubicBezTo>
                    <a:pt x="977196" y="137129"/>
                    <a:pt x="1017633" y="148361"/>
                    <a:pt x="1059568" y="151956"/>
                  </a:cubicBezTo>
                  <a:cubicBezTo>
                    <a:pt x="1089522" y="154352"/>
                    <a:pt x="1119026" y="153603"/>
                    <a:pt x="1145685" y="136979"/>
                  </a:cubicBezTo>
                  <a:lnTo>
                    <a:pt x="1149922" y="136803"/>
                  </a:lnTo>
                  <a:lnTo>
                    <a:pt x="1149785" y="136491"/>
                  </a:lnTo>
                  <a:cubicBezTo>
                    <a:pt x="1149055" y="135480"/>
                    <a:pt x="1147857" y="135106"/>
                    <a:pt x="1145386" y="136679"/>
                  </a:cubicBezTo>
                  <a:cubicBezTo>
                    <a:pt x="1118727" y="153453"/>
                    <a:pt x="1089223" y="154202"/>
                    <a:pt x="1059269" y="151655"/>
                  </a:cubicBezTo>
                  <a:cubicBezTo>
                    <a:pt x="1017334" y="148211"/>
                    <a:pt x="976897" y="136978"/>
                    <a:pt x="936010" y="127843"/>
                  </a:cubicBezTo>
                  <a:cubicBezTo>
                    <a:pt x="913395" y="122750"/>
                    <a:pt x="891229" y="115861"/>
                    <a:pt x="867715" y="115561"/>
                  </a:cubicBezTo>
                  <a:cubicBezTo>
                    <a:pt x="823834" y="114963"/>
                    <a:pt x="779952" y="114963"/>
                    <a:pt x="736069" y="118257"/>
                  </a:cubicBezTo>
                  <a:cubicBezTo>
                    <a:pt x="690990" y="121702"/>
                    <a:pt x="646359" y="128442"/>
                    <a:pt x="603375" y="143269"/>
                  </a:cubicBezTo>
                  <a:cubicBezTo>
                    <a:pt x="599181" y="144616"/>
                    <a:pt x="596186" y="146863"/>
                    <a:pt x="593641" y="150607"/>
                  </a:cubicBezTo>
                  <a:cubicBezTo>
                    <a:pt x="579262" y="171874"/>
                    <a:pt x="564735" y="193141"/>
                    <a:pt x="550207" y="214258"/>
                  </a:cubicBezTo>
                  <a:cubicBezTo>
                    <a:pt x="521901" y="186701"/>
                    <a:pt x="493895" y="158844"/>
                    <a:pt x="466487" y="130388"/>
                  </a:cubicBezTo>
                  <a:lnTo>
                    <a:pt x="467557" y="130880"/>
                  </a:lnTo>
                  <a:lnTo>
                    <a:pt x="531367" y="139437"/>
                  </a:lnTo>
                  <a:lnTo>
                    <a:pt x="543099" y="133316"/>
                  </a:lnTo>
                  <a:lnTo>
                    <a:pt x="546613" y="127991"/>
                  </a:lnTo>
                  <a:cubicBezTo>
                    <a:pt x="553952" y="112566"/>
                    <a:pt x="567431" y="104479"/>
                    <a:pt x="582108" y="97739"/>
                  </a:cubicBezTo>
                  <a:cubicBezTo>
                    <a:pt x="618202" y="81115"/>
                    <a:pt x="656542" y="72428"/>
                    <a:pt x="695782" y="67635"/>
                  </a:cubicBezTo>
                  <a:cubicBezTo>
                    <a:pt x="767670" y="58650"/>
                    <a:pt x="839709" y="60746"/>
                    <a:pt x="911598" y="67785"/>
                  </a:cubicBezTo>
                  <a:cubicBezTo>
                    <a:pt x="934362" y="70032"/>
                    <a:pt x="956229" y="77820"/>
                    <a:pt x="978544" y="83361"/>
                  </a:cubicBezTo>
                  <a:cubicBezTo>
                    <a:pt x="1007898" y="90550"/>
                    <a:pt x="1037103" y="97739"/>
                    <a:pt x="1067506" y="99087"/>
                  </a:cubicBezTo>
                  <a:cubicBezTo>
                    <a:pt x="1077166" y="99461"/>
                    <a:pt x="1086714" y="99236"/>
                    <a:pt x="1096187" y="98038"/>
                  </a:cubicBezTo>
                  <a:lnTo>
                    <a:pt x="1123205" y="91445"/>
                  </a:lnTo>
                  <a:lnTo>
                    <a:pt x="1124119" y="91000"/>
                  </a:lnTo>
                  <a:cubicBezTo>
                    <a:pt x="1124568" y="88603"/>
                    <a:pt x="1123070" y="85458"/>
                    <a:pt x="1120374" y="79917"/>
                  </a:cubicBezTo>
                  <a:lnTo>
                    <a:pt x="1118721" y="70769"/>
                  </a:lnTo>
                  <a:lnTo>
                    <a:pt x="1121566" y="60656"/>
                  </a:lnTo>
                  <a:lnTo>
                    <a:pt x="1128162" y="53707"/>
                  </a:lnTo>
                  <a:cubicBezTo>
                    <a:pt x="1156318" y="37533"/>
                    <a:pt x="1184924" y="22256"/>
                    <a:pt x="1212931" y="5931"/>
                  </a:cubicBezTo>
                  <a:lnTo>
                    <a:pt x="1226084" y="7725"/>
                  </a:lnTo>
                  <a:lnTo>
                    <a:pt x="1225961" y="7579"/>
                  </a:lnTo>
                  <a:cubicBezTo>
                    <a:pt x="1221917" y="2936"/>
                    <a:pt x="1217874" y="2786"/>
                    <a:pt x="1212781" y="5782"/>
                  </a:cubicBezTo>
                  <a:cubicBezTo>
                    <a:pt x="1184775" y="22106"/>
                    <a:pt x="1156169" y="37383"/>
                    <a:pt x="1128013" y="53557"/>
                  </a:cubicBezTo>
                  <a:lnTo>
                    <a:pt x="1121703" y="60169"/>
                  </a:lnTo>
                  <a:lnTo>
                    <a:pt x="1123520" y="53707"/>
                  </a:lnTo>
                  <a:cubicBezTo>
                    <a:pt x="1154822" y="36034"/>
                    <a:pt x="1186273" y="18661"/>
                    <a:pt x="1217425" y="989"/>
                  </a:cubicBezTo>
                  <a:cubicBezTo>
                    <a:pt x="1219746" y="-359"/>
                    <a:pt x="1221206" y="-172"/>
                    <a:pt x="1222329" y="614"/>
                  </a:cubicBezTo>
                  <a:close/>
                </a:path>
              </a:pathLst>
            </a:custGeom>
            <a:solidFill>
              <a:schemeClr val="accent4"/>
            </a:solidFill>
            <a:ln w="1868" cap="flat">
              <a:noFill/>
              <a:prstDash val="solid"/>
              <a:miter/>
            </a:ln>
          </p:spPr>
          <p:txBody>
            <a:bodyPr wrap="square" rtlCol="0" anchor="ctr">
              <a:noAutofit/>
            </a:bodyPr>
            <a:lstStyle/>
            <a:p>
              <a:endParaRPr lang="en-US"/>
            </a:p>
          </p:txBody>
        </p:sp>
      </p:grpSp>
      <p:grpSp>
        <p:nvGrpSpPr>
          <p:cNvPr id="105" name="Group 270">
            <a:extLst>
              <a:ext uri="{FF2B5EF4-FFF2-40B4-BE49-F238E27FC236}">
                <a16:creationId xmlns:a16="http://schemas.microsoft.com/office/drawing/2014/main" id="{6B9B0F0A-CF21-4C85-B890-66977A986476}"/>
              </a:ext>
            </a:extLst>
          </p:cNvPr>
          <p:cNvGrpSpPr/>
          <p:nvPr/>
        </p:nvGrpSpPr>
        <p:grpSpPr>
          <a:xfrm>
            <a:off x="484294" y="1656217"/>
            <a:ext cx="702918" cy="702809"/>
            <a:chOff x="5342747" y="5366228"/>
            <a:chExt cx="1189284" cy="1189098"/>
          </a:xfrm>
        </p:grpSpPr>
        <p:sp>
          <p:nvSpPr>
            <p:cNvPr id="106" name="Freeform 23">
              <a:extLst>
                <a:ext uri="{FF2B5EF4-FFF2-40B4-BE49-F238E27FC236}">
                  <a16:creationId xmlns:a16="http://schemas.microsoft.com/office/drawing/2014/main" id="{BF0DBD93-8668-4AC9-BE04-77E01DA9D560}"/>
                </a:ext>
              </a:extLst>
            </p:cNvPr>
            <p:cNvSpPr>
              <a:spLocks noChangeAspect="1"/>
            </p:cNvSpPr>
            <p:nvPr/>
          </p:nvSpPr>
          <p:spPr>
            <a:xfrm flipH="1">
              <a:off x="5477686" y="5668282"/>
              <a:ext cx="919407" cy="584991"/>
            </a:xfrm>
            <a:custGeom>
              <a:avLst/>
              <a:gdLst/>
              <a:ahLst/>
              <a:cxnLst/>
              <a:rect l="l" t="t" r="r" b="b"/>
              <a:pathLst>
                <a:path w="3980365" h="2532594">
                  <a:moveTo>
                    <a:pt x="1988360" y="58973"/>
                  </a:moveTo>
                  <a:cubicBezTo>
                    <a:pt x="1988306" y="58975"/>
                    <a:pt x="1988252" y="58977"/>
                    <a:pt x="1988199" y="58995"/>
                  </a:cubicBezTo>
                  <a:cubicBezTo>
                    <a:pt x="1988145" y="58977"/>
                    <a:pt x="1988091" y="58975"/>
                    <a:pt x="1988037" y="58973"/>
                  </a:cubicBezTo>
                  <a:lnTo>
                    <a:pt x="1988037" y="59017"/>
                  </a:lnTo>
                  <a:cubicBezTo>
                    <a:pt x="1574406" y="74019"/>
                    <a:pt x="1375335" y="406725"/>
                    <a:pt x="1370318" y="708381"/>
                  </a:cubicBezTo>
                  <a:cubicBezTo>
                    <a:pt x="1362506" y="1089140"/>
                    <a:pt x="1497435" y="1312904"/>
                    <a:pt x="1568575" y="1407072"/>
                  </a:cubicBezTo>
                  <a:cubicBezTo>
                    <a:pt x="1631785" y="1490670"/>
                    <a:pt x="1727890" y="1649476"/>
                    <a:pt x="1617443" y="1704159"/>
                  </a:cubicBezTo>
                  <a:cubicBezTo>
                    <a:pt x="1318592" y="1846636"/>
                    <a:pt x="1062028" y="1946829"/>
                    <a:pt x="927030" y="2049664"/>
                  </a:cubicBezTo>
                  <a:cubicBezTo>
                    <a:pt x="705669" y="2234426"/>
                    <a:pt x="740656" y="2445615"/>
                    <a:pt x="754501" y="2532594"/>
                  </a:cubicBezTo>
                  <a:lnTo>
                    <a:pt x="1988199" y="2531551"/>
                  </a:lnTo>
                  <a:lnTo>
                    <a:pt x="3221896" y="2532594"/>
                  </a:lnTo>
                  <a:cubicBezTo>
                    <a:pt x="3235741" y="2445615"/>
                    <a:pt x="3270728" y="2234426"/>
                    <a:pt x="3049367" y="2049664"/>
                  </a:cubicBezTo>
                  <a:cubicBezTo>
                    <a:pt x="2914369" y="1946829"/>
                    <a:pt x="2657805" y="1846636"/>
                    <a:pt x="2358954" y="1704159"/>
                  </a:cubicBezTo>
                  <a:cubicBezTo>
                    <a:pt x="2248507" y="1649476"/>
                    <a:pt x="2344612" y="1490670"/>
                    <a:pt x="2407822" y="1407072"/>
                  </a:cubicBezTo>
                  <a:cubicBezTo>
                    <a:pt x="2478962" y="1312904"/>
                    <a:pt x="2613891" y="1089140"/>
                    <a:pt x="2606079" y="708381"/>
                  </a:cubicBezTo>
                  <a:cubicBezTo>
                    <a:pt x="2601062" y="406725"/>
                    <a:pt x="2401991" y="74019"/>
                    <a:pt x="1988360" y="59017"/>
                  </a:cubicBezTo>
                  <a:close/>
                  <a:moveTo>
                    <a:pt x="1093515" y="0"/>
                  </a:moveTo>
                  <a:cubicBezTo>
                    <a:pt x="736613" y="12826"/>
                    <a:pt x="553627" y="327881"/>
                    <a:pt x="549299" y="588096"/>
                  </a:cubicBezTo>
                  <a:cubicBezTo>
                    <a:pt x="542562" y="916461"/>
                    <a:pt x="658924" y="1109434"/>
                    <a:pt x="720275" y="1190644"/>
                  </a:cubicBezTo>
                  <a:cubicBezTo>
                    <a:pt x="774787" y="1262738"/>
                    <a:pt x="857667" y="1399692"/>
                    <a:pt x="762418" y="1446850"/>
                  </a:cubicBezTo>
                  <a:cubicBezTo>
                    <a:pt x="504691" y="1569722"/>
                    <a:pt x="283431" y="1656128"/>
                    <a:pt x="167010" y="1744812"/>
                  </a:cubicBezTo>
                  <a:cubicBezTo>
                    <a:pt x="-23891" y="1904150"/>
                    <a:pt x="672" y="2013351"/>
                    <a:pt x="1392" y="2161289"/>
                  </a:cubicBezTo>
                  <a:cubicBezTo>
                    <a:pt x="356083" y="2160989"/>
                    <a:pt x="261990" y="2166300"/>
                    <a:pt x="616681" y="2166000"/>
                  </a:cubicBezTo>
                  <a:cubicBezTo>
                    <a:pt x="794788" y="1846239"/>
                    <a:pt x="1045824" y="1778915"/>
                    <a:pt x="1453932" y="1593789"/>
                  </a:cubicBezTo>
                  <a:cubicBezTo>
                    <a:pt x="1171572" y="1115084"/>
                    <a:pt x="1046285" y="714919"/>
                    <a:pt x="1414663" y="124017"/>
                  </a:cubicBezTo>
                  <a:cubicBezTo>
                    <a:pt x="1309485" y="41539"/>
                    <a:pt x="1305280" y="26381"/>
                    <a:pt x="1093515" y="0"/>
                  </a:cubicBezTo>
                  <a:close/>
                  <a:moveTo>
                    <a:pt x="2886850" y="0"/>
                  </a:moveTo>
                  <a:cubicBezTo>
                    <a:pt x="2675085" y="26381"/>
                    <a:pt x="2670880" y="41539"/>
                    <a:pt x="2565702" y="124017"/>
                  </a:cubicBezTo>
                  <a:cubicBezTo>
                    <a:pt x="2934080" y="714919"/>
                    <a:pt x="2808793" y="1115084"/>
                    <a:pt x="2526433" y="1593789"/>
                  </a:cubicBezTo>
                  <a:cubicBezTo>
                    <a:pt x="2934542" y="1778915"/>
                    <a:pt x="3185577" y="1846239"/>
                    <a:pt x="3363685" y="2166000"/>
                  </a:cubicBezTo>
                  <a:cubicBezTo>
                    <a:pt x="3718376" y="2166300"/>
                    <a:pt x="3624282" y="2160989"/>
                    <a:pt x="3978973" y="2161289"/>
                  </a:cubicBezTo>
                  <a:cubicBezTo>
                    <a:pt x="3979693" y="2013351"/>
                    <a:pt x="4004256" y="1904150"/>
                    <a:pt x="3813355" y="1744812"/>
                  </a:cubicBezTo>
                  <a:cubicBezTo>
                    <a:pt x="3696934" y="1656128"/>
                    <a:pt x="3475674" y="1569722"/>
                    <a:pt x="3217947" y="1446850"/>
                  </a:cubicBezTo>
                  <a:cubicBezTo>
                    <a:pt x="3122698" y="1399692"/>
                    <a:pt x="3205579" y="1262738"/>
                    <a:pt x="3260090" y="1190644"/>
                  </a:cubicBezTo>
                  <a:cubicBezTo>
                    <a:pt x="3321441" y="1109434"/>
                    <a:pt x="3437803" y="916461"/>
                    <a:pt x="3431066" y="588096"/>
                  </a:cubicBezTo>
                  <a:cubicBezTo>
                    <a:pt x="3426739" y="327881"/>
                    <a:pt x="3243752" y="12826"/>
                    <a:pt x="2886850"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107" name="Freeform: Shape 272">
              <a:extLst>
                <a:ext uri="{FF2B5EF4-FFF2-40B4-BE49-F238E27FC236}">
                  <a16:creationId xmlns:a16="http://schemas.microsoft.com/office/drawing/2014/main" id="{0F42154D-7192-47F7-9BCD-941E93531993}"/>
                </a:ext>
              </a:extLst>
            </p:cNvPr>
            <p:cNvSpPr/>
            <p:nvPr/>
          </p:nvSpPr>
          <p:spPr>
            <a:xfrm>
              <a:off x="5342747" y="5366228"/>
              <a:ext cx="1189284" cy="1189098"/>
            </a:xfrm>
            <a:custGeom>
              <a:avLst/>
              <a:gdLst>
                <a:gd name="connsiteX0" fmla="*/ 2394151 w 2394151"/>
                <a:gd name="connsiteY0" fmla="*/ 1150315 h 2393777"/>
                <a:gd name="connsiteX1" fmla="*/ 2393216 w 2394151"/>
                <a:gd name="connsiteY1" fmla="*/ 1143207 h 2393777"/>
                <a:gd name="connsiteX2" fmla="*/ 2387605 w 2394151"/>
                <a:gd name="connsiteY2" fmla="*/ 1050060 h 2393777"/>
                <a:gd name="connsiteX3" fmla="*/ 2338225 w 2394151"/>
                <a:gd name="connsiteY3" fmla="*/ 828788 h 2393777"/>
                <a:gd name="connsiteX4" fmla="*/ 2220762 w 2394151"/>
                <a:gd name="connsiteY4" fmla="*/ 574970 h 2393777"/>
                <a:gd name="connsiteX5" fmla="*/ 2053920 w 2394151"/>
                <a:gd name="connsiteY5" fmla="*/ 360993 h 2393777"/>
                <a:gd name="connsiteX6" fmla="*/ 1957219 w 2394151"/>
                <a:gd name="connsiteY6" fmla="*/ 272896 h 2393777"/>
                <a:gd name="connsiteX7" fmla="*/ 1640368 w 2394151"/>
                <a:gd name="connsiteY7" fmla="*/ 84356 h 2393777"/>
                <a:gd name="connsiteX8" fmla="*/ 1447713 w 2394151"/>
                <a:gd name="connsiteY8" fmla="*/ 24877 h 2393777"/>
                <a:gd name="connsiteX9" fmla="*/ 1258800 w 2394151"/>
                <a:gd name="connsiteY9" fmla="*/ 935 h 2393777"/>
                <a:gd name="connsiteX10" fmla="*/ 1258800 w 2394151"/>
                <a:gd name="connsiteY10" fmla="*/ 1496 h 2393777"/>
                <a:gd name="connsiteX11" fmla="*/ 1232614 w 2394151"/>
                <a:gd name="connsiteY11" fmla="*/ 0 h 2393777"/>
                <a:gd name="connsiteX12" fmla="*/ 1148444 w 2394151"/>
                <a:gd name="connsiteY12" fmla="*/ 0 h 2393777"/>
                <a:gd name="connsiteX13" fmla="*/ 1139466 w 2394151"/>
                <a:gd name="connsiteY13" fmla="*/ 935 h 2393777"/>
                <a:gd name="connsiteX14" fmla="*/ 1092893 w 2394151"/>
                <a:gd name="connsiteY14" fmla="*/ 2245 h 2393777"/>
                <a:gd name="connsiteX15" fmla="*/ 927921 w 2394151"/>
                <a:gd name="connsiteY15" fmla="*/ 28244 h 2393777"/>
                <a:gd name="connsiteX16" fmla="*/ 589373 w 2394151"/>
                <a:gd name="connsiteY16" fmla="*/ 164411 h 2393777"/>
                <a:gd name="connsiteX17" fmla="*/ 406258 w 2394151"/>
                <a:gd name="connsiteY17" fmla="*/ 298147 h 2393777"/>
                <a:gd name="connsiteX18" fmla="*/ 291974 w 2394151"/>
                <a:gd name="connsiteY18" fmla="*/ 413552 h 2393777"/>
                <a:gd name="connsiteX19" fmla="*/ 186482 w 2394151"/>
                <a:gd name="connsiteY19" fmla="*/ 555144 h 2393777"/>
                <a:gd name="connsiteX20" fmla="*/ 98385 w 2394151"/>
                <a:gd name="connsiteY20" fmla="*/ 719742 h 2393777"/>
                <a:gd name="connsiteX21" fmla="*/ 27682 w 2394151"/>
                <a:gd name="connsiteY21" fmla="*/ 934280 h 2393777"/>
                <a:gd name="connsiteX22" fmla="*/ 2057 w 2394151"/>
                <a:gd name="connsiteY22" fmla="*/ 1110662 h 2393777"/>
                <a:gd name="connsiteX23" fmla="*/ 0 w 2394151"/>
                <a:gd name="connsiteY23" fmla="*/ 1148444 h 2393777"/>
                <a:gd name="connsiteX24" fmla="*/ 0 w 2394151"/>
                <a:gd name="connsiteY24" fmla="*/ 1230743 h 2393777"/>
                <a:gd name="connsiteX25" fmla="*/ 1496 w 2394151"/>
                <a:gd name="connsiteY25" fmla="*/ 1257116 h 2393777"/>
                <a:gd name="connsiteX26" fmla="*/ 935 w 2394151"/>
                <a:gd name="connsiteY26" fmla="*/ 1257116 h 2393777"/>
                <a:gd name="connsiteX27" fmla="*/ 7295 w 2394151"/>
                <a:gd name="connsiteY27" fmla="*/ 1351386 h 2393777"/>
                <a:gd name="connsiteX28" fmla="*/ 55552 w 2394151"/>
                <a:gd name="connsiteY28" fmla="*/ 1565363 h 2393777"/>
                <a:gd name="connsiteX29" fmla="*/ 177317 w 2394151"/>
                <a:gd name="connsiteY29" fmla="*/ 1826475 h 2393777"/>
                <a:gd name="connsiteX30" fmla="*/ 326203 w 2394151"/>
                <a:gd name="connsiteY30" fmla="*/ 2019130 h 2393777"/>
                <a:gd name="connsiteX31" fmla="*/ 460313 w 2394151"/>
                <a:gd name="connsiteY31" fmla="*/ 2140708 h 2393777"/>
                <a:gd name="connsiteX32" fmla="*/ 716188 w 2394151"/>
                <a:gd name="connsiteY32" fmla="*/ 2294270 h 2393777"/>
                <a:gd name="connsiteX33" fmla="*/ 932223 w 2394151"/>
                <a:gd name="connsiteY33" fmla="*/ 2366095 h 2393777"/>
                <a:gd name="connsiteX34" fmla="*/ 1111223 w 2394151"/>
                <a:gd name="connsiteY34" fmla="*/ 2392094 h 2393777"/>
                <a:gd name="connsiteX35" fmla="*/ 1150128 w 2394151"/>
                <a:gd name="connsiteY35" fmla="*/ 2393777 h 2393777"/>
                <a:gd name="connsiteX36" fmla="*/ 1228686 w 2394151"/>
                <a:gd name="connsiteY36" fmla="*/ 2393777 h 2393777"/>
                <a:gd name="connsiteX37" fmla="*/ 1256929 w 2394151"/>
                <a:gd name="connsiteY37" fmla="*/ 2392094 h 2393777"/>
                <a:gd name="connsiteX38" fmla="*/ 1256742 w 2394151"/>
                <a:gd name="connsiteY38" fmla="*/ 2392655 h 2393777"/>
                <a:gd name="connsiteX39" fmla="*/ 1424894 w 2394151"/>
                <a:gd name="connsiteY39" fmla="*/ 2374138 h 2393777"/>
                <a:gd name="connsiteX40" fmla="*/ 1764003 w 2394151"/>
                <a:gd name="connsiteY40" fmla="*/ 2252185 h 2393777"/>
                <a:gd name="connsiteX41" fmla="*/ 2022309 w 2394151"/>
                <a:gd name="connsiteY41" fmla="*/ 2064020 h 2393777"/>
                <a:gd name="connsiteX42" fmla="*/ 2130046 w 2394151"/>
                <a:gd name="connsiteY42" fmla="*/ 1946183 h 2393777"/>
                <a:gd name="connsiteX43" fmla="*/ 2296141 w 2394151"/>
                <a:gd name="connsiteY43" fmla="*/ 1671978 h 2393777"/>
                <a:gd name="connsiteX44" fmla="*/ 2369274 w 2394151"/>
                <a:gd name="connsiteY44" fmla="*/ 1446404 h 2393777"/>
                <a:gd name="connsiteX45" fmla="*/ 2392281 w 2394151"/>
                <a:gd name="connsiteY45" fmla="*/ 1280123 h 2393777"/>
                <a:gd name="connsiteX46" fmla="*/ 2393777 w 2394151"/>
                <a:gd name="connsiteY46" fmla="*/ 1241218 h 2393777"/>
                <a:gd name="connsiteX47" fmla="*/ 2394151 w 2394151"/>
                <a:gd name="connsiteY47" fmla="*/ 1150315 h 2393777"/>
                <a:gd name="connsiteX48" fmla="*/ 1761759 w 2394151"/>
                <a:gd name="connsiteY48" fmla="*/ 1915508 h 2393777"/>
                <a:gd name="connsiteX49" fmla="*/ 1358120 w 2394151"/>
                <a:gd name="connsiteY49" fmla="*/ 2096004 h 2393777"/>
                <a:gd name="connsiteX50" fmla="*/ 993573 w 2394151"/>
                <a:gd name="connsiteY50" fmla="*/ 2087026 h 2393777"/>
                <a:gd name="connsiteX51" fmla="*/ 437307 w 2394151"/>
                <a:gd name="connsiteY51" fmla="*/ 1703401 h 2393777"/>
                <a:gd name="connsiteX52" fmla="*/ 293658 w 2394151"/>
                <a:gd name="connsiteY52" fmla="*/ 1335113 h 2393777"/>
                <a:gd name="connsiteX53" fmla="*/ 413178 w 2394151"/>
                <a:gd name="connsiteY53" fmla="*/ 732087 h 2393777"/>
                <a:gd name="connsiteX54" fmla="*/ 484254 w 2394151"/>
                <a:gd name="connsiteY54" fmla="*/ 631457 h 2393777"/>
                <a:gd name="connsiteX55" fmla="*/ 494542 w 2394151"/>
                <a:gd name="connsiteY55" fmla="*/ 631083 h 2393777"/>
                <a:gd name="connsiteX56" fmla="*/ 510066 w 2394151"/>
                <a:gd name="connsiteY56" fmla="*/ 647169 h 2393777"/>
                <a:gd name="connsiteX57" fmla="*/ 510066 w 2394151"/>
                <a:gd name="connsiteY57" fmla="*/ 647169 h 2393777"/>
                <a:gd name="connsiteX58" fmla="*/ 629587 w 2394151"/>
                <a:gd name="connsiteY58" fmla="*/ 766689 h 2393777"/>
                <a:gd name="connsiteX59" fmla="*/ 722173 w 2394151"/>
                <a:gd name="connsiteY59" fmla="*/ 860211 h 2393777"/>
                <a:gd name="connsiteX60" fmla="*/ 808400 w 2394151"/>
                <a:gd name="connsiteY60" fmla="*/ 946251 h 2393777"/>
                <a:gd name="connsiteX61" fmla="*/ 845435 w 2394151"/>
                <a:gd name="connsiteY61" fmla="*/ 984033 h 2393777"/>
                <a:gd name="connsiteX62" fmla="*/ 845435 w 2394151"/>
                <a:gd name="connsiteY62" fmla="*/ 984033 h 2393777"/>
                <a:gd name="connsiteX63" fmla="*/ 907907 w 2394151"/>
                <a:gd name="connsiteY63" fmla="*/ 1046880 h 2393777"/>
                <a:gd name="connsiteX64" fmla="*/ 956164 w 2394151"/>
                <a:gd name="connsiteY64" fmla="*/ 1094763 h 2393777"/>
                <a:gd name="connsiteX65" fmla="*/ 969631 w 2394151"/>
                <a:gd name="connsiteY65" fmla="*/ 1108978 h 2393777"/>
                <a:gd name="connsiteX66" fmla="*/ 985717 w 2394151"/>
                <a:gd name="connsiteY66" fmla="*/ 1124503 h 2393777"/>
                <a:gd name="connsiteX67" fmla="*/ 1516358 w 2394151"/>
                <a:gd name="connsiteY67" fmla="*/ 1656827 h 2393777"/>
                <a:gd name="connsiteX68" fmla="*/ 1522530 w 2394151"/>
                <a:gd name="connsiteY68" fmla="*/ 1663748 h 2393777"/>
                <a:gd name="connsiteX69" fmla="*/ 1577521 w 2394151"/>
                <a:gd name="connsiteY69" fmla="*/ 1718926 h 2393777"/>
                <a:gd name="connsiteX70" fmla="*/ 1577521 w 2394151"/>
                <a:gd name="connsiteY70" fmla="*/ 1718926 h 2393777"/>
                <a:gd name="connsiteX71" fmla="*/ 1585003 w 2394151"/>
                <a:gd name="connsiteY71" fmla="*/ 1725846 h 2393777"/>
                <a:gd name="connsiteX72" fmla="*/ 1761946 w 2394151"/>
                <a:gd name="connsiteY72" fmla="*/ 1903163 h 2393777"/>
                <a:gd name="connsiteX73" fmla="*/ 1761759 w 2394151"/>
                <a:gd name="connsiteY73" fmla="*/ 1915508 h 2393777"/>
                <a:gd name="connsiteX74" fmla="*/ 1911393 w 2394151"/>
                <a:gd name="connsiteY74" fmla="*/ 1764938 h 2393777"/>
                <a:gd name="connsiteX75" fmla="*/ 1901293 w 2394151"/>
                <a:gd name="connsiteY75" fmla="*/ 1766996 h 2393777"/>
                <a:gd name="connsiteX76" fmla="*/ 1734263 w 2394151"/>
                <a:gd name="connsiteY76" fmla="*/ 1599592 h 2393777"/>
                <a:gd name="connsiteX77" fmla="*/ 1731458 w 2394151"/>
                <a:gd name="connsiteY77" fmla="*/ 1596038 h 2393777"/>
                <a:gd name="connsiteX78" fmla="*/ 1731458 w 2394151"/>
                <a:gd name="connsiteY78" fmla="*/ 1596038 h 2393777"/>
                <a:gd name="connsiteX79" fmla="*/ 1681704 w 2394151"/>
                <a:gd name="connsiteY79" fmla="*/ 1546285 h 2393777"/>
                <a:gd name="connsiteX80" fmla="*/ 1676654 w 2394151"/>
                <a:gd name="connsiteY80" fmla="*/ 1542170 h 2393777"/>
                <a:gd name="connsiteX81" fmla="*/ 1490920 w 2394151"/>
                <a:gd name="connsiteY81" fmla="*/ 1356436 h 2393777"/>
                <a:gd name="connsiteX82" fmla="*/ 1487928 w 2394151"/>
                <a:gd name="connsiteY82" fmla="*/ 1352882 h 2393777"/>
                <a:gd name="connsiteX83" fmla="*/ 1414794 w 2394151"/>
                <a:gd name="connsiteY83" fmla="*/ 1280123 h 2393777"/>
                <a:gd name="connsiteX84" fmla="*/ 1406564 w 2394151"/>
                <a:gd name="connsiteY84" fmla="*/ 1271332 h 2393777"/>
                <a:gd name="connsiteX85" fmla="*/ 1406564 w 2394151"/>
                <a:gd name="connsiteY85" fmla="*/ 1271332 h 2393777"/>
                <a:gd name="connsiteX86" fmla="*/ 1401701 w 2394151"/>
                <a:gd name="connsiteY86" fmla="*/ 1267030 h 2393777"/>
                <a:gd name="connsiteX87" fmla="*/ 1142459 w 2394151"/>
                <a:gd name="connsiteY87" fmla="*/ 1007788 h 2393777"/>
                <a:gd name="connsiteX88" fmla="*/ 1136848 w 2394151"/>
                <a:gd name="connsiteY88" fmla="*/ 1001616 h 2393777"/>
                <a:gd name="connsiteX89" fmla="*/ 1090274 w 2394151"/>
                <a:gd name="connsiteY89" fmla="*/ 955042 h 2393777"/>
                <a:gd name="connsiteX90" fmla="*/ 1090274 w 2394151"/>
                <a:gd name="connsiteY90" fmla="*/ 955042 h 2393777"/>
                <a:gd name="connsiteX91" fmla="*/ 1004047 w 2394151"/>
                <a:gd name="connsiteY91" fmla="*/ 868628 h 2393777"/>
                <a:gd name="connsiteX92" fmla="*/ 1004047 w 2394151"/>
                <a:gd name="connsiteY92" fmla="*/ 868628 h 2393777"/>
                <a:gd name="connsiteX93" fmla="*/ 899490 w 2394151"/>
                <a:gd name="connsiteY93" fmla="*/ 763884 h 2393777"/>
                <a:gd name="connsiteX94" fmla="*/ 891821 w 2394151"/>
                <a:gd name="connsiteY94" fmla="*/ 756963 h 2393777"/>
                <a:gd name="connsiteX95" fmla="*/ 631270 w 2394151"/>
                <a:gd name="connsiteY95" fmla="*/ 496599 h 2393777"/>
                <a:gd name="connsiteX96" fmla="*/ 632018 w 2394151"/>
                <a:gd name="connsiteY96" fmla="*/ 484067 h 2393777"/>
                <a:gd name="connsiteX97" fmla="*/ 1039959 w 2394151"/>
                <a:gd name="connsiteY97" fmla="*/ 297398 h 2393777"/>
                <a:gd name="connsiteX98" fmla="*/ 1706955 w 2394151"/>
                <a:gd name="connsiteY98" fmla="*/ 440860 h 2393777"/>
                <a:gd name="connsiteX99" fmla="*/ 2086465 w 2394151"/>
                <a:gd name="connsiteY99" fmla="*/ 992076 h 2393777"/>
                <a:gd name="connsiteX100" fmla="*/ 1911393 w 2394151"/>
                <a:gd name="connsiteY100" fmla="*/ 1764938 h 2393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2394151" h="2393777">
                  <a:moveTo>
                    <a:pt x="2394151" y="1150315"/>
                  </a:moveTo>
                  <a:cubicBezTo>
                    <a:pt x="2392468" y="1148070"/>
                    <a:pt x="2393216" y="1145452"/>
                    <a:pt x="2393216" y="1143207"/>
                  </a:cubicBezTo>
                  <a:cubicBezTo>
                    <a:pt x="2393216" y="1111971"/>
                    <a:pt x="2391345" y="1081109"/>
                    <a:pt x="2387605" y="1050060"/>
                  </a:cubicBezTo>
                  <a:cubicBezTo>
                    <a:pt x="2378439" y="974681"/>
                    <a:pt x="2361980" y="900799"/>
                    <a:pt x="2338225" y="828788"/>
                  </a:cubicBezTo>
                  <a:cubicBezTo>
                    <a:pt x="2309047" y="739568"/>
                    <a:pt x="2269954" y="655025"/>
                    <a:pt x="2220762" y="574970"/>
                  </a:cubicBezTo>
                  <a:cubicBezTo>
                    <a:pt x="2173066" y="497347"/>
                    <a:pt x="2117140" y="426458"/>
                    <a:pt x="2053920" y="360993"/>
                  </a:cubicBezTo>
                  <a:cubicBezTo>
                    <a:pt x="2023619" y="329570"/>
                    <a:pt x="1990886" y="300765"/>
                    <a:pt x="1957219" y="272896"/>
                  </a:cubicBezTo>
                  <a:cubicBezTo>
                    <a:pt x="1861265" y="193590"/>
                    <a:pt x="1755586" y="131117"/>
                    <a:pt x="1640368" y="84356"/>
                  </a:cubicBezTo>
                  <a:cubicBezTo>
                    <a:pt x="1577895" y="58919"/>
                    <a:pt x="1513739" y="38905"/>
                    <a:pt x="1447713" y="24877"/>
                  </a:cubicBezTo>
                  <a:cubicBezTo>
                    <a:pt x="1385615" y="11597"/>
                    <a:pt x="1322956" y="1122"/>
                    <a:pt x="1258800" y="935"/>
                  </a:cubicBezTo>
                  <a:cubicBezTo>
                    <a:pt x="1258800" y="1122"/>
                    <a:pt x="1258800" y="1309"/>
                    <a:pt x="1258800" y="1496"/>
                  </a:cubicBezTo>
                  <a:cubicBezTo>
                    <a:pt x="1250196" y="1870"/>
                    <a:pt x="1241218" y="2806"/>
                    <a:pt x="1232614" y="0"/>
                  </a:cubicBezTo>
                  <a:cubicBezTo>
                    <a:pt x="1204557" y="0"/>
                    <a:pt x="1176501" y="0"/>
                    <a:pt x="1148444" y="0"/>
                  </a:cubicBezTo>
                  <a:cubicBezTo>
                    <a:pt x="1145639" y="1870"/>
                    <a:pt x="1142459" y="935"/>
                    <a:pt x="1139466" y="935"/>
                  </a:cubicBezTo>
                  <a:cubicBezTo>
                    <a:pt x="1123942" y="561"/>
                    <a:pt x="1108230" y="935"/>
                    <a:pt x="1092893" y="2245"/>
                  </a:cubicBezTo>
                  <a:cubicBezTo>
                    <a:pt x="1037341" y="6921"/>
                    <a:pt x="982350" y="15712"/>
                    <a:pt x="927921" y="28244"/>
                  </a:cubicBezTo>
                  <a:cubicBezTo>
                    <a:pt x="807839" y="55926"/>
                    <a:pt x="695239" y="101751"/>
                    <a:pt x="589373" y="164411"/>
                  </a:cubicBezTo>
                  <a:cubicBezTo>
                    <a:pt x="524095" y="203129"/>
                    <a:pt x="463119" y="247645"/>
                    <a:pt x="406258" y="298147"/>
                  </a:cubicBezTo>
                  <a:cubicBezTo>
                    <a:pt x="365669" y="334246"/>
                    <a:pt x="327325" y="372403"/>
                    <a:pt x="291974" y="413552"/>
                  </a:cubicBezTo>
                  <a:cubicBezTo>
                    <a:pt x="253443" y="458255"/>
                    <a:pt x="218279" y="505390"/>
                    <a:pt x="186482" y="555144"/>
                  </a:cubicBezTo>
                  <a:cubicBezTo>
                    <a:pt x="152814" y="607890"/>
                    <a:pt x="123448" y="662694"/>
                    <a:pt x="98385" y="719742"/>
                  </a:cubicBezTo>
                  <a:cubicBezTo>
                    <a:pt x="68084" y="788948"/>
                    <a:pt x="43955" y="860398"/>
                    <a:pt x="27682" y="934280"/>
                  </a:cubicBezTo>
                  <a:cubicBezTo>
                    <a:pt x="14963" y="992450"/>
                    <a:pt x="4489" y="1050995"/>
                    <a:pt x="2057" y="1110662"/>
                  </a:cubicBezTo>
                  <a:cubicBezTo>
                    <a:pt x="1122" y="1123194"/>
                    <a:pt x="2432" y="1135912"/>
                    <a:pt x="0" y="1148444"/>
                  </a:cubicBezTo>
                  <a:cubicBezTo>
                    <a:pt x="0" y="1175940"/>
                    <a:pt x="0" y="1203248"/>
                    <a:pt x="0" y="1230743"/>
                  </a:cubicBezTo>
                  <a:cubicBezTo>
                    <a:pt x="2993" y="1239347"/>
                    <a:pt x="2057" y="1248325"/>
                    <a:pt x="1496" y="1257116"/>
                  </a:cubicBezTo>
                  <a:lnTo>
                    <a:pt x="935" y="1257116"/>
                  </a:lnTo>
                  <a:cubicBezTo>
                    <a:pt x="748" y="1288727"/>
                    <a:pt x="3180" y="1320150"/>
                    <a:pt x="7295" y="1351386"/>
                  </a:cubicBezTo>
                  <a:cubicBezTo>
                    <a:pt x="16834" y="1424146"/>
                    <a:pt x="32733" y="1495596"/>
                    <a:pt x="55552" y="1565363"/>
                  </a:cubicBezTo>
                  <a:cubicBezTo>
                    <a:pt x="85666" y="1657201"/>
                    <a:pt x="126254" y="1744176"/>
                    <a:pt x="177317" y="1826475"/>
                  </a:cubicBezTo>
                  <a:cubicBezTo>
                    <a:pt x="220337" y="1895868"/>
                    <a:pt x="270277" y="1959837"/>
                    <a:pt x="326203" y="2019130"/>
                  </a:cubicBezTo>
                  <a:cubicBezTo>
                    <a:pt x="367727" y="2063085"/>
                    <a:pt x="412617" y="2103486"/>
                    <a:pt x="460313" y="2140708"/>
                  </a:cubicBezTo>
                  <a:cubicBezTo>
                    <a:pt x="539245" y="2202432"/>
                    <a:pt x="624724" y="2253495"/>
                    <a:pt x="716188" y="2294270"/>
                  </a:cubicBezTo>
                  <a:cubicBezTo>
                    <a:pt x="785768" y="2325319"/>
                    <a:pt x="857967" y="2349261"/>
                    <a:pt x="932223" y="2366095"/>
                  </a:cubicBezTo>
                  <a:cubicBezTo>
                    <a:pt x="991141" y="2379562"/>
                    <a:pt x="1050621" y="2389849"/>
                    <a:pt x="1111223" y="2392094"/>
                  </a:cubicBezTo>
                  <a:cubicBezTo>
                    <a:pt x="1124129" y="2392655"/>
                    <a:pt x="1137222" y="2391158"/>
                    <a:pt x="1150128" y="2393777"/>
                  </a:cubicBezTo>
                  <a:cubicBezTo>
                    <a:pt x="1176314" y="2393777"/>
                    <a:pt x="1202500" y="2393777"/>
                    <a:pt x="1228686" y="2393777"/>
                  </a:cubicBezTo>
                  <a:cubicBezTo>
                    <a:pt x="1238038" y="2390784"/>
                    <a:pt x="1247390" y="2391719"/>
                    <a:pt x="1256929" y="2392094"/>
                  </a:cubicBezTo>
                  <a:cubicBezTo>
                    <a:pt x="1256929" y="2392281"/>
                    <a:pt x="1256742" y="2392468"/>
                    <a:pt x="1256742" y="2392655"/>
                  </a:cubicBezTo>
                  <a:cubicBezTo>
                    <a:pt x="1313416" y="2392842"/>
                    <a:pt x="1369342" y="2384986"/>
                    <a:pt x="1424894" y="2374138"/>
                  </a:cubicBezTo>
                  <a:cubicBezTo>
                    <a:pt x="1544040" y="2350757"/>
                    <a:pt x="1657014" y="2310169"/>
                    <a:pt x="1764003" y="2252185"/>
                  </a:cubicBezTo>
                  <a:cubicBezTo>
                    <a:pt x="1858647" y="2200936"/>
                    <a:pt x="1944313" y="2137715"/>
                    <a:pt x="2022309" y="2064020"/>
                  </a:cubicBezTo>
                  <a:cubicBezTo>
                    <a:pt x="2061027" y="2027547"/>
                    <a:pt x="2096753" y="1987706"/>
                    <a:pt x="2130046" y="1946183"/>
                  </a:cubicBezTo>
                  <a:cubicBezTo>
                    <a:pt x="2197382" y="1862014"/>
                    <a:pt x="2253121" y="1770924"/>
                    <a:pt x="2296141" y="1671978"/>
                  </a:cubicBezTo>
                  <a:cubicBezTo>
                    <a:pt x="2327938" y="1599218"/>
                    <a:pt x="2352440" y="1524027"/>
                    <a:pt x="2369274" y="1446404"/>
                  </a:cubicBezTo>
                  <a:cubicBezTo>
                    <a:pt x="2381058" y="1391600"/>
                    <a:pt x="2390410" y="1336423"/>
                    <a:pt x="2392281" y="1280123"/>
                  </a:cubicBezTo>
                  <a:cubicBezTo>
                    <a:pt x="2392655" y="1267217"/>
                    <a:pt x="2391158" y="1254124"/>
                    <a:pt x="2393777" y="1241218"/>
                  </a:cubicBezTo>
                  <a:cubicBezTo>
                    <a:pt x="2394151" y="1211478"/>
                    <a:pt x="2394151" y="1180803"/>
                    <a:pt x="2394151" y="1150315"/>
                  </a:cubicBezTo>
                  <a:close/>
                  <a:moveTo>
                    <a:pt x="1761759" y="1915508"/>
                  </a:moveTo>
                  <a:cubicBezTo>
                    <a:pt x="1641116" y="2006972"/>
                    <a:pt x="1507380" y="2068883"/>
                    <a:pt x="1358120" y="2096004"/>
                  </a:cubicBezTo>
                  <a:cubicBezTo>
                    <a:pt x="1236168" y="2118076"/>
                    <a:pt x="1114216" y="2116018"/>
                    <a:pt x="993573" y="2087026"/>
                  </a:cubicBezTo>
                  <a:cubicBezTo>
                    <a:pt x="758834" y="2030914"/>
                    <a:pt x="573287" y="1902602"/>
                    <a:pt x="437307" y="1703401"/>
                  </a:cubicBezTo>
                  <a:cubicBezTo>
                    <a:pt x="361180" y="1591923"/>
                    <a:pt x="313484" y="1468662"/>
                    <a:pt x="293658" y="1335113"/>
                  </a:cubicBezTo>
                  <a:cubicBezTo>
                    <a:pt x="261673" y="1120014"/>
                    <a:pt x="301513" y="918942"/>
                    <a:pt x="413178" y="732087"/>
                  </a:cubicBezTo>
                  <a:cubicBezTo>
                    <a:pt x="434314" y="696735"/>
                    <a:pt x="458443" y="663442"/>
                    <a:pt x="484254" y="631457"/>
                  </a:cubicBezTo>
                  <a:cubicBezTo>
                    <a:pt x="488369" y="626407"/>
                    <a:pt x="490614" y="626407"/>
                    <a:pt x="494542" y="631083"/>
                  </a:cubicBezTo>
                  <a:cubicBezTo>
                    <a:pt x="499405" y="636695"/>
                    <a:pt x="504829" y="641932"/>
                    <a:pt x="510066" y="647169"/>
                  </a:cubicBezTo>
                  <a:cubicBezTo>
                    <a:pt x="510066" y="647169"/>
                    <a:pt x="510066" y="647169"/>
                    <a:pt x="510066" y="647169"/>
                  </a:cubicBezTo>
                  <a:cubicBezTo>
                    <a:pt x="549907" y="687009"/>
                    <a:pt x="589747" y="726849"/>
                    <a:pt x="629587" y="766689"/>
                  </a:cubicBezTo>
                  <a:cubicBezTo>
                    <a:pt x="660449" y="797739"/>
                    <a:pt x="691311" y="828975"/>
                    <a:pt x="722173" y="860211"/>
                  </a:cubicBezTo>
                  <a:cubicBezTo>
                    <a:pt x="750978" y="888829"/>
                    <a:pt x="779782" y="917446"/>
                    <a:pt x="808400" y="946251"/>
                  </a:cubicBezTo>
                  <a:cubicBezTo>
                    <a:pt x="820932" y="958783"/>
                    <a:pt x="833090" y="971502"/>
                    <a:pt x="845435" y="984033"/>
                  </a:cubicBezTo>
                  <a:lnTo>
                    <a:pt x="845435" y="984033"/>
                  </a:lnTo>
                  <a:cubicBezTo>
                    <a:pt x="866757" y="1004608"/>
                    <a:pt x="887332" y="1025744"/>
                    <a:pt x="907907" y="1046880"/>
                  </a:cubicBezTo>
                  <a:cubicBezTo>
                    <a:pt x="923806" y="1062966"/>
                    <a:pt x="939891" y="1079051"/>
                    <a:pt x="956164" y="1094763"/>
                  </a:cubicBezTo>
                  <a:cubicBezTo>
                    <a:pt x="960840" y="1099252"/>
                    <a:pt x="965142" y="1104115"/>
                    <a:pt x="969631" y="1108978"/>
                  </a:cubicBezTo>
                  <a:cubicBezTo>
                    <a:pt x="975055" y="1114216"/>
                    <a:pt x="980480" y="1119266"/>
                    <a:pt x="985717" y="1124503"/>
                  </a:cubicBezTo>
                  <a:cubicBezTo>
                    <a:pt x="1162660" y="1302007"/>
                    <a:pt x="1339602" y="1479324"/>
                    <a:pt x="1516358" y="1656827"/>
                  </a:cubicBezTo>
                  <a:cubicBezTo>
                    <a:pt x="1518603" y="1659072"/>
                    <a:pt x="1520473" y="1661503"/>
                    <a:pt x="1522530" y="1663748"/>
                  </a:cubicBezTo>
                  <a:cubicBezTo>
                    <a:pt x="1541422" y="1681517"/>
                    <a:pt x="1559752" y="1700034"/>
                    <a:pt x="1577521" y="1718926"/>
                  </a:cubicBezTo>
                  <a:lnTo>
                    <a:pt x="1577521" y="1718926"/>
                  </a:lnTo>
                  <a:cubicBezTo>
                    <a:pt x="1579953" y="1721170"/>
                    <a:pt x="1582758" y="1723415"/>
                    <a:pt x="1585003" y="1725846"/>
                  </a:cubicBezTo>
                  <a:cubicBezTo>
                    <a:pt x="1643921" y="1784952"/>
                    <a:pt x="1702840" y="1844245"/>
                    <a:pt x="1761946" y="1903163"/>
                  </a:cubicBezTo>
                  <a:cubicBezTo>
                    <a:pt x="1767557" y="1908400"/>
                    <a:pt x="1767931" y="1910832"/>
                    <a:pt x="1761759" y="1915508"/>
                  </a:cubicBezTo>
                  <a:close/>
                  <a:moveTo>
                    <a:pt x="1911393" y="1764938"/>
                  </a:moveTo>
                  <a:cubicBezTo>
                    <a:pt x="1908587" y="1768679"/>
                    <a:pt x="1907091" y="1772794"/>
                    <a:pt x="1901293" y="1766996"/>
                  </a:cubicBezTo>
                  <a:cubicBezTo>
                    <a:pt x="1845741" y="1710883"/>
                    <a:pt x="1790002" y="1655331"/>
                    <a:pt x="1734263" y="1599592"/>
                  </a:cubicBezTo>
                  <a:cubicBezTo>
                    <a:pt x="1733141" y="1598470"/>
                    <a:pt x="1732393" y="1597161"/>
                    <a:pt x="1731458" y="1596038"/>
                  </a:cubicBezTo>
                  <a:cubicBezTo>
                    <a:pt x="1731458" y="1596038"/>
                    <a:pt x="1731458" y="1596038"/>
                    <a:pt x="1731458" y="1596038"/>
                  </a:cubicBezTo>
                  <a:cubicBezTo>
                    <a:pt x="1714250" y="1580140"/>
                    <a:pt x="1697603" y="1563493"/>
                    <a:pt x="1681704" y="1546285"/>
                  </a:cubicBezTo>
                  <a:cubicBezTo>
                    <a:pt x="1680021" y="1544976"/>
                    <a:pt x="1678337" y="1543666"/>
                    <a:pt x="1676654" y="1542170"/>
                  </a:cubicBezTo>
                  <a:cubicBezTo>
                    <a:pt x="1614743" y="1480259"/>
                    <a:pt x="1552831" y="1418347"/>
                    <a:pt x="1490920" y="1356436"/>
                  </a:cubicBezTo>
                  <a:cubicBezTo>
                    <a:pt x="1489798" y="1355314"/>
                    <a:pt x="1488863" y="1354005"/>
                    <a:pt x="1487928" y="1352882"/>
                  </a:cubicBezTo>
                  <a:cubicBezTo>
                    <a:pt x="1463612" y="1328567"/>
                    <a:pt x="1439109" y="1304438"/>
                    <a:pt x="1414794" y="1280123"/>
                  </a:cubicBezTo>
                  <a:cubicBezTo>
                    <a:pt x="1411988" y="1277317"/>
                    <a:pt x="1409369" y="1274324"/>
                    <a:pt x="1406564" y="1271332"/>
                  </a:cubicBezTo>
                  <a:cubicBezTo>
                    <a:pt x="1406564" y="1271332"/>
                    <a:pt x="1406564" y="1271332"/>
                    <a:pt x="1406564" y="1271332"/>
                  </a:cubicBezTo>
                  <a:cubicBezTo>
                    <a:pt x="1404880" y="1269835"/>
                    <a:pt x="1403197" y="1268526"/>
                    <a:pt x="1401701" y="1267030"/>
                  </a:cubicBezTo>
                  <a:cubicBezTo>
                    <a:pt x="1315287" y="1180616"/>
                    <a:pt x="1228873" y="1094202"/>
                    <a:pt x="1142459" y="1007788"/>
                  </a:cubicBezTo>
                  <a:cubicBezTo>
                    <a:pt x="1140402" y="1005731"/>
                    <a:pt x="1138718" y="1003673"/>
                    <a:pt x="1136848" y="1001616"/>
                  </a:cubicBezTo>
                  <a:cubicBezTo>
                    <a:pt x="1121323" y="986091"/>
                    <a:pt x="1105799" y="970566"/>
                    <a:pt x="1090274" y="955042"/>
                  </a:cubicBezTo>
                  <a:cubicBezTo>
                    <a:pt x="1090274" y="955042"/>
                    <a:pt x="1090274" y="955042"/>
                    <a:pt x="1090274" y="955042"/>
                  </a:cubicBezTo>
                  <a:cubicBezTo>
                    <a:pt x="1060908" y="926798"/>
                    <a:pt x="1032104" y="897994"/>
                    <a:pt x="1004047" y="868628"/>
                  </a:cubicBezTo>
                  <a:lnTo>
                    <a:pt x="1004047" y="868628"/>
                  </a:lnTo>
                  <a:cubicBezTo>
                    <a:pt x="968696" y="834212"/>
                    <a:pt x="933719" y="799422"/>
                    <a:pt x="899490" y="763884"/>
                  </a:cubicBezTo>
                  <a:cubicBezTo>
                    <a:pt x="896871" y="761639"/>
                    <a:pt x="894253" y="759395"/>
                    <a:pt x="891821" y="756963"/>
                  </a:cubicBezTo>
                  <a:cubicBezTo>
                    <a:pt x="805033" y="670175"/>
                    <a:pt x="718245" y="583200"/>
                    <a:pt x="631270" y="496599"/>
                  </a:cubicBezTo>
                  <a:cubicBezTo>
                    <a:pt x="625659" y="491175"/>
                    <a:pt x="626407" y="488743"/>
                    <a:pt x="632018" y="484067"/>
                  </a:cubicBezTo>
                  <a:cubicBezTo>
                    <a:pt x="751352" y="385309"/>
                    <a:pt x="887519" y="322836"/>
                    <a:pt x="1039959" y="297398"/>
                  </a:cubicBezTo>
                  <a:cubicBezTo>
                    <a:pt x="1280871" y="257184"/>
                    <a:pt x="1504574" y="303945"/>
                    <a:pt x="1706955" y="440860"/>
                  </a:cubicBezTo>
                  <a:cubicBezTo>
                    <a:pt x="1904659" y="574596"/>
                    <a:pt x="2034093" y="758834"/>
                    <a:pt x="2086465" y="992076"/>
                  </a:cubicBezTo>
                  <a:cubicBezTo>
                    <a:pt x="2150247" y="1276008"/>
                    <a:pt x="2087587" y="1533940"/>
                    <a:pt x="1911393" y="1764938"/>
                  </a:cubicBezTo>
                  <a:close/>
                </a:path>
              </a:pathLst>
            </a:custGeom>
            <a:solidFill>
              <a:schemeClr val="accent3"/>
            </a:solidFill>
            <a:ln w="1868" cap="flat">
              <a:noFill/>
              <a:prstDash val="solid"/>
              <a:miter/>
            </a:ln>
          </p:spPr>
          <p:txBody>
            <a:bodyPr rtlCol="0" anchor="ctr"/>
            <a:lstStyle/>
            <a:p>
              <a:endParaRPr lang="en-US" dirty="0"/>
            </a:p>
          </p:txBody>
        </p:sp>
      </p:grpSp>
      <p:pic>
        <p:nvPicPr>
          <p:cNvPr id="28" name="תמונה 27">
            <a:extLst>
              <a:ext uri="{FF2B5EF4-FFF2-40B4-BE49-F238E27FC236}">
                <a16:creationId xmlns:a16="http://schemas.microsoft.com/office/drawing/2014/main" id="{8D87CB7A-96B0-4C32-B396-1DF18077ED24}"/>
              </a:ext>
            </a:extLst>
          </p:cNvPr>
          <p:cNvPicPr>
            <a:picLocks noChangeAspect="1"/>
          </p:cNvPicPr>
          <p:nvPr/>
        </p:nvPicPr>
        <p:blipFill>
          <a:blip r:embed="rId3"/>
          <a:stretch>
            <a:fillRect/>
          </a:stretch>
        </p:blipFill>
        <p:spPr>
          <a:xfrm>
            <a:off x="742283" y="3731714"/>
            <a:ext cx="5780106" cy="2714980"/>
          </a:xfrm>
          <a:prstGeom prst="rect">
            <a:avLst/>
          </a:prstGeom>
        </p:spPr>
      </p:pic>
      <p:grpSp>
        <p:nvGrpSpPr>
          <p:cNvPr id="168" name="Group 11">
            <a:extLst>
              <a:ext uri="{FF2B5EF4-FFF2-40B4-BE49-F238E27FC236}">
                <a16:creationId xmlns:a16="http://schemas.microsoft.com/office/drawing/2014/main" id="{AB627B1C-6B36-462A-A712-243708A1CAF3}"/>
              </a:ext>
            </a:extLst>
          </p:cNvPr>
          <p:cNvGrpSpPr/>
          <p:nvPr/>
        </p:nvGrpSpPr>
        <p:grpSpPr>
          <a:xfrm>
            <a:off x="8368208" y="3317435"/>
            <a:ext cx="2252095" cy="1915252"/>
            <a:chOff x="5467400" y="1368636"/>
            <a:chExt cx="2102262" cy="1787829"/>
          </a:xfrm>
        </p:grpSpPr>
        <p:sp>
          <p:nvSpPr>
            <p:cNvPr id="169" name="Freeform: Shape 13">
              <a:extLst>
                <a:ext uri="{FF2B5EF4-FFF2-40B4-BE49-F238E27FC236}">
                  <a16:creationId xmlns:a16="http://schemas.microsoft.com/office/drawing/2014/main" id="{8E2B0B98-0653-4C59-9834-736A9F10D9EB}"/>
                </a:ext>
              </a:extLst>
            </p:cNvPr>
            <p:cNvSpPr/>
            <p:nvPr/>
          </p:nvSpPr>
          <p:spPr>
            <a:xfrm>
              <a:off x="5840734" y="1698113"/>
              <a:ext cx="1360796" cy="1458352"/>
            </a:xfrm>
            <a:custGeom>
              <a:avLst/>
              <a:gdLst>
                <a:gd name="connsiteX0" fmla="*/ 1357872 w 1360796"/>
                <a:gd name="connsiteY0" fmla="*/ 727457 h 1458352"/>
                <a:gd name="connsiteX1" fmla="*/ 1299864 w 1360796"/>
                <a:gd name="connsiteY1" fmla="*/ 529045 h 1458352"/>
                <a:gd name="connsiteX2" fmla="*/ 1197107 w 1360796"/>
                <a:gd name="connsiteY2" fmla="*/ 374672 h 1458352"/>
                <a:gd name="connsiteX3" fmla="*/ 1075408 w 1360796"/>
                <a:gd name="connsiteY3" fmla="*/ 243976 h 1458352"/>
                <a:gd name="connsiteX4" fmla="*/ 928375 w 1360796"/>
                <a:gd name="connsiteY4" fmla="*/ 85105 h 1458352"/>
                <a:gd name="connsiteX5" fmla="*/ 844795 w 1360796"/>
                <a:gd name="connsiteY5" fmla="*/ 30648 h 1458352"/>
                <a:gd name="connsiteX6" fmla="*/ 773528 w 1360796"/>
                <a:gd name="connsiteY6" fmla="*/ 9102 h 1458352"/>
                <a:gd name="connsiteX7" fmla="*/ 491064 w 1360796"/>
                <a:gd name="connsiteY7" fmla="*/ 69005 h 1458352"/>
                <a:gd name="connsiteX8" fmla="*/ 300228 w 1360796"/>
                <a:gd name="connsiteY8" fmla="*/ 222667 h 1458352"/>
                <a:gd name="connsiteX9" fmla="*/ 199365 w 1360796"/>
                <a:gd name="connsiteY9" fmla="*/ 310271 h 1458352"/>
                <a:gd name="connsiteX10" fmla="*/ 53753 w 1360796"/>
                <a:gd name="connsiteY10" fmla="*/ 535438 h 1458352"/>
                <a:gd name="connsiteX11" fmla="*/ 6 w 1360796"/>
                <a:gd name="connsiteY11" fmla="*/ 743557 h 1458352"/>
                <a:gd name="connsiteX12" fmla="*/ 21079 w 1360796"/>
                <a:gd name="connsiteY12" fmla="*/ 930841 h 1458352"/>
                <a:gd name="connsiteX13" fmla="*/ 134254 w 1360796"/>
                <a:gd name="connsiteY13" fmla="*/ 1143459 h 1458352"/>
                <a:gd name="connsiteX14" fmla="*/ 139226 w 1360796"/>
                <a:gd name="connsiteY14" fmla="*/ 1148431 h 1458352"/>
                <a:gd name="connsiteX15" fmla="*/ 274421 w 1360796"/>
                <a:gd name="connsiteY15" fmla="*/ 1290492 h 1458352"/>
                <a:gd name="connsiteX16" fmla="*/ 488222 w 1360796"/>
                <a:gd name="connsiteY16" fmla="*/ 1421188 h 1458352"/>
                <a:gd name="connsiteX17" fmla="*/ 724754 w 1360796"/>
                <a:gd name="connsiteY17" fmla="*/ 1455282 h 1458352"/>
                <a:gd name="connsiteX18" fmla="*/ 954182 w 1360796"/>
                <a:gd name="connsiteY18" fmla="*/ 1377386 h 1458352"/>
                <a:gd name="connsiteX19" fmla="*/ 1126550 w 1360796"/>
                <a:gd name="connsiteY19" fmla="*/ 1236509 h 1458352"/>
                <a:gd name="connsiteX20" fmla="*/ 1264349 w 1360796"/>
                <a:gd name="connsiteY20" fmla="*/ 1063904 h 1458352"/>
                <a:gd name="connsiteX21" fmla="*/ 1324251 w 1360796"/>
                <a:gd name="connsiteY21" fmla="*/ 963278 h 1458352"/>
                <a:gd name="connsiteX22" fmla="*/ 1350296 w 1360796"/>
                <a:gd name="connsiteY22" fmla="*/ 900298 h 1458352"/>
                <a:gd name="connsiteX23" fmla="*/ 1357872 w 1360796"/>
                <a:gd name="connsiteY23" fmla="*/ 727457 h 1458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360796" h="1458352">
                  <a:moveTo>
                    <a:pt x="1357872" y="727457"/>
                  </a:moveTo>
                  <a:cubicBezTo>
                    <a:pt x="1353610" y="667081"/>
                    <a:pt x="1324488" y="596051"/>
                    <a:pt x="1299864" y="529045"/>
                  </a:cubicBezTo>
                  <a:cubicBezTo>
                    <a:pt x="1278318" y="469853"/>
                    <a:pt x="1242803" y="419185"/>
                    <a:pt x="1197107" y="374672"/>
                  </a:cubicBezTo>
                  <a:cubicBezTo>
                    <a:pt x="1154488" y="333238"/>
                    <a:pt x="1115658" y="287778"/>
                    <a:pt x="1075408" y="243976"/>
                  </a:cubicBezTo>
                  <a:cubicBezTo>
                    <a:pt x="1026633" y="190703"/>
                    <a:pt x="979516" y="136010"/>
                    <a:pt x="928375" y="85105"/>
                  </a:cubicBezTo>
                  <a:cubicBezTo>
                    <a:pt x="903987" y="60954"/>
                    <a:pt x="876049" y="43433"/>
                    <a:pt x="844795" y="30648"/>
                  </a:cubicBezTo>
                  <a:cubicBezTo>
                    <a:pt x="821829" y="21177"/>
                    <a:pt x="797915" y="14074"/>
                    <a:pt x="773528" y="9102"/>
                  </a:cubicBezTo>
                  <a:cubicBezTo>
                    <a:pt x="670771" y="-11497"/>
                    <a:pt x="575827" y="578"/>
                    <a:pt x="491064" y="69005"/>
                  </a:cubicBezTo>
                  <a:cubicBezTo>
                    <a:pt x="427610" y="120383"/>
                    <a:pt x="363682" y="171052"/>
                    <a:pt x="300228" y="222667"/>
                  </a:cubicBezTo>
                  <a:cubicBezTo>
                    <a:pt x="265660" y="250842"/>
                    <a:pt x="230382" y="278308"/>
                    <a:pt x="199365" y="310271"/>
                  </a:cubicBezTo>
                  <a:cubicBezTo>
                    <a:pt x="136385" y="375856"/>
                    <a:pt x="82402" y="449254"/>
                    <a:pt x="53753" y="535438"/>
                  </a:cubicBezTo>
                  <a:cubicBezTo>
                    <a:pt x="26287" y="617596"/>
                    <a:pt x="-467" y="702596"/>
                    <a:pt x="6" y="743557"/>
                  </a:cubicBezTo>
                  <a:cubicBezTo>
                    <a:pt x="953" y="807011"/>
                    <a:pt x="4031" y="869518"/>
                    <a:pt x="21079" y="930841"/>
                  </a:cubicBezTo>
                  <a:cubicBezTo>
                    <a:pt x="43098" y="1010395"/>
                    <a:pt x="82875" y="1080005"/>
                    <a:pt x="134254" y="1143459"/>
                  </a:cubicBezTo>
                  <a:cubicBezTo>
                    <a:pt x="135911" y="1145116"/>
                    <a:pt x="137805" y="1146773"/>
                    <a:pt x="139226" y="1148431"/>
                  </a:cubicBezTo>
                  <a:cubicBezTo>
                    <a:pt x="179240" y="1200520"/>
                    <a:pt x="224226" y="1247637"/>
                    <a:pt x="274421" y="1290492"/>
                  </a:cubicBezTo>
                  <a:cubicBezTo>
                    <a:pt x="338822" y="1345422"/>
                    <a:pt x="408195" y="1391828"/>
                    <a:pt x="488222" y="1421188"/>
                  </a:cubicBezTo>
                  <a:cubicBezTo>
                    <a:pt x="564698" y="1449363"/>
                    <a:pt x="643069" y="1465463"/>
                    <a:pt x="724754" y="1455282"/>
                  </a:cubicBezTo>
                  <a:cubicBezTo>
                    <a:pt x="806439" y="1445101"/>
                    <a:pt x="882915" y="1418347"/>
                    <a:pt x="954182" y="1377386"/>
                  </a:cubicBezTo>
                  <a:cubicBezTo>
                    <a:pt x="1019294" y="1339976"/>
                    <a:pt x="1075408" y="1291439"/>
                    <a:pt x="1126550" y="1236509"/>
                  </a:cubicBezTo>
                  <a:cubicBezTo>
                    <a:pt x="1177218" y="1182525"/>
                    <a:pt x="1223151" y="1124991"/>
                    <a:pt x="1264349" y="1063904"/>
                  </a:cubicBezTo>
                  <a:cubicBezTo>
                    <a:pt x="1286131" y="1031467"/>
                    <a:pt x="1306493" y="998320"/>
                    <a:pt x="1324251" y="963278"/>
                  </a:cubicBezTo>
                  <a:cubicBezTo>
                    <a:pt x="1334669" y="942916"/>
                    <a:pt x="1345087" y="922791"/>
                    <a:pt x="1350296" y="900298"/>
                  </a:cubicBezTo>
                  <a:cubicBezTo>
                    <a:pt x="1363318" y="843000"/>
                    <a:pt x="1362134" y="785465"/>
                    <a:pt x="1357872" y="727457"/>
                  </a:cubicBezTo>
                  <a:close/>
                </a:path>
              </a:pathLst>
            </a:custGeom>
            <a:solidFill>
              <a:srgbClr val="F3F3F3"/>
            </a:solidFill>
            <a:ln w="2363" cap="flat">
              <a:noFill/>
              <a:prstDash val="solid"/>
              <a:miter/>
            </a:ln>
          </p:spPr>
          <p:txBody>
            <a:bodyPr rtlCol="0" anchor="ctr"/>
            <a:lstStyle/>
            <a:p>
              <a:endParaRPr lang="en-US"/>
            </a:p>
          </p:txBody>
        </p:sp>
        <p:sp>
          <p:nvSpPr>
            <p:cNvPr id="170" name="Freeform: Shape 14">
              <a:extLst>
                <a:ext uri="{FF2B5EF4-FFF2-40B4-BE49-F238E27FC236}">
                  <a16:creationId xmlns:a16="http://schemas.microsoft.com/office/drawing/2014/main" id="{F12A9C3B-1FB4-478F-AC2D-2F1726652F51}"/>
                </a:ext>
              </a:extLst>
            </p:cNvPr>
            <p:cNvSpPr/>
            <p:nvPr/>
          </p:nvSpPr>
          <p:spPr>
            <a:xfrm>
              <a:off x="6140175" y="1831513"/>
              <a:ext cx="739990" cy="240771"/>
            </a:xfrm>
            <a:custGeom>
              <a:avLst/>
              <a:gdLst>
                <a:gd name="connsiteX0" fmla="*/ 376539 w 739990"/>
                <a:gd name="connsiteY0" fmla="*/ 5 h 240771"/>
                <a:gd name="connsiteX1" fmla="*/ 433126 w 739990"/>
                <a:gd name="connsiteY1" fmla="*/ 22498 h 240771"/>
                <a:gd name="connsiteX2" fmla="*/ 694992 w 739990"/>
                <a:gd name="connsiteY2" fmla="*/ 181369 h 240771"/>
                <a:gd name="connsiteX3" fmla="*/ 733112 w 739990"/>
                <a:gd name="connsiteY3" fmla="*/ 202442 h 240771"/>
                <a:gd name="connsiteX4" fmla="*/ 730981 w 739990"/>
                <a:gd name="connsiteY4" fmla="*/ 227302 h 240771"/>
                <a:gd name="connsiteX5" fmla="*/ 684101 w 739990"/>
                <a:gd name="connsiteY5" fmla="*/ 230380 h 240771"/>
                <a:gd name="connsiteX6" fmla="*/ 430285 w 739990"/>
                <a:gd name="connsiteY6" fmla="*/ 66773 h 240771"/>
                <a:gd name="connsiteX7" fmla="*/ 331553 w 739990"/>
                <a:gd name="connsiteY7" fmla="*/ 65826 h 240771"/>
                <a:gd name="connsiteX8" fmla="*/ 75370 w 739990"/>
                <a:gd name="connsiteY8" fmla="*/ 227302 h 240771"/>
                <a:gd name="connsiteX9" fmla="*/ 28253 w 739990"/>
                <a:gd name="connsiteY9" fmla="*/ 240561 h 240771"/>
                <a:gd name="connsiteX10" fmla="*/ 11679 w 739990"/>
                <a:gd name="connsiteY10" fmla="*/ 235352 h 240771"/>
                <a:gd name="connsiteX11" fmla="*/ 10022 w 739990"/>
                <a:gd name="connsiteY11" fmla="*/ 203389 h 240771"/>
                <a:gd name="connsiteX12" fmla="*/ 32041 w 739990"/>
                <a:gd name="connsiteY12" fmla="*/ 192261 h 240771"/>
                <a:gd name="connsiteX13" fmla="*/ 305745 w 739990"/>
                <a:gd name="connsiteY13" fmla="*/ 34573 h 240771"/>
                <a:gd name="connsiteX14" fmla="*/ 376539 w 739990"/>
                <a:gd name="connsiteY14" fmla="*/ 5 h 240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39990" h="240771">
                  <a:moveTo>
                    <a:pt x="376539" y="5"/>
                  </a:moveTo>
                  <a:cubicBezTo>
                    <a:pt x="397848" y="-232"/>
                    <a:pt x="412764" y="8528"/>
                    <a:pt x="433126" y="22498"/>
                  </a:cubicBezTo>
                  <a:cubicBezTo>
                    <a:pt x="490424" y="54461"/>
                    <a:pt x="661134" y="166453"/>
                    <a:pt x="694992" y="181369"/>
                  </a:cubicBezTo>
                  <a:cubicBezTo>
                    <a:pt x="708251" y="187288"/>
                    <a:pt x="721984" y="192734"/>
                    <a:pt x="733112" y="202442"/>
                  </a:cubicBezTo>
                  <a:cubicBezTo>
                    <a:pt x="743056" y="210965"/>
                    <a:pt x="742109" y="220673"/>
                    <a:pt x="730981" y="227302"/>
                  </a:cubicBezTo>
                  <a:cubicBezTo>
                    <a:pt x="719379" y="234169"/>
                    <a:pt x="700438" y="236299"/>
                    <a:pt x="684101" y="230380"/>
                  </a:cubicBezTo>
                  <a:cubicBezTo>
                    <a:pt x="640062" y="213806"/>
                    <a:pt x="436915" y="71509"/>
                    <a:pt x="430285" y="66773"/>
                  </a:cubicBezTo>
                  <a:cubicBezTo>
                    <a:pt x="397611" y="43097"/>
                    <a:pt x="364700" y="42623"/>
                    <a:pt x="331553" y="65826"/>
                  </a:cubicBezTo>
                  <a:cubicBezTo>
                    <a:pt x="305272" y="84057"/>
                    <a:pt x="134088" y="191077"/>
                    <a:pt x="75370" y="227302"/>
                  </a:cubicBezTo>
                  <a:cubicBezTo>
                    <a:pt x="61164" y="236063"/>
                    <a:pt x="45774" y="241982"/>
                    <a:pt x="28253" y="240561"/>
                  </a:cubicBezTo>
                  <a:cubicBezTo>
                    <a:pt x="22097" y="240088"/>
                    <a:pt x="16651" y="238667"/>
                    <a:pt x="11679" y="235352"/>
                  </a:cubicBezTo>
                  <a:cubicBezTo>
                    <a:pt x="-3237" y="225645"/>
                    <a:pt x="-3948" y="214280"/>
                    <a:pt x="10022" y="203389"/>
                  </a:cubicBezTo>
                  <a:cubicBezTo>
                    <a:pt x="16651" y="198180"/>
                    <a:pt x="24465" y="195338"/>
                    <a:pt x="32041" y="192261"/>
                  </a:cubicBezTo>
                  <a:cubicBezTo>
                    <a:pt x="73476" y="175687"/>
                    <a:pt x="237319" y="82163"/>
                    <a:pt x="305745" y="34573"/>
                  </a:cubicBezTo>
                  <a:cubicBezTo>
                    <a:pt x="318294" y="29838"/>
                    <a:pt x="363753" y="5"/>
                    <a:pt x="376539" y="5"/>
                  </a:cubicBezTo>
                  <a:close/>
                </a:path>
              </a:pathLst>
            </a:custGeom>
            <a:solidFill>
              <a:srgbClr val="FEFEFE"/>
            </a:solidFill>
            <a:ln w="2363" cap="flat">
              <a:noFill/>
              <a:prstDash val="solid"/>
              <a:miter/>
            </a:ln>
          </p:spPr>
          <p:txBody>
            <a:bodyPr rtlCol="0" anchor="ctr"/>
            <a:lstStyle/>
            <a:p>
              <a:endParaRPr lang="en-US"/>
            </a:p>
          </p:txBody>
        </p:sp>
        <p:sp>
          <p:nvSpPr>
            <p:cNvPr id="171" name="Freeform: Shape 15">
              <a:extLst>
                <a:ext uri="{FF2B5EF4-FFF2-40B4-BE49-F238E27FC236}">
                  <a16:creationId xmlns:a16="http://schemas.microsoft.com/office/drawing/2014/main" id="{88C1F9E0-144D-4F75-AAE8-A9BDB26764E4}"/>
                </a:ext>
              </a:extLst>
            </p:cNvPr>
            <p:cNvSpPr/>
            <p:nvPr/>
          </p:nvSpPr>
          <p:spPr>
            <a:xfrm>
              <a:off x="6103790" y="2587045"/>
              <a:ext cx="813535" cy="105701"/>
            </a:xfrm>
            <a:custGeom>
              <a:avLst/>
              <a:gdLst>
                <a:gd name="connsiteX0" fmla="*/ 813536 w 813535"/>
                <a:gd name="connsiteY0" fmla="*/ 3789 h 105701"/>
                <a:gd name="connsiteX1" fmla="*/ 791280 w 813535"/>
                <a:gd name="connsiteY1" fmla="*/ 21072 h 105701"/>
                <a:gd name="connsiteX2" fmla="*/ 554038 w 813535"/>
                <a:gd name="connsiteY2" fmla="*/ 95181 h 105701"/>
                <a:gd name="connsiteX3" fmla="*/ 92340 w 813535"/>
                <a:gd name="connsiteY3" fmla="*/ 45460 h 105701"/>
                <a:gd name="connsiteX4" fmla="*/ 14443 w 813535"/>
                <a:gd name="connsiteY4" fmla="*/ 11128 h 105701"/>
                <a:gd name="connsiteX5" fmla="*/ 0 w 813535"/>
                <a:gd name="connsiteY5" fmla="*/ 0 h 105701"/>
                <a:gd name="connsiteX6" fmla="*/ 406531 w 813535"/>
                <a:gd name="connsiteY6" fmla="*/ 72451 h 105701"/>
                <a:gd name="connsiteX7" fmla="*/ 813536 w 813535"/>
                <a:gd name="connsiteY7" fmla="*/ 3789 h 105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3535" h="105701">
                  <a:moveTo>
                    <a:pt x="813536" y="3789"/>
                  </a:moveTo>
                  <a:cubicBezTo>
                    <a:pt x="807853" y="12786"/>
                    <a:pt x="799566" y="17047"/>
                    <a:pt x="791280" y="21072"/>
                  </a:cubicBezTo>
                  <a:cubicBezTo>
                    <a:pt x="716461" y="59429"/>
                    <a:pt x="636670" y="82395"/>
                    <a:pt x="554038" y="95181"/>
                  </a:cubicBezTo>
                  <a:cubicBezTo>
                    <a:pt x="395877" y="119805"/>
                    <a:pt x="242214" y="100390"/>
                    <a:pt x="92340" y="45460"/>
                  </a:cubicBezTo>
                  <a:cubicBezTo>
                    <a:pt x="65585" y="35752"/>
                    <a:pt x="39540" y="24387"/>
                    <a:pt x="14443" y="11128"/>
                  </a:cubicBezTo>
                  <a:cubicBezTo>
                    <a:pt x="9234" y="8287"/>
                    <a:pt x="4499" y="5209"/>
                    <a:pt x="0" y="0"/>
                  </a:cubicBezTo>
                  <a:cubicBezTo>
                    <a:pt x="132353" y="43329"/>
                    <a:pt x="266838" y="71267"/>
                    <a:pt x="406531" y="72451"/>
                  </a:cubicBezTo>
                  <a:cubicBezTo>
                    <a:pt x="546461" y="73635"/>
                    <a:pt x="680945" y="46407"/>
                    <a:pt x="813536" y="3789"/>
                  </a:cubicBezTo>
                  <a:close/>
                </a:path>
              </a:pathLst>
            </a:custGeom>
            <a:solidFill>
              <a:srgbClr val="CDCDCD"/>
            </a:solidFill>
            <a:ln w="2363" cap="flat">
              <a:noFill/>
              <a:prstDash val="solid"/>
              <a:miter/>
            </a:ln>
          </p:spPr>
          <p:txBody>
            <a:bodyPr rtlCol="0" anchor="ctr"/>
            <a:lstStyle/>
            <a:p>
              <a:endParaRPr lang="en-US"/>
            </a:p>
          </p:txBody>
        </p:sp>
        <p:sp>
          <p:nvSpPr>
            <p:cNvPr id="172" name="Freeform: Shape 16">
              <a:extLst>
                <a:ext uri="{FF2B5EF4-FFF2-40B4-BE49-F238E27FC236}">
                  <a16:creationId xmlns:a16="http://schemas.microsoft.com/office/drawing/2014/main" id="{6A471D2B-5E07-49C1-90FB-5972C2B09C0E}"/>
                </a:ext>
              </a:extLst>
            </p:cNvPr>
            <p:cNvSpPr/>
            <p:nvPr/>
          </p:nvSpPr>
          <p:spPr>
            <a:xfrm>
              <a:off x="6137884" y="2444037"/>
              <a:ext cx="757184" cy="106177"/>
            </a:xfrm>
            <a:custGeom>
              <a:avLst/>
              <a:gdLst>
                <a:gd name="connsiteX0" fmla="*/ 757185 w 757184"/>
                <a:gd name="connsiteY0" fmla="*/ 4735 h 106177"/>
                <a:gd name="connsiteX1" fmla="*/ 711962 w 757184"/>
                <a:gd name="connsiteY1" fmla="*/ 34805 h 106177"/>
                <a:gd name="connsiteX2" fmla="*/ 460751 w 757184"/>
                <a:gd name="connsiteY2" fmla="*/ 102994 h 106177"/>
                <a:gd name="connsiteX3" fmla="*/ 107256 w 757184"/>
                <a:gd name="connsiteY3" fmla="*/ 54220 h 106177"/>
                <a:gd name="connsiteX4" fmla="*/ 21783 w 757184"/>
                <a:gd name="connsiteY4" fmla="*/ 16337 h 106177"/>
                <a:gd name="connsiteX5" fmla="*/ 0 w 757184"/>
                <a:gd name="connsiteY5" fmla="*/ 0 h 106177"/>
                <a:gd name="connsiteX6" fmla="*/ 378356 w 757184"/>
                <a:gd name="connsiteY6" fmla="*/ 73161 h 106177"/>
                <a:gd name="connsiteX7" fmla="*/ 757185 w 757184"/>
                <a:gd name="connsiteY7" fmla="*/ 4735 h 106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7184" h="106177">
                  <a:moveTo>
                    <a:pt x="757185" y="4735"/>
                  </a:moveTo>
                  <a:cubicBezTo>
                    <a:pt x="744399" y="18941"/>
                    <a:pt x="728062" y="27228"/>
                    <a:pt x="711962" y="34805"/>
                  </a:cubicBezTo>
                  <a:cubicBezTo>
                    <a:pt x="632408" y="72451"/>
                    <a:pt x="548355" y="95181"/>
                    <a:pt x="460751" y="102994"/>
                  </a:cubicBezTo>
                  <a:cubicBezTo>
                    <a:pt x="339289" y="114122"/>
                    <a:pt x="221615" y="95654"/>
                    <a:pt x="107256" y="54220"/>
                  </a:cubicBezTo>
                  <a:cubicBezTo>
                    <a:pt x="77897" y="43565"/>
                    <a:pt x="49485" y="31017"/>
                    <a:pt x="21783" y="16337"/>
                  </a:cubicBezTo>
                  <a:cubicBezTo>
                    <a:pt x="13969" y="12075"/>
                    <a:pt x="6156" y="7577"/>
                    <a:pt x="0" y="0"/>
                  </a:cubicBezTo>
                  <a:cubicBezTo>
                    <a:pt x="122409" y="44276"/>
                    <a:pt x="247660" y="71978"/>
                    <a:pt x="378356" y="73161"/>
                  </a:cubicBezTo>
                  <a:cubicBezTo>
                    <a:pt x="509052" y="74345"/>
                    <a:pt x="634302" y="47354"/>
                    <a:pt x="757185" y="4735"/>
                  </a:cubicBezTo>
                  <a:close/>
                </a:path>
              </a:pathLst>
            </a:custGeom>
            <a:solidFill>
              <a:srgbClr val="CDCDCD"/>
            </a:solidFill>
            <a:ln w="2363" cap="flat">
              <a:noFill/>
              <a:prstDash val="solid"/>
              <a:miter/>
            </a:ln>
          </p:spPr>
          <p:txBody>
            <a:bodyPr rtlCol="0" anchor="ctr"/>
            <a:lstStyle/>
            <a:p>
              <a:endParaRPr lang="en-US"/>
            </a:p>
          </p:txBody>
        </p:sp>
        <p:sp>
          <p:nvSpPr>
            <p:cNvPr id="173" name="Freeform: Shape 17">
              <a:extLst>
                <a:ext uri="{FF2B5EF4-FFF2-40B4-BE49-F238E27FC236}">
                  <a16:creationId xmlns:a16="http://schemas.microsoft.com/office/drawing/2014/main" id="{B663CAB5-94BA-4FEB-BDEE-749D9CC0D226}"/>
                </a:ext>
              </a:extLst>
            </p:cNvPr>
            <p:cNvSpPr/>
            <p:nvPr/>
          </p:nvSpPr>
          <p:spPr>
            <a:xfrm>
              <a:off x="6136701" y="2728396"/>
              <a:ext cx="747714" cy="107499"/>
            </a:xfrm>
            <a:custGeom>
              <a:avLst/>
              <a:gdLst>
                <a:gd name="connsiteX0" fmla="*/ 747714 w 747714"/>
                <a:gd name="connsiteY0" fmla="*/ 4262 h 107499"/>
                <a:gd name="connsiteX1" fmla="*/ 733271 w 747714"/>
                <a:gd name="connsiteY1" fmla="*/ 18941 h 107499"/>
                <a:gd name="connsiteX2" fmla="*/ 549302 w 747714"/>
                <a:gd name="connsiteY2" fmla="*/ 88788 h 107499"/>
                <a:gd name="connsiteX3" fmla="*/ 387590 w 747714"/>
                <a:gd name="connsiteY3" fmla="*/ 107493 h 107499"/>
                <a:gd name="connsiteX4" fmla="*/ 159108 w 747714"/>
                <a:gd name="connsiteY4" fmla="*/ 72924 h 107499"/>
                <a:gd name="connsiteX5" fmla="*/ 12075 w 747714"/>
                <a:gd name="connsiteY5" fmla="*/ 11838 h 107499"/>
                <a:gd name="connsiteX6" fmla="*/ 0 w 747714"/>
                <a:gd name="connsiteY6" fmla="*/ 0 h 107499"/>
                <a:gd name="connsiteX7" fmla="*/ 747714 w 747714"/>
                <a:gd name="connsiteY7" fmla="*/ 4262 h 107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7714" h="107499">
                  <a:moveTo>
                    <a:pt x="747714" y="4262"/>
                  </a:moveTo>
                  <a:cubicBezTo>
                    <a:pt x="745347" y="13022"/>
                    <a:pt x="738954" y="15627"/>
                    <a:pt x="733271" y="18941"/>
                  </a:cubicBezTo>
                  <a:cubicBezTo>
                    <a:pt x="675973" y="52562"/>
                    <a:pt x="613703" y="73398"/>
                    <a:pt x="549302" y="88788"/>
                  </a:cubicBezTo>
                  <a:cubicBezTo>
                    <a:pt x="496029" y="101574"/>
                    <a:pt x="442046" y="107730"/>
                    <a:pt x="387590" y="107493"/>
                  </a:cubicBezTo>
                  <a:cubicBezTo>
                    <a:pt x="309930" y="107019"/>
                    <a:pt x="233690" y="95654"/>
                    <a:pt x="159108" y="72924"/>
                  </a:cubicBezTo>
                  <a:cubicBezTo>
                    <a:pt x="107966" y="57298"/>
                    <a:pt x="58245" y="38593"/>
                    <a:pt x="12075" y="11838"/>
                  </a:cubicBezTo>
                  <a:cubicBezTo>
                    <a:pt x="7577" y="9234"/>
                    <a:pt x="2368" y="7103"/>
                    <a:pt x="0" y="0"/>
                  </a:cubicBezTo>
                  <a:cubicBezTo>
                    <a:pt x="248607" y="96601"/>
                    <a:pt x="497450" y="100153"/>
                    <a:pt x="747714" y="4262"/>
                  </a:cubicBezTo>
                  <a:close/>
                </a:path>
              </a:pathLst>
            </a:custGeom>
            <a:solidFill>
              <a:srgbClr val="CDCDCD"/>
            </a:solidFill>
            <a:ln w="2363" cap="flat">
              <a:noFill/>
              <a:prstDash val="solid"/>
              <a:miter/>
            </a:ln>
          </p:spPr>
          <p:txBody>
            <a:bodyPr rtlCol="0" anchor="ctr"/>
            <a:lstStyle/>
            <a:p>
              <a:endParaRPr lang="en-US"/>
            </a:p>
          </p:txBody>
        </p:sp>
        <p:sp>
          <p:nvSpPr>
            <p:cNvPr id="174" name="Freeform: Shape 18">
              <a:extLst>
                <a:ext uri="{FF2B5EF4-FFF2-40B4-BE49-F238E27FC236}">
                  <a16:creationId xmlns:a16="http://schemas.microsoft.com/office/drawing/2014/main" id="{9D5F8282-A147-44FE-A70F-C514875C5810}"/>
                </a:ext>
              </a:extLst>
            </p:cNvPr>
            <p:cNvSpPr/>
            <p:nvPr/>
          </p:nvSpPr>
          <p:spPr>
            <a:xfrm>
              <a:off x="6146882" y="2834705"/>
              <a:ext cx="716934" cy="108755"/>
            </a:xfrm>
            <a:custGeom>
              <a:avLst/>
              <a:gdLst>
                <a:gd name="connsiteX0" fmla="*/ 1421 w 716934"/>
                <a:gd name="connsiteY0" fmla="*/ 0 h 108755"/>
                <a:gd name="connsiteX1" fmla="*/ 716934 w 716934"/>
                <a:gd name="connsiteY1" fmla="*/ 3315 h 108755"/>
                <a:gd name="connsiteX2" fmla="*/ 704386 w 716934"/>
                <a:gd name="connsiteY2" fmla="*/ 18704 h 108755"/>
                <a:gd name="connsiteX3" fmla="*/ 555932 w 716934"/>
                <a:gd name="connsiteY3" fmla="*/ 82158 h 108755"/>
                <a:gd name="connsiteX4" fmla="*/ 349233 w 716934"/>
                <a:gd name="connsiteY4" fmla="*/ 108203 h 108755"/>
                <a:gd name="connsiteX5" fmla="*/ 19415 w 716934"/>
                <a:gd name="connsiteY5" fmla="*/ 17284 h 108755"/>
                <a:gd name="connsiteX6" fmla="*/ 0 w 716934"/>
                <a:gd name="connsiteY6" fmla="*/ 4735 h 108755"/>
                <a:gd name="connsiteX7" fmla="*/ 1421 w 716934"/>
                <a:gd name="connsiteY7" fmla="*/ 0 h 108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16934" h="108755">
                  <a:moveTo>
                    <a:pt x="1421" y="0"/>
                  </a:moveTo>
                  <a:cubicBezTo>
                    <a:pt x="238662" y="97785"/>
                    <a:pt x="476378" y="101337"/>
                    <a:pt x="716934" y="3315"/>
                  </a:cubicBezTo>
                  <a:cubicBezTo>
                    <a:pt x="714093" y="13732"/>
                    <a:pt x="708647" y="16100"/>
                    <a:pt x="704386" y="18704"/>
                  </a:cubicBezTo>
                  <a:cubicBezTo>
                    <a:pt x="658216" y="47590"/>
                    <a:pt x="608021" y="67242"/>
                    <a:pt x="555932" y="82158"/>
                  </a:cubicBezTo>
                  <a:cubicBezTo>
                    <a:pt x="488216" y="101337"/>
                    <a:pt x="419317" y="111281"/>
                    <a:pt x="349233" y="108203"/>
                  </a:cubicBezTo>
                  <a:cubicBezTo>
                    <a:pt x="232506" y="102994"/>
                    <a:pt x="121936" y="74345"/>
                    <a:pt x="19415" y="17284"/>
                  </a:cubicBezTo>
                  <a:cubicBezTo>
                    <a:pt x="12785" y="13496"/>
                    <a:pt x="6393" y="8760"/>
                    <a:pt x="0" y="4735"/>
                  </a:cubicBezTo>
                  <a:cubicBezTo>
                    <a:pt x="237" y="3078"/>
                    <a:pt x="710" y="1421"/>
                    <a:pt x="1421" y="0"/>
                  </a:cubicBezTo>
                  <a:close/>
                </a:path>
              </a:pathLst>
            </a:custGeom>
            <a:solidFill>
              <a:srgbClr val="CDCDCD"/>
            </a:solidFill>
            <a:ln w="2363" cap="flat">
              <a:noFill/>
              <a:prstDash val="solid"/>
              <a:miter/>
            </a:ln>
          </p:spPr>
          <p:txBody>
            <a:bodyPr rtlCol="0" anchor="ctr"/>
            <a:lstStyle/>
            <a:p>
              <a:endParaRPr lang="en-US"/>
            </a:p>
          </p:txBody>
        </p:sp>
        <p:sp>
          <p:nvSpPr>
            <p:cNvPr id="175" name="Freeform: Shape 19">
              <a:extLst>
                <a:ext uri="{FF2B5EF4-FFF2-40B4-BE49-F238E27FC236}">
                  <a16:creationId xmlns:a16="http://schemas.microsoft.com/office/drawing/2014/main" id="{86202D54-878A-41FD-989E-EA87F7364699}"/>
                </a:ext>
              </a:extLst>
            </p:cNvPr>
            <p:cNvSpPr/>
            <p:nvPr/>
          </p:nvSpPr>
          <p:spPr>
            <a:xfrm>
              <a:off x="6192341" y="2963532"/>
              <a:ext cx="626015" cy="105385"/>
            </a:xfrm>
            <a:custGeom>
              <a:avLst/>
              <a:gdLst>
                <a:gd name="connsiteX0" fmla="*/ 626015 w 626015"/>
                <a:gd name="connsiteY0" fmla="*/ 6368 h 105385"/>
                <a:gd name="connsiteX1" fmla="*/ 343551 w 626015"/>
                <a:gd name="connsiteY1" fmla="*/ 104863 h 105385"/>
                <a:gd name="connsiteX2" fmla="*/ 0 w 626015"/>
                <a:gd name="connsiteY2" fmla="*/ 449 h 105385"/>
                <a:gd name="connsiteX3" fmla="*/ 15627 w 626015"/>
                <a:gd name="connsiteY3" fmla="*/ 4237 h 105385"/>
                <a:gd name="connsiteX4" fmla="*/ 219247 w 626015"/>
                <a:gd name="connsiteY4" fmla="*/ 64613 h 105385"/>
                <a:gd name="connsiteX5" fmla="*/ 510709 w 626015"/>
                <a:gd name="connsiteY5" fmla="*/ 44014 h 105385"/>
                <a:gd name="connsiteX6" fmla="*/ 609678 w 626015"/>
                <a:gd name="connsiteY6" fmla="*/ 8262 h 105385"/>
                <a:gd name="connsiteX7" fmla="*/ 626015 w 626015"/>
                <a:gd name="connsiteY7" fmla="*/ 6368 h 105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6015" h="105385">
                  <a:moveTo>
                    <a:pt x="626015" y="6368"/>
                  </a:moveTo>
                  <a:cubicBezTo>
                    <a:pt x="542436" y="69111"/>
                    <a:pt x="447255" y="99654"/>
                    <a:pt x="343551" y="104863"/>
                  </a:cubicBezTo>
                  <a:cubicBezTo>
                    <a:pt x="193203" y="112203"/>
                    <a:pt x="39304" y="40462"/>
                    <a:pt x="0" y="449"/>
                  </a:cubicBezTo>
                  <a:cubicBezTo>
                    <a:pt x="6393" y="-1209"/>
                    <a:pt x="11128" y="2106"/>
                    <a:pt x="15627" y="4237"/>
                  </a:cubicBezTo>
                  <a:cubicBezTo>
                    <a:pt x="80975" y="33122"/>
                    <a:pt x="148454" y="53958"/>
                    <a:pt x="219247" y="64613"/>
                  </a:cubicBezTo>
                  <a:cubicBezTo>
                    <a:pt x="317980" y="79529"/>
                    <a:pt x="415055" y="71716"/>
                    <a:pt x="510709" y="44014"/>
                  </a:cubicBezTo>
                  <a:cubicBezTo>
                    <a:pt x="544567" y="34306"/>
                    <a:pt x="577004" y="21284"/>
                    <a:pt x="609678" y="8262"/>
                  </a:cubicBezTo>
                  <a:cubicBezTo>
                    <a:pt x="614650" y="6368"/>
                    <a:pt x="619386" y="3290"/>
                    <a:pt x="626015" y="6368"/>
                  </a:cubicBezTo>
                  <a:close/>
                </a:path>
              </a:pathLst>
            </a:custGeom>
            <a:solidFill>
              <a:srgbClr val="CDCDCD"/>
            </a:solidFill>
            <a:ln w="2363" cap="flat">
              <a:noFill/>
              <a:prstDash val="solid"/>
              <a:miter/>
            </a:ln>
          </p:spPr>
          <p:txBody>
            <a:bodyPr rtlCol="0" anchor="ctr"/>
            <a:lstStyle/>
            <a:p>
              <a:endParaRPr lang="en-US"/>
            </a:p>
          </p:txBody>
        </p:sp>
        <p:sp>
          <p:nvSpPr>
            <p:cNvPr id="176" name="Freeform: Shape 20">
              <a:extLst>
                <a:ext uri="{FF2B5EF4-FFF2-40B4-BE49-F238E27FC236}">
                  <a16:creationId xmlns:a16="http://schemas.microsoft.com/office/drawing/2014/main" id="{C35F574C-9EDF-4ACE-A62B-D33DCEFA2646}"/>
                </a:ext>
              </a:extLst>
            </p:cNvPr>
            <p:cNvSpPr/>
            <p:nvPr/>
          </p:nvSpPr>
          <p:spPr>
            <a:xfrm>
              <a:off x="6214124" y="2294163"/>
              <a:ext cx="605416" cy="106478"/>
            </a:xfrm>
            <a:custGeom>
              <a:avLst/>
              <a:gdLst>
                <a:gd name="connsiteX0" fmla="*/ 605416 w 605416"/>
                <a:gd name="connsiteY0" fmla="*/ 8997 h 106478"/>
                <a:gd name="connsiteX1" fmla="*/ 321531 w 605416"/>
                <a:gd name="connsiteY1" fmla="*/ 106309 h 106478"/>
                <a:gd name="connsiteX2" fmla="*/ 0 w 605416"/>
                <a:gd name="connsiteY2" fmla="*/ 0 h 106478"/>
                <a:gd name="connsiteX3" fmla="*/ 300932 w 605416"/>
                <a:gd name="connsiteY3" fmla="*/ 73398 h 106478"/>
                <a:gd name="connsiteX4" fmla="*/ 603522 w 605416"/>
                <a:gd name="connsiteY4" fmla="*/ 2841 h 106478"/>
                <a:gd name="connsiteX5" fmla="*/ 605416 w 605416"/>
                <a:gd name="connsiteY5" fmla="*/ 8997 h 106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5416" h="106478">
                  <a:moveTo>
                    <a:pt x="605416" y="8997"/>
                  </a:moveTo>
                  <a:cubicBezTo>
                    <a:pt x="521837" y="72451"/>
                    <a:pt x="425946" y="103231"/>
                    <a:pt x="321531" y="106309"/>
                  </a:cubicBezTo>
                  <a:cubicBezTo>
                    <a:pt x="190835" y="110097"/>
                    <a:pt x="50432" y="49721"/>
                    <a:pt x="0" y="0"/>
                  </a:cubicBezTo>
                  <a:cubicBezTo>
                    <a:pt x="95654" y="43802"/>
                    <a:pt x="195334" y="72214"/>
                    <a:pt x="300932" y="73398"/>
                  </a:cubicBezTo>
                  <a:cubicBezTo>
                    <a:pt x="407241" y="74582"/>
                    <a:pt x="507394" y="47354"/>
                    <a:pt x="603522" y="2841"/>
                  </a:cubicBezTo>
                  <a:cubicBezTo>
                    <a:pt x="604233" y="4735"/>
                    <a:pt x="604706" y="6866"/>
                    <a:pt x="605416" y="8997"/>
                  </a:cubicBezTo>
                  <a:close/>
                </a:path>
              </a:pathLst>
            </a:custGeom>
            <a:solidFill>
              <a:srgbClr val="CDCDCD"/>
            </a:solidFill>
            <a:ln w="2363" cap="flat">
              <a:noFill/>
              <a:prstDash val="solid"/>
              <a:miter/>
            </a:ln>
          </p:spPr>
          <p:txBody>
            <a:bodyPr rtlCol="0" anchor="ctr"/>
            <a:lstStyle/>
            <a:p>
              <a:endParaRPr lang="en-US"/>
            </a:p>
          </p:txBody>
        </p:sp>
        <p:sp>
          <p:nvSpPr>
            <p:cNvPr id="177" name="Freeform: Shape 21">
              <a:extLst>
                <a:ext uri="{FF2B5EF4-FFF2-40B4-BE49-F238E27FC236}">
                  <a16:creationId xmlns:a16="http://schemas.microsoft.com/office/drawing/2014/main" id="{43B1FD6A-2A5D-4975-BC97-CC5AE4FD6D4E}"/>
                </a:ext>
              </a:extLst>
            </p:cNvPr>
            <p:cNvSpPr/>
            <p:nvPr/>
          </p:nvSpPr>
          <p:spPr>
            <a:xfrm>
              <a:off x="6249876" y="2156364"/>
              <a:ext cx="519469" cy="108323"/>
            </a:xfrm>
            <a:custGeom>
              <a:avLst/>
              <a:gdLst>
                <a:gd name="connsiteX0" fmla="*/ 0 w 519469"/>
                <a:gd name="connsiteY0" fmla="*/ 0 h 108323"/>
                <a:gd name="connsiteX1" fmla="*/ 519469 w 519469"/>
                <a:gd name="connsiteY1" fmla="*/ 6156 h 108323"/>
                <a:gd name="connsiteX2" fmla="*/ 503606 w 519469"/>
                <a:gd name="connsiteY2" fmla="*/ 26755 h 108323"/>
                <a:gd name="connsiteX3" fmla="*/ 297144 w 519469"/>
                <a:gd name="connsiteY3" fmla="*/ 107256 h 108323"/>
                <a:gd name="connsiteX4" fmla="*/ 11128 w 519469"/>
                <a:gd name="connsiteY4" fmla="*/ 15627 h 108323"/>
                <a:gd name="connsiteX5" fmla="*/ 0 w 519469"/>
                <a:gd name="connsiteY5" fmla="*/ 0 h 108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9469" h="108323">
                  <a:moveTo>
                    <a:pt x="0" y="0"/>
                  </a:moveTo>
                  <a:cubicBezTo>
                    <a:pt x="173788" y="97785"/>
                    <a:pt x="346155" y="101574"/>
                    <a:pt x="519469" y="6156"/>
                  </a:cubicBezTo>
                  <a:cubicBezTo>
                    <a:pt x="517102" y="16811"/>
                    <a:pt x="509999" y="21783"/>
                    <a:pt x="503606" y="26755"/>
                  </a:cubicBezTo>
                  <a:cubicBezTo>
                    <a:pt x="442520" y="72925"/>
                    <a:pt x="374094" y="101574"/>
                    <a:pt x="297144" y="107256"/>
                  </a:cubicBezTo>
                  <a:cubicBezTo>
                    <a:pt x="189651" y="115069"/>
                    <a:pt x="95891" y="79554"/>
                    <a:pt x="11128" y="15627"/>
                  </a:cubicBezTo>
                  <a:cubicBezTo>
                    <a:pt x="7340" y="12786"/>
                    <a:pt x="2841" y="9708"/>
                    <a:pt x="0" y="0"/>
                  </a:cubicBezTo>
                  <a:close/>
                </a:path>
              </a:pathLst>
            </a:custGeom>
            <a:solidFill>
              <a:srgbClr val="CDCDCD"/>
            </a:solidFill>
            <a:ln w="2363" cap="flat">
              <a:noFill/>
              <a:prstDash val="solid"/>
              <a:miter/>
            </a:ln>
          </p:spPr>
          <p:txBody>
            <a:bodyPr rtlCol="0" anchor="ctr"/>
            <a:lstStyle/>
            <a:p>
              <a:endParaRPr lang="en-US"/>
            </a:p>
          </p:txBody>
        </p:sp>
        <p:sp>
          <p:nvSpPr>
            <p:cNvPr id="178" name="Freeform: Shape 22">
              <a:extLst>
                <a:ext uri="{FF2B5EF4-FFF2-40B4-BE49-F238E27FC236}">
                  <a16:creationId xmlns:a16="http://schemas.microsoft.com/office/drawing/2014/main" id="{9406530C-4AEA-4D27-87C2-087877A45104}"/>
                </a:ext>
              </a:extLst>
            </p:cNvPr>
            <p:cNvSpPr/>
            <p:nvPr/>
          </p:nvSpPr>
          <p:spPr>
            <a:xfrm>
              <a:off x="7039732" y="2315605"/>
              <a:ext cx="48502" cy="126757"/>
            </a:xfrm>
            <a:custGeom>
              <a:avLst/>
              <a:gdLst>
                <a:gd name="connsiteX0" fmla="*/ 38122 w 48502"/>
                <a:gd name="connsiteY0" fmla="*/ 23781 h 126757"/>
                <a:gd name="connsiteX1" fmla="*/ 47119 w 48502"/>
                <a:gd name="connsiteY1" fmla="*/ 103099 h 126757"/>
                <a:gd name="connsiteX2" fmla="*/ 40727 w 48502"/>
                <a:gd name="connsiteY2" fmla="*/ 119199 h 126757"/>
                <a:gd name="connsiteX3" fmla="*/ 20838 w 48502"/>
                <a:gd name="connsiteY3" fmla="*/ 125591 h 126757"/>
                <a:gd name="connsiteX4" fmla="*/ 14919 w 48502"/>
                <a:gd name="connsiteY4" fmla="*/ 108307 h 126757"/>
                <a:gd name="connsiteX5" fmla="*/ 10657 w 48502"/>
                <a:gd name="connsiteY5" fmla="*/ 49115 h 126757"/>
                <a:gd name="connsiteX6" fmla="*/ 2607 w 48502"/>
                <a:gd name="connsiteY6" fmla="*/ 32068 h 126757"/>
                <a:gd name="connsiteX7" fmla="*/ 3791 w 48502"/>
                <a:gd name="connsiteY7" fmla="*/ 9812 h 126757"/>
                <a:gd name="connsiteX8" fmla="*/ 25100 w 48502"/>
                <a:gd name="connsiteY8" fmla="*/ 815 h 126757"/>
                <a:gd name="connsiteX9" fmla="*/ 38122 w 48502"/>
                <a:gd name="connsiteY9" fmla="*/ 23781 h 126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502" h="126757">
                  <a:moveTo>
                    <a:pt x="38122" y="23781"/>
                  </a:moveTo>
                  <a:cubicBezTo>
                    <a:pt x="42384" y="47221"/>
                    <a:pt x="52091" y="75870"/>
                    <a:pt x="47119" y="103099"/>
                  </a:cubicBezTo>
                  <a:cubicBezTo>
                    <a:pt x="46883" y="109018"/>
                    <a:pt x="45225" y="114700"/>
                    <a:pt x="40727" y="119199"/>
                  </a:cubicBezTo>
                  <a:cubicBezTo>
                    <a:pt x="35281" y="124645"/>
                    <a:pt x="28651" y="128906"/>
                    <a:pt x="20838" y="125591"/>
                  </a:cubicBezTo>
                  <a:cubicBezTo>
                    <a:pt x="12788" y="122277"/>
                    <a:pt x="13972" y="114700"/>
                    <a:pt x="14919" y="108307"/>
                  </a:cubicBezTo>
                  <a:cubicBezTo>
                    <a:pt x="17760" y="88182"/>
                    <a:pt x="18944" y="68294"/>
                    <a:pt x="10657" y="49115"/>
                  </a:cubicBezTo>
                  <a:cubicBezTo>
                    <a:pt x="8053" y="43433"/>
                    <a:pt x="4975" y="37987"/>
                    <a:pt x="2607" y="32068"/>
                  </a:cubicBezTo>
                  <a:cubicBezTo>
                    <a:pt x="-708" y="24492"/>
                    <a:pt x="-1418" y="16678"/>
                    <a:pt x="3791" y="9812"/>
                  </a:cubicBezTo>
                  <a:cubicBezTo>
                    <a:pt x="9000" y="2946"/>
                    <a:pt x="16103" y="-2026"/>
                    <a:pt x="25100" y="815"/>
                  </a:cubicBezTo>
                  <a:cubicBezTo>
                    <a:pt x="35991" y="4366"/>
                    <a:pt x="36938" y="14310"/>
                    <a:pt x="38122" y="23781"/>
                  </a:cubicBezTo>
                  <a:close/>
                </a:path>
              </a:pathLst>
            </a:custGeom>
            <a:solidFill>
              <a:srgbClr val="C0C0C0"/>
            </a:solidFill>
            <a:ln w="2363" cap="flat">
              <a:noFill/>
              <a:prstDash val="solid"/>
              <a:miter/>
            </a:ln>
          </p:spPr>
          <p:txBody>
            <a:bodyPr rtlCol="0" anchor="ctr"/>
            <a:lstStyle/>
            <a:p>
              <a:endParaRPr lang="en-US"/>
            </a:p>
          </p:txBody>
        </p:sp>
        <p:sp>
          <p:nvSpPr>
            <p:cNvPr id="179" name="Freeform: Shape 23">
              <a:extLst>
                <a:ext uri="{FF2B5EF4-FFF2-40B4-BE49-F238E27FC236}">
                  <a16:creationId xmlns:a16="http://schemas.microsoft.com/office/drawing/2014/main" id="{AE495451-EE3E-4F9D-9E41-0205D00A7FC9}"/>
                </a:ext>
              </a:extLst>
            </p:cNvPr>
            <p:cNvSpPr/>
            <p:nvPr/>
          </p:nvSpPr>
          <p:spPr>
            <a:xfrm>
              <a:off x="5944700" y="2315513"/>
              <a:ext cx="48039" cy="126806"/>
            </a:xfrm>
            <a:custGeom>
              <a:avLst/>
              <a:gdLst>
                <a:gd name="connsiteX0" fmla="*/ 11346 w 48039"/>
                <a:gd name="connsiteY0" fmla="*/ 13928 h 126806"/>
                <a:gd name="connsiteX1" fmla="*/ 32419 w 48039"/>
                <a:gd name="connsiteY1" fmla="*/ 1143 h 126806"/>
                <a:gd name="connsiteX2" fmla="*/ 47572 w 48039"/>
                <a:gd name="connsiteY2" fmla="*/ 25767 h 126806"/>
                <a:gd name="connsiteX3" fmla="*/ 43784 w 48039"/>
                <a:gd name="connsiteY3" fmla="*/ 35474 h 126806"/>
                <a:gd name="connsiteX4" fmla="*/ 32892 w 48039"/>
                <a:gd name="connsiteY4" fmla="*/ 106031 h 126806"/>
                <a:gd name="connsiteX5" fmla="*/ 26026 w 48039"/>
                <a:gd name="connsiteY5" fmla="*/ 126156 h 126806"/>
                <a:gd name="connsiteX6" fmla="*/ 3296 w 48039"/>
                <a:gd name="connsiteY6" fmla="*/ 113134 h 126806"/>
                <a:gd name="connsiteX7" fmla="*/ 11346 w 48039"/>
                <a:gd name="connsiteY7" fmla="*/ 13928 h 126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039" h="126806">
                  <a:moveTo>
                    <a:pt x="11346" y="13928"/>
                  </a:moveTo>
                  <a:cubicBezTo>
                    <a:pt x="16082" y="1616"/>
                    <a:pt x="22001" y="-2172"/>
                    <a:pt x="32419" y="1143"/>
                  </a:cubicBezTo>
                  <a:cubicBezTo>
                    <a:pt x="43073" y="4458"/>
                    <a:pt x="49940" y="15349"/>
                    <a:pt x="47572" y="25767"/>
                  </a:cubicBezTo>
                  <a:cubicBezTo>
                    <a:pt x="46862" y="29081"/>
                    <a:pt x="45441" y="32633"/>
                    <a:pt x="43784" y="35474"/>
                  </a:cubicBezTo>
                  <a:cubicBezTo>
                    <a:pt x="31235" y="57730"/>
                    <a:pt x="28157" y="81170"/>
                    <a:pt x="32892" y="106031"/>
                  </a:cubicBezTo>
                  <a:cubicBezTo>
                    <a:pt x="34313" y="113844"/>
                    <a:pt x="36207" y="122368"/>
                    <a:pt x="26026" y="126156"/>
                  </a:cubicBezTo>
                  <a:cubicBezTo>
                    <a:pt x="18686" y="128998"/>
                    <a:pt x="7085" y="122131"/>
                    <a:pt x="3296" y="113134"/>
                  </a:cubicBezTo>
                  <a:cubicBezTo>
                    <a:pt x="-7122" y="88273"/>
                    <a:pt x="10399" y="16533"/>
                    <a:pt x="11346" y="13928"/>
                  </a:cubicBezTo>
                  <a:close/>
                </a:path>
              </a:pathLst>
            </a:custGeom>
            <a:solidFill>
              <a:srgbClr val="C0C0C0"/>
            </a:solidFill>
            <a:ln w="2363" cap="flat">
              <a:noFill/>
              <a:prstDash val="solid"/>
              <a:miter/>
            </a:ln>
          </p:spPr>
          <p:txBody>
            <a:bodyPr rtlCol="0" anchor="ctr"/>
            <a:lstStyle/>
            <a:p>
              <a:endParaRPr lang="en-US"/>
            </a:p>
          </p:txBody>
        </p:sp>
        <p:sp>
          <p:nvSpPr>
            <p:cNvPr id="180" name="Freeform: Shape 24">
              <a:extLst>
                <a:ext uri="{FF2B5EF4-FFF2-40B4-BE49-F238E27FC236}">
                  <a16:creationId xmlns:a16="http://schemas.microsoft.com/office/drawing/2014/main" id="{C3A6DEF0-B092-4163-BF3E-5712F40271B0}"/>
                </a:ext>
              </a:extLst>
            </p:cNvPr>
            <p:cNvSpPr/>
            <p:nvPr/>
          </p:nvSpPr>
          <p:spPr>
            <a:xfrm>
              <a:off x="5467400" y="1373372"/>
              <a:ext cx="509519" cy="1038747"/>
            </a:xfrm>
            <a:custGeom>
              <a:avLst/>
              <a:gdLst>
                <a:gd name="connsiteX0" fmla="*/ 201845 w 393192"/>
                <a:gd name="connsiteY0" fmla="*/ 730904 h 1038747"/>
                <a:gd name="connsiteX1" fmla="*/ 99561 w 393192"/>
                <a:gd name="connsiteY1" fmla="*/ 437784 h 1038747"/>
                <a:gd name="connsiteX2" fmla="*/ 119 w 393192"/>
                <a:gd name="connsiteY2" fmla="*/ 47354 h 1038747"/>
                <a:gd name="connsiteX3" fmla="*/ 14088 w 393192"/>
                <a:gd name="connsiteY3" fmla="*/ 0 h 1038747"/>
                <a:gd name="connsiteX4" fmla="*/ 138628 w 393192"/>
                <a:gd name="connsiteY4" fmla="*/ 464066 h 1038747"/>
                <a:gd name="connsiteX5" fmla="*/ 305076 w 393192"/>
                <a:gd name="connsiteY5" fmla="*/ 853549 h 1038747"/>
                <a:gd name="connsiteX6" fmla="*/ 374212 w 393192"/>
                <a:gd name="connsiteY6" fmla="*/ 963883 h 1038747"/>
                <a:gd name="connsiteX7" fmla="*/ 393154 w 393192"/>
                <a:gd name="connsiteY7" fmla="*/ 1003897 h 1038747"/>
                <a:gd name="connsiteX8" fmla="*/ 366636 w 393192"/>
                <a:gd name="connsiteY8" fmla="*/ 1027574 h 1038747"/>
                <a:gd name="connsiteX9" fmla="*/ 269087 w 393192"/>
                <a:gd name="connsiteY9" fmla="*/ 1035151 h 1038747"/>
                <a:gd name="connsiteX10" fmla="*/ 157333 w 393192"/>
                <a:gd name="connsiteY10" fmla="*/ 981404 h 1038747"/>
                <a:gd name="connsiteX11" fmla="*/ 159937 w 393192"/>
                <a:gd name="connsiteY11" fmla="*/ 938076 h 1038747"/>
                <a:gd name="connsiteX12" fmla="*/ 245647 w 393192"/>
                <a:gd name="connsiteY12" fmla="*/ 986140 h 1038747"/>
                <a:gd name="connsiteX13" fmla="*/ 304839 w 393192"/>
                <a:gd name="connsiteY13" fmla="*/ 1000819 h 1038747"/>
                <a:gd name="connsiteX14" fmla="*/ 326859 w 393192"/>
                <a:gd name="connsiteY14" fmla="*/ 967909 h 1038747"/>
                <a:gd name="connsiteX15" fmla="*/ 201845 w 393192"/>
                <a:gd name="connsiteY15" fmla="*/ 730904 h 1038747"/>
                <a:gd name="connsiteX0" fmla="*/ 312259 w 503606"/>
                <a:gd name="connsiteY0" fmla="*/ 730904 h 1038747"/>
                <a:gd name="connsiteX1" fmla="*/ 209975 w 503606"/>
                <a:gd name="connsiteY1" fmla="*/ 437784 h 1038747"/>
                <a:gd name="connsiteX2" fmla="*/ 110533 w 503606"/>
                <a:gd name="connsiteY2" fmla="*/ 47354 h 1038747"/>
                <a:gd name="connsiteX3" fmla="*/ 124502 w 503606"/>
                <a:gd name="connsiteY3" fmla="*/ 0 h 1038747"/>
                <a:gd name="connsiteX4" fmla="*/ 249042 w 503606"/>
                <a:gd name="connsiteY4" fmla="*/ 464066 h 1038747"/>
                <a:gd name="connsiteX5" fmla="*/ 415490 w 503606"/>
                <a:gd name="connsiteY5" fmla="*/ 853549 h 1038747"/>
                <a:gd name="connsiteX6" fmla="*/ 484626 w 503606"/>
                <a:gd name="connsiteY6" fmla="*/ 963883 h 1038747"/>
                <a:gd name="connsiteX7" fmla="*/ 503568 w 503606"/>
                <a:gd name="connsiteY7" fmla="*/ 1003897 h 1038747"/>
                <a:gd name="connsiteX8" fmla="*/ 477050 w 503606"/>
                <a:gd name="connsiteY8" fmla="*/ 1027574 h 1038747"/>
                <a:gd name="connsiteX9" fmla="*/ 379501 w 503606"/>
                <a:gd name="connsiteY9" fmla="*/ 1035151 h 1038747"/>
                <a:gd name="connsiteX10" fmla="*/ 267747 w 503606"/>
                <a:gd name="connsiteY10" fmla="*/ 981404 h 1038747"/>
                <a:gd name="connsiteX11" fmla="*/ 975 w 503606"/>
                <a:gd name="connsiteY11" fmla="*/ 714137 h 1038747"/>
                <a:gd name="connsiteX12" fmla="*/ 356061 w 503606"/>
                <a:gd name="connsiteY12" fmla="*/ 986140 h 1038747"/>
                <a:gd name="connsiteX13" fmla="*/ 415253 w 503606"/>
                <a:gd name="connsiteY13" fmla="*/ 1000819 h 1038747"/>
                <a:gd name="connsiteX14" fmla="*/ 437273 w 503606"/>
                <a:gd name="connsiteY14" fmla="*/ 967909 h 1038747"/>
                <a:gd name="connsiteX15" fmla="*/ 312259 w 503606"/>
                <a:gd name="connsiteY15" fmla="*/ 730904 h 1038747"/>
                <a:gd name="connsiteX0" fmla="*/ 318172 w 509519"/>
                <a:gd name="connsiteY0" fmla="*/ 730904 h 1038747"/>
                <a:gd name="connsiteX1" fmla="*/ 215888 w 509519"/>
                <a:gd name="connsiteY1" fmla="*/ 437784 h 1038747"/>
                <a:gd name="connsiteX2" fmla="*/ 116446 w 509519"/>
                <a:gd name="connsiteY2" fmla="*/ 47354 h 1038747"/>
                <a:gd name="connsiteX3" fmla="*/ 130415 w 509519"/>
                <a:gd name="connsiteY3" fmla="*/ 0 h 1038747"/>
                <a:gd name="connsiteX4" fmla="*/ 254955 w 509519"/>
                <a:gd name="connsiteY4" fmla="*/ 464066 h 1038747"/>
                <a:gd name="connsiteX5" fmla="*/ 421403 w 509519"/>
                <a:gd name="connsiteY5" fmla="*/ 853549 h 1038747"/>
                <a:gd name="connsiteX6" fmla="*/ 490539 w 509519"/>
                <a:gd name="connsiteY6" fmla="*/ 963883 h 1038747"/>
                <a:gd name="connsiteX7" fmla="*/ 509481 w 509519"/>
                <a:gd name="connsiteY7" fmla="*/ 1003897 h 1038747"/>
                <a:gd name="connsiteX8" fmla="*/ 482963 w 509519"/>
                <a:gd name="connsiteY8" fmla="*/ 1027574 h 1038747"/>
                <a:gd name="connsiteX9" fmla="*/ 385414 w 509519"/>
                <a:gd name="connsiteY9" fmla="*/ 1035151 h 1038747"/>
                <a:gd name="connsiteX10" fmla="*/ 23756 w 509519"/>
                <a:gd name="connsiteY10" fmla="*/ 757466 h 1038747"/>
                <a:gd name="connsiteX11" fmla="*/ 6888 w 509519"/>
                <a:gd name="connsiteY11" fmla="*/ 714137 h 1038747"/>
                <a:gd name="connsiteX12" fmla="*/ 361974 w 509519"/>
                <a:gd name="connsiteY12" fmla="*/ 986140 h 1038747"/>
                <a:gd name="connsiteX13" fmla="*/ 421166 w 509519"/>
                <a:gd name="connsiteY13" fmla="*/ 1000819 h 1038747"/>
                <a:gd name="connsiteX14" fmla="*/ 443186 w 509519"/>
                <a:gd name="connsiteY14" fmla="*/ 967909 h 1038747"/>
                <a:gd name="connsiteX15" fmla="*/ 318172 w 509519"/>
                <a:gd name="connsiteY15" fmla="*/ 730904 h 1038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09519" h="1038747">
                  <a:moveTo>
                    <a:pt x="318172" y="730904"/>
                  </a:moveTo>
                  <a:cubicBezTo>
                    <a:pt x="270582" y="637854"/>
                    <a:pt x="237434" y="540068"/>
                    <a:pt x="215888" y="437784"/>
                  </a:cubicBezTo>
                  <a:cubicBezTo>
                    <a:pt x="200735" y="366754"/>
                    <a:pt x="112657" y="58955"/>
                    <a:pt x="116446" y="47354"/>
                  </a:cubicBezTo>
                  <a:cubicBezTo>
                    <a:pt x="124496" y="35515"/>
                    <a:pt x="127337" y="1894"/>
                    <a:pt x="130415" y="0"/>
                  </a:cubicBezTo>
                  <a:cubicBezTo>
                    <a:pt x="156223" y="26281"/>
                    <a:pt x="236250" y="402269"/>
                    <a:pt x="254955" y="464066"/>
                  </a:cubicBezTo>
                  <a:cubicBezTo>
                    <a:pt x="297100" y="604469"/>
                    <a:pt x="345164" y="727352"/>
                    <a:pt x="421403" y="853549"/>
                  </a:cubicBezTo>
                  <a:cubicBezTo>
                    <a:pt x="422113" y="854497"/>
                    <a:pt x="467099" y="933814"/>
                    <a:pt x="490539" y="963883"/>
                  </a:cubicBezTo>
                  <a:cubicBezTo>
                    <a:pt x="506166" y="981404"/>
                    <a:pt x="509955" y="992059"/>
                    <a:pt x="509481" y="1003897"/>
                  </a:cubicBezTo>
                  <a:cubicBezTo>
                    <a:pt x="509244" y="1017867"/>
                    <a:pt x="503799" y="1016209"/>
                    <a:pt x="482963" y="1027574"/>
                  </a:cubicBezTo>
                  <a:cubicBezTo>
                    <a:pt x="451236" y="1039649"/>
                    <a:pt x="418562" y="1041543"/>
                    <a:pt x="385414" y="1035151"/>
                  </a:cubicBezTo>
                  <a:cubicBezTo>
                    <a:pt x="326933" y="1019050"/>
                    <a:pt x="48380" y="773803"/>
                    <a:pt x="23756" y="757466"/>
                  </a:cubicBezTo>
                  <a:cubicBezTo>
                    <a:pt x="14285" y="750126"/>
                    <a:pt x="-12527" y="710112"/>
                    <a:pt x="6888" y="714137"/>
                  </a:cubicBezTo>
                  <a:cubicBezTo>
                    <a:pt x="35537" y="723134"/>
                    <a:pt x="292928" y="938360"/>
                    <a:pt x="361974" y="986140"/>
                  </a:cubicBezTo>
                  <a:cubicBezTo>
                    <a:pt x="431020" y="1033920"/>
                    <a:pt x="405303" y="998925"/>
                    <a:pt x="421166" y="1000819"/>
                  </a:cubicBezTo>
                  <a:cubicBezTo>
                    <a:pt x="444606" y="1003661"/>
                    <a:pt x="447211" y="983772"/>
                    <a:pt x="443186" y="967909"/>
                  </a:cubicBezTo>
                  <a:cubicBezTo>
                    <a:pt x="434425" y="949677"/>
                    <a:pt x="348242" y="789859"/>
                    <a:pt x="318172" y="730904"/>
                  </a:cubicBezTo>
                  <a:close/>
                </a:path>
              </a:pathLst>
            </a:custGeom>
            <a:solidFill>
              <a:srgbClr val="FEFEFE"/>
            </a:solidFill>
            <a:ln w="2363" cap="flat">
              <a:noFill/>
              <a:prstDash val="solid"/>
              <a:miter/>
            </a:ln>
          </p:spPr>
          <p:txBody>
            <a:bodyPr rtlCol="0" anchor="ctr"/>
            <a:lstStyle/>
            <a:p>
              <a:endParaRPr lang="en-US"/>
            </a:p>
          </p:txBody>
        </p:sp>
        <p:sp>
          <p:nvSpPr>
            <p:cNvPr id="181" name="Freeform: Shape 25">
              <a:extLst>
                <a:ext uri="{FF2B5EF4-FFF2-40B4-BE49-F238E27FC236}">
                  <a16:creationId xmlns:a16="http://schemas.microsoft.com/office/drawing/2014/main" id="{6B06971D-931B-470F-877B-4E039B0A0ACE}"/>
                </a:ext>
              </a:extLst>
            </p:cNvPr>
            <p:cNvSpPr/>
            <p:nvPr/>
          </p:nvSpPr>
          <p:spPr>
            <a:xfrm>
              <a:off x="7056507" y="1368636"/>
              <a:ext cx="513155" cy="1043482"/>
            </a:xfrm>
            <a:custGeom>
              <a:avLst/>
              <a:gdLst>
                <a:gd name="connsiteX0" fmla="*/ 191584 w 390828"/>
                <a:gd name="connsiteY0" fmla="*/ 735639 h 1043482"/>
                <a:gd name="connsiteX1" fmla="*/ 293868 w 390828"/>
                <a:gd name="connsiteY1" fmla="*/ 442520 h 1043482"/>
                <a:gd name="connsiteX2" fmla="*/ 390706 w 390828"/>
                <a:gd name="connsiteY2" fmla="*/ 47354 h 1043482"/>
                <a:gd name="connsiteX3" fmla="*/ 376736 w 390828"/>
                <a:gd name="connsiteY3" fmla="*/ 0 h 1043482"/>
                <a:gd name="connsiteX4" fmla="*/ 254564 w 390828"/>
                <a:gd name="connsiteY4" fmla="*/ 468801 h 1043482"/>
                <a:gd name="connsiteX5" fmla="*/ 88116 w 390828"/>
                <a:gd name="connsiteY5" fmla="*/ 858285 h 1043482"/>
                <a:gd name="connsiteX6" fmla="*/ 18980 w 390828"/>
                <a:gd name="connsiteY6" fmla="*/ 968619 h 1043482"/>
                <a:gd name="connsiteX7" fmla="*/ 38 w 390828"/>
                <a:gd name="connsiteY7" fmla="*/ 1008633 h 1043482"/>
                <a:gd name="connsiteX8" fmla="*/ 26556 w 390828"/>
                <a:gd name="connsiteY8" fmla="*/ 1032309 h 1043482"/>
                <a:gd name="connsiteX9" fmla="*/ 124105 w 390828"/>
                <a:gd name="connsiteY9" fmla="*/ 1039886 h 1043482"/>
                <a:gd name="connsiteX10" fmla="*/ 252433 w 390828"/>
                <a:gd name="connsiteY10" fmla="*/ 981404 h 1043482"/>
                <a:gd name="connsiteX11" fmla="*/ 254564 w 390828"/>
                <a:gd name="connsiteY11" fmla="*/ 938076 h 1043482"/>
                <a:gd name="connsiteX12" fmla="*/ 147545 w 390828"/>
                <a:gd name="connsiteY12" fmla="*/ 990875 h 1043482"/>
                <a:gd name="connsiteX13" fmla="*/ 88353 w 390828"/>
                <a:gd name="connsiteY13" fmla="*/ 1005555 h 1043482"/>
                <a:gd name="connsiteX14" fmla="*/ 66333 w 390828"/>
                <a:gd name="connsiteY14" fmla="*/ 972644 h 1043482"/>
                <a:gd name="connsiteX15" fmla="*/ 191584 w 390828"/>
                <a:gd name="connsiteY15" fmla="*/ 735639 h 1043482"/>
                <a:gd name="connsiteX0" fmla="*/ 191584 w 508727"/>
                <a:gd name="connsiteY0" fmla="*/ 735639 h 1043482"/>
                <a:gd name="connsiteX1" fmla="*/ 293868 w 508727"/>
                <a:gd name="connsiteY1" fmla="*/ 442520 h 1043482"/>
                <a:gd name="connsiteX2" fmla="*/ 390706 w 508727"/>
                <a:gd name="connsiteY2" fmla="*/ 47354 h 1043482"/>
                <a:gd name="connsiteX3" fmla="*/ 376736 w 508727"/>
                <a:gd name="connsiteY3" fmla="*/ 0 h 1043482"/>
                <a:gd name="connsiteX4" fmla="*/ 254564 w 508727"/>
                <a:gd name="connsiteY4" fmla="*/ 468801 h 1043482"/>
                <a:gd name="connsiteX5" fmla="*/ 88116 w 508727"/>
                <a:gd name="connsiteY5" fmla="*/ 858285 h 1043482"/>
                <a:gd name="connsiteX6" fmla="*/ 18980 w 508727"/>
                <a:gd name="connsiteY6" fmla="*/ 968619 h 1043482"/>
                <a:gd name="connsiteX7" fmla="*/ 38 w 508727"/>
                <a:gd name="connsiteY7" fmla="*/ 1008633 h 1043482"/>
                <a:gd name="connsiteX8" fmla="*/ 26556 w 508727"/>
                <a:gd name="connsiteY8" fmla="*/ 1032309 h 1043482"/>
                <a:gd name="connsiteX9" fmla="*/ 124105 w 508727"/>
                <a:gd name="connsiteY9" fmla="*/ 1039886 h 1043482"/>
                <a:gd name="connsiteX10" fmla="*/ 252433 w 508727"/>
                <a:gd name="connsiteY10" fmla="*/ 981404 h 1043482"/>
                <a:gd name="connsiteX11" fmla="*/ 507712 w 508727"/>
                <a:gd name="connsiteY11" fmla="*/ 759573 h 1043482"/>
                <a:gd name="connsiteX12" fmla="*/ 147545 w 508727"/>
                <a:gd name="connsiteY12" fmla="*/ 990875 h 1043482"/>
                <a:gd name="connsiteX13" fmla="*/ 88353 w 508727"/>
                <a:gd name="connsiteY13" fmla="*/ 1005555 h 1043482"/>
                <a:gd name="connsiteX14" fmla="*/ 66333 w 508727"/>
                <a:gd name="connsiteY14" fmla="*/ 972644 h 1043482"/>
                <a:gd name="connsiteX15" fmla="*/ 191584 w 508727"/>
                <a:gd name="connsiteY15" fmla="*/ 735639 h 1043482"/>
                <a:gd name="connsiteX0" fmla="*/ 191584 w 513155"/>
                <a:gd name="connsiteY0" fmla="*/ 735639 h 1043482"/>
                <a:gd name="connsiteX1" fmla="*/ 293868 w 513155"/>
                <a:gd name="connsiteY1" fmla="*/ 442520 h 1043482"/>
                <a:gd name="connsiteX2" fmla="*/ 390706 w 513155"/>
                <a:gd name="connsiteY2" fmla="*/ 47354 h 1043482"/>
                <a:gd name="connsiteX3" fmla="*/ 376736 w 513155"/>
                <a:gd name="connsiteY3" fmla="*/ 0 h 1043482"/>
                <a:gd name="connsiteX4" fmla="*/ 254564 w 513155"/>
                <a:gd name="connsiteY4" fmla="*/ 468801 h 1043482"/>
                <a:gd name="connsiteX5" fmla="*/ 88116 w 513155"/>
                <a:gd name="connsiteY5" fmla="*/ 858285 h 1043482"/>
                <a:gd name="connsiteX6" fmla="*/ 18980 w 513155"/>
                <a:gd name="connsiteY6" fmla="*/ 968619 h 1043482"/>
                <a:gd name="connsiteX7" fmla="*/ 38 w 513155"/>
                <a:gd name="connsiteY7" fmla="*/ 1008633 h 1043482"/>
                <a:gd name="connsiteX8" fmla="*/ 26556 w 513155"/>
                <a:gd name="connsiteY8" fmla="*/ 1032309 h 1043482"/>
                <a:gd name="connsiteX9" fmla="*/ 124105 w 513155"/>
                <a:gd name="connsiteY9" fmla="*/ 1039886 h 1043482"/>
                <a:gd name="connsiteX10" fmla="*/ 479618 w 513155"/>
                <a:gd name="connsiteY10" fmla="*/ 806148 h 1043482"/>
                <a:gd name="connsiteX11" fmla="*/ 507712 w 513155"/>
                <a:gd name="connsiteY11" fmla="*/ 759573 h 1043482"/>
                <a:gd name="connsiteX12" fmla="*/ 147545 w 513155"/>
                <a:gd name="connsiteY12" fmla="*/ 990875 h 1043482"/>
                <a:gd name="connsiteX13" fmla="*/ 88353 w 513155"/>
                <a:gd name="connsiteY13" fmla="*/ 1005555 h 1043482"/>
                <a:gd name="connsiteX14" fmla="*/ 66333 w 513155"/>
                <a:gd name="connsiteY14" fmla="*/ 972644 h 1043482"/>
                <a:gd name="connsiteX15" fmla="*/ 191584 w 513155"/>
                <a:gd name="connsiteY15" fmla="*/ 735639 h 1043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13155" h="1043482">
                  <a:moveTo>
                    <a:pt x="191584" y="735639"/>
                  </a:moveTo>
                  <a:cubicBezTo>
                    <a:pt x="239174" y="642589"/>
                    <a:pt x="272322" y="544804"/>
                    <a:pt x="293868" y="442520"/>
                  </a:cubicBezTo>
                  <a:cubicBezTo>
                    <a:pt x="309021" y="371489"/>
                    <a:pt x="394494" y="58719"/>
                    <a:pt x="390706" y="47354"/>
                  </a:cubicBezTo>
                  <a:cubicBezTo>
                    <a:pt x="382656" y="35515"/>
                    <a:pt x="379814" y="1894"/>
                    <a:pt x="376736" y="0"/>
                  </a:cubicBezTo>
                  <a:cubicBezTo>
                    <a:pt x="350929" y="26281"/>
                    <a:pt x="273269" y="407005"/>
                    <a:pt x="254564" y="468801"/>
                  </a:cubicBezTo>
                  <a:cubicBezTo>
                    <a:pt x="212419" y="609205"/>
                    <a:pt x="164355" y="732087"/>
                    <a:pt x="88116" y="858285"/>
                  </a:cubicBezTo>
                  <a:cubicBezTo>
                    <a:pt x="87406" y="859232"/>
                    <a:pt x="42420" y="938549"/>
                    <a:pt x="18980" y="968619"/>
                  </a:cubicBezTo>
                  <a:cubicBezTo>
                    <a:pt x="3353" y="986140"/>
                    <a:pt x="-435" y="996794"/>
                    <a:pt x="38" y="1008633"/>
                  </a:cubicBezTo>
                  <a:cubicBezTo>
                    <a:pt x="275" y="1022602"/>
                    <a:pt x="5721" y="1020945"/>
                    <a:pt x="26556" y="1032309"/>
                  </a:cubicBezTo>
                  <a:cubicBezTo>
                    <a:pt x="58283" y="1044385"/>
                    <a:pt x="90957" y="1046279"/>
                    <a:pt x="124105" y="1039886"/>
                  </a:cubicBezTo>
                  <a:cubicBezTo>
                    <a:pt x="182587" y="1023786"/>
                    <a:pt x="454994" y="822485"/>
                    <a:pt x="479618" y="806148"/>
                  </a:cubicBezTo>
                  <a:cubicBezTo>
                    <a:pt x="489089" y="798808"/>
                    <a:pt x="527127" y="755548"/>
                    <a:pt x="507712" y="759573"/>
                  </a:cubicBezTo>
                  <a:cubicBezTo>
                    <a:pt x="479063" y="768570"/>
                    <a:pt x="217438" y="949878"/>
                    <a:pt x="147545" y="990875"/>
                  </a:cubicBezTo>
                  <a:cubicBezTo>
                    <a:pt x="77652" y="1031872"/>
                    <a:pt x="104216" y="1003661"/>
                    <a:pt x="88353" y="1005555"/>
                  </a:cubicBezTo>
                  <a:cubicBezTo>
                    <a:pt x="64913" y="1008396"/>
                    <a:pt x="62308" y="988507"/>
                    <a:pt x="66333" y="972644"/>
                  </a:cubicBezTo>
                  <a:cubicBezTo>
                    <a:pt x="75331" y="954413"/>
                    <a:pt x="161514" y="794594"/>
                    <a:pt x="191584" y="735639"/>
                  </a:cubicBezTo>
                  <a:close/>
                </a:path>
              </a:pathLst>
            </a:custGeom>
            <a:solidFill>
              <a:srgbClr val="FEFEFE"/>
            </a:solidFill>
            <a:ln w="2363" cap="flat">
              <a:noFill/>
              <a:prstDash val="solid"/>
              <a:miter/>
            </a:ln>
          </p:spPr>
          <p:txBody>
            <a:bodyPr rtlCol="0" anchor="ctr"/>
            <a:lstStyle/>
            <a:p>
              <a:endParaRPr lang="en-US"/>
            </a:p>
          </p:txBody>
        </p:sp>
      </p:grpSp>
      <p:pic>
        <p:nvPicPr>
          <p:cNvPr id="30" name="תמונה 29">
            <a:extLst>
              <a:ext uri="{FF2B5EF4-FFF2-40B4-BE49-F238E27FC236}">
                <a16:creationId xmlns:a16="http://schemas.microsoft.com/office/drawing/2014/main" id="{D9B9E72D-B206-4154-93A1-0FFD608819E7}"/>
              </a:ext>
            </a:extLst>
          </p:cNvPr>
          <p:cNvPicPr>
            <a:picLocks noChangeAspect="1"/>
          </p:cNvPicPr>
          <p:nvPr/>
        </p:nvPicPr>
        <p:blipFill>
          <a:blip r:embed="rId4"/>
          <a:stretch>
            <a:fillRect/>
          </a:stretch>
        </p:blipFill>
        <p:spPr>
          <a:xfrm>
            <a:off x="6974672" y="1493452"/>
            <a:ext cx="5010922" cy="5172826"/>
          </a:xfrm>
          <a:prstGeom prst="rect">
            <a:avLst/>
          </a:prstGeom>
        </p:spPr>
      </p:pic>
    </p:spTree>
    <p:extLst>
      <p:ext uri="{BB962C8B-B14F-4D97-AF65-F5344CB8AC3E}">
        <p14:creationId xmlns:p14="http://schemas.microsoft.com/office/powerpoint/2010/main" val="42012780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dirty="0"/>
              <a:t>Summary</a:t>
            </a:r>
          </a:p>
        </p:txBody>
      </p:sp>
      <p:grpSp>
        <p:nvGrpSpPr>
          <p:cNvPr id="3" name="Group 2">
            <a:extLst>
              <a:ext uri="{FF2B5EF4-FFF2-40B4-BE49-F238E27FC236}">
                <a16:creationId xmlns:a16="http://schemas.microsoft.com/office/drawing/2014/main" id="{5D5D3D65-98C6-42AF-88BD-90460A520A97}"/>
              </a:ext>
            </a:extLst>
          </p:cNvPr>
          <p:cNvGrpSpPr/>
          <p:nvPr/>
        </p:nvGrpSpPr>
        <p:grpSpPr>
          <a:xfrm>
            <a:off x="546538" y="2275075"/>
            <a:ext cx="4584240" cy="3672938"/>
            <a:chOff x="2606012" y="1916832"/>
            <a:chExt cx="4054220" cy="3248281"/>
          </a:xfrm>
        </p:grpSpPr>
        <p:sp>
          <p:nvSpPr>
            <p:cNvPr id="4" name="Rounded Rectangle 71">
              <a:extLst>
                <a:ext uri="{FF2B5EF4-FFF2-40B4-BE49-F238E27FC236}">
                  <a16:creationId xmlns:a16="http://schemas.microsoft.com/office/drawing/2014/main" id="{7E64C0D3-88AC-4D36-8F92-0CFC343FFD83}"/>
                </a:ext>
              </a:extLst>
            </p:cNvPr>
            <p:cNvSpPr/>
            <p:nvPr/>
          </p:nvSpPr>
          <p:spPr>
            <a:xfrm flipH="1">
              <a:off x="4427984" y="3164836"/>
              <a:ext cx="288032" cy="1821840"/>
            </a:xfrm>
            <a:prstGeom prst="roundRect">
              <a:avLst>
                <a:gd name="adj" fmla="val 19438"/>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5" name="Rounded Rectangle 41">
              <a:extLst>
                <a:ext uri="{FF2B5EF4-FFF2-40B4-BE49-F238E27FC236}">
                  <a16:creationId xmlns:a16="http://schemas.microsoft.com/office/drawing/2014/main" id="{6F24A88F-214C-430F-9611-C9CDE85D5B27}"/>
                </a:ext>
              </a:extLst>
            </p:cNvPr>
            <p:cNvSpPr/>
            <p:nvPr/>
          </p:nvSpPr>
          <p:spPr>
            <a:xfrm rot="19800000" flipH="1">
              <a:off x="5071938" y="3231606"/>
              <a:ext cx="288032" cy="1821840"/>
            </a:xfrm>
            <a:prstGeom prst="roundRect">
              <a:avLst>
                <a:gd name="adj" fmla="val 19438"/>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6" name="Rounded Rectangle 2">
              <a:extLst>
                <a:ext uri="{FF2B5EF4-FFF2-40B4-BE49-F238E27FC236}">
                  <a16:creationId xmlns:a16="http://schemas.microsoft.com/office/drawing/2014/main" id="{12B15AC0-1936-4A56-A57B-719047C81924}"/>
                </a:ext>
              </a:extLst>
            </p:cNvPr>
            <p:cNvSpPr/>
            <p:nvPr/>
          </p:nvSpPr>
          <p:spPr>
            <a:xfrm rot="1800000">
              <a:off x="3784030" y="3230898"/>
              <a:ext cx="288032" cy="1821840"/>
            </a:xfrm>
            <a:prstGeom prst="roundRect">
              <a:avLst>
                <a:gd name="adj" fmla="val 19438"/>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7" name="Oval 6">
              <a:extLst>
                <a:ext uri="{FF2B5EF4-FFF2-40B4-BE49-F238E27FC236}">
                  <a16:creationId xmlns:a16="http://schemas.microsoft.com/office/drawing/2014/main" id="{3D81F9FB-37FD-4A7A-82BF-97349FAA85FA}"/>
                </a:ext>
              </a:extLst>
            </p:cNvPr>
            <p:cNvSpPr/>
            <p:nvPr/>
          </p:nvSpPr>
          <p:spPr>
            <a:xfrm>
              <a:off x="3225620" y="1916832"/>
              <a:ext cx="2664296" cy="2664296"/>
            </a:xfrm>
            <a:prstGeom prst="ellipse">
              <a:avLst/>
            </a:prstGeom>
            <a:solidFill>
              <a:schemeClr val="bg1"/>
            </a:solidFill>
            <a:ln w="139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 name="Oval 7">
              <a:extLst>
                <a:ext uri="{FF2B5EF4-FFF2-40B4-BE49-F238E27FC236}">
                  <a16:creationId xmlns:a16="http://schemas.microsoft.com/office/drawing/2014/main" id="{A0277B8C-9034-4BE7-A1C2-9236107253E5}"/>
                </a:ext>
              </a:extLst>
            </p:cNvPr>
            <p:cNvSpPr/>
            <p:nvPr/>
          </p:nvSpPr>
          <p:spPr>
            <a:xfrm>
              <a:off x="3522120" y="2213332"/>
              <a:ext cx="2071296" cy="2071296"/>
            </a:xfrm>
            <a:prstGeom prst="ellipse">
              <a:avLst/>
            </a:prstGeom>
            <a:solidFill>
              <a:schemeClr val="bg1"/>
            </a:solidFill>
            <a:ln w="139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9" name="Oval 8">
              <a:extLst>
                <a:ext uri="{FF2B5EF4-FFF2-40B4-BE49-F238E27FC236}">
                  <a16:creationId xmlns:a16="http://schemas.microsoft.com/office/drawing/2014/main" id="{69C4569E-F35A-4680-91DD-7D73DD134E74}"/>
                </a:ext>
              </a:extLst>
            </p:cNvPr>
            <p:cNvSpPr/>
            <p:nvPr/>
          </p:nvSpPr>
          <p:spPr>
            <a:xfrm>
              <a:off x="3802446" y="2493658"/>
              <a:ext cx="1510645" cy="1510645"/>
            </a:xfrm>
            <a:prstGeom prst="ellipse">
              <a:avLst/>
            </a:prstGeom>
            <a:solidFill>
              <a:schemeClr val="bg1"/>
            </a:solidFill>
            <a:ln w="139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0" name="Oval 9">
              <a:extLst>
                <a:ext uri="{FF2B5EF4-FFF2-40B4-BE49-F238E27FC236}">
                  <a16:creationId xmlns:a16="http://schemas.microsoft.com/office/drawing/2014/main" id="{BE28B81A-A7C6-4F2D-936B-2161400476AB}"/>
                </a:ext>
              </a:extLst>
            </p:cNvPr>
            <p:cNvSpPr/>
            <p:nvPr/>
          </p:nvSpPr>
          <p:spPr>
            <a:xfrm>
              <a:off x="4078801" y="2770013"/>
              <a:ext cx="957934" cy="957934"/>
            </a:xfrm>
            <a:prstGeom prst="ellipse">
              <a:avLst/>
            </a:prstGeom>
            <a:solidFill>
              <a:schemeClr val="bg1"/>
            </a:solidFill>
            <a:ln w="139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11" name="Oval 10">
              <a:extLst>
                <a:ext uri="{FF2B5EF4-FFF2-40B4-BE49-F238E27FC236}">
                  <a16:creationId xmlns:a16="http://schemas.microsoft.com/office/drawing/2014/main" id="{E78F38A6-43AD-49F9-B26E-64B1FB72C8F2}"/>
                </a:ext>
              </a:extLst>
            </p:cNvPr>
            <p:cNvSpPr/>
            <p:nvPr/>
          </p:nvSpPr>
          <p:spPr>
            <a:xfrm>
              <a:off x="4277260" y="2968472"/>
              <a:ext cx="561016" cy="561016"/>
            </a:xfrm>
            <a:prstGeom prst="ellipse">
              <a:avLst/>
            </a:prstGeom>
            <a:solidFill>
              <a:schemeClr val="accent4"/>
            </a:solidFill>
            <a:ln w="139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12" name="Oval 11">
              <a:extLst>
                <a:ext uri="{FF2B5EF4-FFF2-40B4-BE49-F238E27FC236}">
                  <a16:creationId xmlns:a16="http://schemas.microsoft.com/office/drawing/2014/main" id="{2B27A0A4-5FBD-4A34-B6CD-C8C47EA2690C}"/>
                </a:ext>
              </a:extLst>
            </p:cNvPr>
            <p:cNvSpPr/>
            <p:nvPr/>
          </p:nvSpPr>
          <p:spPr>
            <a:xfrm>
              <a:off x="2606012" y="4768688"/>
              <a:ext cx="4054220" cy="396425"/>
            </a:xfrm>
            <a:prstGeom prst="ellipse">
              <a:avLst/>
            </a:prstGeom>
            <a:solidFill>
              <a:schemeClr val="tx1">
                <a:lumMod val="75000"/>
                <a:lumOff val="25000"/>
                <a:alpha val="58000"/>
              </a:schemeClr>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grpSp>
        <p:nvGrpSpPr>
          <p:cNvPr id="13" name="Group 12">
            <a:extLst>
              <a:ext uri="{FF2B5EF4-FFF2-40B4-BE49-F238E27FC236}">
                <a16:creationId xmlns:a16="http://schemas.microsoft.com/office/drawing/2014/main" id="{0D843D05-70AD-46C4-BBED-A4E6991FC2C1}"/>
              </a:ext>
            </a:extLst>
          </p:cNvPr>
          <p:cNvGrpSpPr/>
          <p:nvPr/>
        </p:nvGrpSpPr>
        <p:grpSpPr>
          <a:xfrm>
            <a:off x="5478365" y="5365247"/>
            <a:ext cx="5630703" cy="582766"/>
            <a:chOff x="500207" y="3343901"/>
            <a:chExt cx="3924773" cy="582766"/>
          </a:xfrm>
        </p:grpSpPr>
        <p:sp>
          <p:nvSpPr>
            <p:cNvPr id="14" name="TextBox 13">
              <a:extLst>
                <a:ext uri="{FF2B5EF4-FFF2-40B4-BE49-F238E27FC236}">
                  <a16:creationId xmlns:a16="http://schemas.microsoft.com/office/drawing/2014/main" id="{90FA5F5A-486A-4E44-89E0-0F84F9D3FA60}"/>
                </a:ext>
              </a:extLst>
            </p:cNvPr>
            <p:cNvSpPr txBox="1"/>
            <p:nvPr/>
          </p:nvSpPr>
          <p:spPr>
            <a:xfrm>
              <a:off x="500207" y="3343901"/>
              <a:ext cx="3924773" cy="307777"/>
            </a:xfrm>
            <a:prstGeom prst="rect">
              <a:avLst/>
            </a:prstGeom>
            <a:noFill/>
          </p:spPr>
          <p:txBody>
            <a:bodyPr wrap="square" rtlCol="0">
              <a:spAutoFit/>
            </a:bodyPr>
            <a:lstStyle/>
            <a:p>
              <a:r>
                <a:rPr lang="en-US" altLang="ko-KR" sz="1400" b="1" dirty="0">
                  <a:solidFill>
                    <a:schemeClr val="accent4"/>
                  </a:solidFill>
                  <a:cs typeface="Arial" pitchFamily="34" charset="0"/>
                </a:rPr>
                <a:t>SAR help</a:t>
              </a:r>
              <a:endParaRPr lang="ko-KR" altLang="en-US" sz="1400" b="1" dirty="0">
                <a:solidFill>
                  <a:schemeClr val="accent4"/>
                </a:solidFill>
                <a:cs typeface="Arial" pitchFamily="34" charset="0"/>
              </a:endParaRPr>
            </a:p>
          </p:txBody>
        </p:sp>
        <p:sp>
          <p:nvSpPr>
            <p:cNvPr id="15" name="TextBox 14">
              <a:extLst>
                <a:ext uri="{FF2B5EF4-FFF2-40B4-BE49-F238E27FC236}">
                  <a16:creationId xmlns:a16="http://schemas.microsoft.com/office/drawing/2014/main" id="{74386667-5281-45F4-A534-69863D215940}"/>
                </a:ext>
              </a:extLst>
            </p:cNvPr>
            <p:cNvSpPr txBox="1"/>
            <p:nvPr/>
          </p:nvSpPr>
          <p:spPr>
            <a:xfrm>
              <a:off x="500207" y="3618890"/>
              <a:ext cx="3924773" cy="307777"/>
            </a:xfrm>
            <a:prstGeom prst="rect">
              <a:avLst/>
            </a:prstGeom>
            <a:noFill/>
          </p:spPr>
          <p:txBody>
            <a:bodyPr wrap="square" rtlCol="0">
              <a:spAutoFit/>
            </a:bodyPr>
            <a:lstStyle/>
            <a:p>
              <a:r>
                <a:rPr lang="en-US" altLang="ko-KR" sz="1400" dirty="0">
                  <a:solidFill>
                    <a:schemeClr val="tx1">
                      <a:lumMod val="75000"/>
                      <a:lumOff val="25000"/>
                    </a:schemeClr>
                  </a:solidFill>
                  <a:cs typeface="Arial" pitchFamily="34" charset="0"/>
                </a:rPr>
                <a:t>Can be extended for various uses</a:t>
              </a:r>
              <a:endParaRPr lang="ko-KR" altLang="en-US" sz="1400" dirty="0">
                <a:solidFill>
                  <a:schemeClr val="tx1">
                    <a:lumMod val="75000"/>
                    <a:lumOff val="25000"/>
                  </a:schemeClr>
                </a:solidFill>
                <a:cs typeface="Arial" pitchFamily="34" charset="0"/>
              </a:endParaRPr>
            </a:p>
          </p:txBody>
        </p:sp>
      </p:grpSp>
      <p:grpSp>
        <p:nvGrpSpPr>
          <p:cNvPr id="16" name="Group 15">
            <a:extLst>
              <a:ext uri="{FF2B5EF4-FFF2-40B4-BE49-F238E27FC236}">
                <a16:creationId xmlns:a16="http://schemas.microsoft.com/office/drawing/2014/main" id="{00C58C8D-B780-4870-B9E5-3B98718F96C6}"/>
              </a:ext>
            </a:extLst>
          </p:cNvPr>
          <p:cNvGrpSpPr/>
          <p:nvPr/>
        </p:nvGrpSpPr>
        <p:grpSpPr>
          <a:xfrm>
            <a:off x="5707388" y="4190080"/>
            <a:ext cx="5630703" cy="582766"/>
            <a:chOff x="500207" y="3343901"/>
            <a:chExt cx="3924773" cy="582766"/>
          </a:xfrm>
        </p:grpSpPr>
        <p:sp>
          <p:nvSpPr>
            <p:cNvPr id="17" name="TextBox 16">
              <a:extLst>
                <a:ext uri="{FF2B5EF4-FFF2-40B4-BE49-F238E27FC236}">
                  <a16:creationId xmlns:a16="http://schemas.microsoft.com/office/drawing/2014/main" id="{5BF93AB2-5F11-4119-90A8-80F5C3D94E4F}"/>
                </a:ext>
              </a:extLst>
            </p:cNvPr>
            <p:cNvSpPr txBox="1"/>
            <p:nvPr/>
          </p:nvSpPr>
          <p:spPr>
            <a:xfrm>
              <a:off x="500207" y="3343901"/>
              <a:ext cx="3924773" cy="307777"/>
            </a:xfrm>
            <a:prstGeom prst="rect">
              <a:avLst/>
            </a:prstGeom>
            <a:noFill/>
          </p:spPr>
          <p:txBody>
            <a:bodyPr wrap="square" rtlCol="0">
              <a:spAutoFit/>
            </a:bodyPr>
            <a:lstStyle/>
            <a:p>
              <a:r>
                <a:rPr lang="en-US" altLang="ko-KR" sz="1400" b="1" dirty="0">
                  <a:solidFill>
                    <a:schemeClr val="accent3"/>
                  </a:solidFill>
                  <a:cs typeface="Arial" pitchFamily="34" charset="0"/>
                </a:rPr>
                <a:t>Information Gain</a:t>
              </a:r>
              <a:endParaRPr lang="ko-KR" altLang="en-US" sz="1400" b="1" dirty="0">
                <a:solidFill>
                  <a:schemeClr val="accent3"/>
                </a:solidFill>
                <a:cs typeface="Arial" pitchFamily="34" charset="0"/>
              </a:endParaRPr>
            </a:p>
          </p:txBody>
        </p:sp>
        <p:sp>
          <p:nvSpPr>
            <p:cNvPr id="18" name="TextBox 17">
              <a:extLst>
                <a:ext uri="{FF2B5EF4-FFF2-40B4-BE49-F238E27FC236}">
                  <a16:creationId xmlns:a16="http://schemas.microsoft.com/office/drawing/2014/main" id="{BE5C2188-C5FB-4319-B90D-8417E0ECF449}"/>
                </a:ext>
              </a:extLst>
            </p:cNvPr>
            <p:cNvSpPr txBox="1"/>
            <p:nvPr/>
          </p:nvSpPr>
          <p:spPr>
            <a:xfrm>
              <a:off x="500207" y="3618890"/>
              <a:ext cx="3924773" cy="307777"/>
            </a:xfrm>
            <a:prstGeom prst="rect">
              <a:avLst/>
            </a:prstGeom>
            <a:noFill/>
          </p:spPr>
          <p:txBody>
            <a:bodyPr wrap="square" rtlCol="0">
              <a:spAutoFit/>
            </a:bodyPr>
            <a:lstStyle/>
            <a:p>
              <a:r>
                <a:rPr lang="en-US" altLang="ko-KR" sz="1400" dirty="0">
                  <a:solidFill>
                    <a:schemeClr val="tx1">
                      <a:lumMod val="75000"/>
                      <a:lumOff val="25000"/>
                    </a:schemeClr>
                  </a:solidFill>
                  <a:cs typeface="Arial" pitchFamily="34" charset="0"/>
                </a:rPr>
                <a:t>Add information for a better planning of the mission</a:t>
              </a:r>
              <a:endParaRPr lang="ko-KR" altLang="en-US" sz="1400" dirty="0">
                <a:solidFill>
                  <a:schemeClr val="tx1">
                    <a:lumMod val="75000"/>
                    <a:lumOff val="25000"/>
                  </a:schemeClr>
                </a:solidFill>
                <a:cs typeface="Arial" pitchFamily="34" charset="0"/>
              </a:endParaRPr>
            </a:p>
          </p:txBody>
        </p:sp>
      </p:grpSp>
      <p:grpSp>
        <p:nvGrpSpPr>
          <p:cNvPr id="19" name="Group 18">
            <a:extLst>
              <a:ext uri="{FF2B5EF4-FFF2-40B4-BE49-F238E27FC236}">
                <a16:creationId xmlns:a16="http://schemas.microsoft.com/office/drawing/2014/main" id="{B922735F-8631-43F4-8E46-FC516173A05C}"/>
              </a:ext>
            </a:extLst>
          </p:cNvPr>
          <p:cNvGrpSpPr/>
          <p:nvPr/>
        </p:nvGrpSpPr>
        <p:grpSpPr>
          <a:xfrm>
            <a:off x="5355182" y="1873648"/>
            <a:ext cx="5630703" cy="582766"/>
            <a:chOff x="500207" y="3343901"/>
            <a:chExt cx="3924773" cy="582766"/>
          </a:xfrm>
        </p:grpSpPr>
        <p:sp>
          <p:nvSpPr>
            <p:cNvPr id="20" name="TextBox 19">
              <a:extLst>
                <a:ext uri="{FF2B5EF4-FFF2-40B4-BE49-F238E27FC236}">
                  <a16:creationId xmlns:a16="http://schemas.microsoft.com/office/drawing/2014/main" id="{95E535D4-ACBC-4746-93A8-8D0BB1DDF7B6}"/>
                </a:ext>
              </a:extLst>
            </p:cNvPr>
            <p:cNvSpPr txBox="1"/>
            <p:nvPr/>
          </p:nvSpPr>
          <p:spPr>
            <a:xfrm>
              <a:off x="500207" y="3343901"/>
              <a:ext cx="3924773" cy="307777"/>
            </a:xfrm>
            <a:prstGeom prst="rect">
              <a:avLst/>
            </a:prstGeom>
            <a:noFill/>
          </p:spPr>
          <p:txBody>
            <a:bodyPr wrap="square" rtlCol="0">
              <a:spAutoFit/>
            </a:bodyPr>
            <a:lstStyle/>
            <a:p>
              <a:r>
                <a:rPr lang="en-US" altLang="ko-KR" sz="1400" b="1" dirty="0">
                  <a:solidFill>
                    <a:schemeClr val="accent4"/>
                  </a:solidFill>
                  <a:cs typeface="Arial" pitchFamily="34" charset="0"/>
                </a:rPr>
                <a:t>Human Drone Interaction</a:t>
              </a:r>
              <a:endParaRPr lang="ko-KR" altLang="en-US" sz="1400" b="1" dirty="0">
                <a:solidFill>
                  <a:schemeClr val="accent4"/>
                </a:solidFill>
                <a:cs typeface="Arial" pitchFamily="34" charset="0"/>
              </a:endParaRPr>
            </a:p>
          </p:txBody>
        </p:sp>
        <p:sp>
          <p:nvSpPr>
            <p:cNvPr id="21" name="TextBox 20">
              <a:extLst>
                <a:ext uri="{FF2B5EF4-FFF2-40B4-BE49-F238E27FC236}">
                  <a16:creationId xmlns:a16="http://schemas.microsoft.com/office/drawing/2014/main" id="{77273D45-0D26-415F-A94D-979361A44510}"/>
                </a:ext>
              </a:extLst>
            </p:cNvPr>
            <p:cNvSpPr txBox="1"/>
            <p:nvPr/>
          </p:nvSpPr>
          <p:spPr>
            <a:xfrm>
              <a:off x="500207" y="3618890"/>
              <a:ext cx="3924773" cy="307777"/>
            </a:xfrm>
            <a:prstGeom prst="rect">
              <a:avLst/>
            </a:prstGeom>
            <a:noFill/>
          </p:spPr>
          <p:txBody>
            <a:bodyPr wrap="square" rtlCol="0">
              <a:spAutoFit/>
            </a:bodyPr>
            <a:lstStyle/>
            <a:p>
              <a:r>
                <a:rPr lang="en-US" altLang="ko-KR" sz="1400" dirty="0">
                  <a:solidFill>
                    <a:schemeClr val="tx1">
                      <a:lumMod val="75000"/>
                      <a:lumOff val="25000"/>
                    </a:schemeClr>
                  </a:solidFill>
                  <a:cs typeface="Arial" pitchFamily="34" charset="0"/>
                </a:rPr>
                <a:t>Develop an effective interaction</a:t>
              </a:r>
              <a:endParaRPr lang="ko-KR" altLang="en-US" sz="1400" dirty="0">
                <a:solidFill>
                  <a:schemeClr val="tx1">
                    <a:lumMod val="75000"/>
                    <a:lumOff val="25000"/>
                  </a:schemeClr>
                </a:solidFill>
                <a:cs typeface="Arial" pitchFamily="34" charset="0"/>
              </a:endParaRPr>
            </a:p>
          </p:txBody>
        </p:sp>
      </p:grpSp>
      <p:grpSp>
        <p:nvGrpSpPr>
          <p:cNvPr id="22" name="Group 21">
            <a:extLst>
              <a:ext uri="{FF2B5EF4-FFF2-40B4-BE49-F238E27FC236}">
                <a16:creationId xmlns:a16="http://schemas.microsoft.com/office/drawing/2014/main" id="{989053D5-D649-49AA-A2D0-94F492A110B7}"/>
              </a:ext>
            </a:extLst>
          </p:cNvPr>
          <p:cNvGrpSpPr/>
          <p:nvPr/>
        </p:nvGrpSpPr>
        <p:grpSpPr>
          <a:xfrm>
            <a:off x="5651225" y="2773826"/>
            <a:ext cx="5630703" cy="582766"/>
            <a:chOff x="500207" y="3343901"/>
            <a:chExt cx="3924773" cy="582766"/>
          </a:xfrm>
        </p:grpSpPr>
        <p:sp>
          <p:nvSpPr>
            <p:cNvPr id="23" name="TextBox 22">
              <a:extLst>
                <a:ext uri="{FF2B5EF4-FFF2-40B4-BE49-F238E27FC236}">
                  <a16:creationId xmlns:a16="http://schemas.microsoft.com/office/drawing/2014/main" id="{68406E0F-01D9-4BEB-9ECA-059F635C19D7}"/>
                </a:ext>
              </a:extLst>
            </p:cNvPr>
            <p:cNvSpPr txBox="1"/>
            <p:nvPr/>
          </p:nvSpPr>
          <p:spPr>
            <a:xfrm>
              <a:off x="500207" y="3343901"/>
              <a:ext cx="3924773" cy="307777"/>
            </a:xfrm>
            <a:prstGeom prst="rect">
              <a:avLst/>
            </a:prstGeom>
            <a:noFill/>
          </p:spPr>
          <p:txBody>
            <a:bodyPr wrap="square" rtlCol="0">
              <a:spAutoFit/>
            </a:bodyPr>
            <a:lstStyle/>
            <a:p>
              <a:r>
                <a:rPr lang="en-US" altLang="ko-KR" sz="1400" b="1" dirty="0">
                  <a:solidFill>
                    <a:schemeClr val="accent1"/>
                  </a:solidFill>
                  <a:cs typeface="Arial" pitchFamily="34" charset="0"/>
                </a:rPr>
                <a:t>Drone Capabilities</a:t>
              </a:r>
              <a:endParaRPr lang="ko-KR" altLang="en-US" sz="1400" b="1" dirty="0">
                <a:solidFill>
                  <a:schemeClr val="accent1"/>
                </a:solidFill>
                <a:cs typeface="Arial" pitchFamily="34" charset="0"/>
              </a:endParaRPr>
            </a:p>
          </p:txBody>
        </p:sp>
        <p:sp>
          <p:nvSpPr>
            <p:cNvPr id="24" name="TextBox 23">
              <a:extLst>
                <a:ext uri="{FF2B5EF4-FFF2-40B4-BE49-F238E27FC236}">
                  <a16:creationId xmlns:a16="http://schemas.microsoft.com/office/drawing/2014/main" id="{3EDDA3B1-BECF-4B18-82D7-E13F247FC85F}"/>
                </a:ext>
              </a:extLst>
            </p:cNvPr>
            <p:cNvSpPr txBox="1"/>
            <p:nvPr/>
          </p:nvSpPr>
          <p:spPr>
            <a:xfrm>
              <a:off x="500207" y="3618890"/>
              <a:ext cx="3924773" cy="307777"/>
            </a:xfrm>
            <a:prstGeom prst="rect">
              <a:avLst/>
            </a:prstGeom>
            <a:noFill/>
          </p:spPr>
          <p:txBody>
            <a:bodyPr wrap="square" rtlCol="0">
              <a:spAutoFit/>
            </a:bodyPr>
            <a:lstStyle/>
            <a:p>
              <a:r>
                <a:rPr lang="en-US" altLang="ko-KR" sz="1400" dirty="0">
                  <a:solidFill>
                    <a:schemeClr val="tx1">
                      <a:lumMod val="75000"/>
                      <a:lumOff val="25000"/>
                    </a:schemeClr>
                  </a:solidFill>
                  <a:cs typeface="Arial" pitchFamily="34" charset="0"/>
                </a:rPr>
                <a:t>Use the drone’s advantages in order to get better results</a:t>
              </a:r>
              <a:endParaRPr lang="ko-KR" altLang="en-US" sz="1400" dirty="0">
                <a:solidFill>
                  <a:schemeClr val="tx1">
                    <a:lumMod val="75000"/>
                    <a:lumOff val="25000"/>
                  </a:schemeClr>
                </a:solidFill>
                <a:cs typeface="Arial" pitchFamily="34" charset="0"/>
              </a:endParaRPr>
            </a:p>
          </p:txBody>
        </p:sp>
      </p:grpSp>
      <p:sp>
        <p:nvSpPr>
          <p:cNvPr id="25" name="Freeform 7">
            <a:extLst>
              <a:ext uri="{FF2B5EF4-FFF2-40B4-BE49-F238E27FC236}">
                <a16:creationId xmlns:a16="http://schemas.microsoft.com/office/drawing/2014/main" id="{8E5A45E0-C8E0-4AC2-86D2-3D961344F850}"/>
              </a:ext>
            </a:extLst>
          </p:cNvPr>
          <p:cNvSpPr/>
          <p:nvPr/>
        </p:nvSpPr>
        <p:spPr>
          <a:xfrm>
            <a:off x="2776678" y="2195879"/>
            <a:ext cx="2369143" cy="1597051"/>
          </a:xfrm>
          <a:custGeom>
            <a:avLst/>
            <a:gdLst>
              <a:gd name="connsiteX0" fmla="*/ 0 w 2340428"/>
              <a:gd name="connsiteY0" fmla="*/ 1600200 h 1600200"/>
              <a:gd name="connsiteX1" fmla="*/ 1436914 w 2340428"/>
              <a:gd name="connsiteY1" fmla="*/ 0 h 1600200"/>
              <a:gd name="connsiteX2" fmla="*/ 2340428 w 2340428"/>
              <a:gd name="connsiteY2" fmla="*/ 0 h 1600200"/>
            </a:gdLst>
            <a:ahLst/>
            <a:cxnLst>
              <a:cxn ang="0">
                <a:pos x="connsiteX0" y="connsiteY0"/>
              </a:cxn>
              <a:cxn ang="0">
                <a:pos x="connsiteX1" y="connsiteY1"/>
              </a:cxn>
              <a:cxn ang="0">
                <a:pos x="connsiteX2" y="connsiteY2"/>
              </a:cxn>
            </a:cxnLst>
            <a:rect l="l" t="t" r="r" b="b"/>
            <a:pathLst>
              <a:path w="2340428" h="1600200">
                <a:moveTo>
                  <a:pt x="0" y="1600200"/>
                </a:moveTo>
                <a:lnTo>
                  <a:pt x="1436914" y="0"/>
                </a:lnTo>
                <a:lnTo>
                  <a:pt x="2340428" y="0"/>
                </a:lnTo>
              </a:path>
            </a:pathLst>
          </a:custGeom>
          <a:ln w="15875">
            <a:solidFill>
              <a:schemeClr val="tx1">
                <a:lumMod val="50000"/>
                <a:lumOff val="50000"/>
              </a:schemeClr>
            </a:solidFill>
            <a:prstDash val="dash"/>
            <a:headEnd type="oval"/>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700"/>
          </a:p>
        </p:txBody>
      </p:sp>
      <p:sp>
        <p:nvSpPr>
          <p:cNvPr id="26" name="Freeform 8">
            <a:extLst>
              <a:ext uri="{FF2B5EF4-FFF2-40B4-BE49-F238E27FC236}">
                <a16:creationId xmlns:a16="http://schemas.microsoft.com/office/drawing/2014/main" id="{14C62BA2-19AD-41C9-AEE8-D1259BB0C14C}"/>
              </a:ext>
            </a:extLst>
          </p:cNvPr>
          <p:cNvSpPr/>
          <p:nvPr/>
        </p:nvSpPr>
        <p:spPr>
          <a:xfrm>
            <a:off x="3282082" y="3139291"/>
            <a:ext cx="1863739" cy="655673"/>
          </a:xfrm>
          <a:custGeom>
            <a:avLst/>
            <a:gdLst>
              <a:gd name="connsiteX0" fmla="*/ 0 w 2307771"/>
              <a:gd name="connsiteY0" fmla="*/ 653143 h 653143"/>
              <a:gd name="connsiteX1" fmla="*/ 1480457 w 2307771"/>
              <a:gd name="connsiteY1" fmla="*/ 0 h 653143"/>
              <a:gd name="connsiteX2" fmla="*/ 2307771 w 2307771"/>
              <a:gd name="connsiteY2" fmla="*/ 0 h 653143"/>
            </a:gdLst>
            <a:ahLst/>
            <a:cxnLst>
              <a:cxn ang="0">
                <a:pos x="connsiteX0" y="connsiteY0"/>
              </a:cxn>
              <a:cxn ang="0">
                <a:pos x="connsiteX1" y="connsiteY1"/>
              </a:cxn>
              <a:cxn ang="0">
                <a:pos x="connsiteX2" y="connsiteY2"/>
              </a:cxn>
            </a:cxnLst>
            <a:rect l="l" t="t" r="r" b="b"/>
            <a:pathLst>
              <a:path w="2307771" h="653143">
                <a:moveTo>
                  <a:pt x="0" y="653143"/>
                </a:moveTo>
                <a:lnTo>
                  <a:pt x="1480457" y="0"/>
                </a:lnTo>
                <a:lnTo>
                  <a:pt x="2307771" y="0"/>
                </a:lnTo>
              </a:path>
            </a:pathLst>
          </a:custGeom>
          <a:ln w="15875">
            <a:solidFill>
              <a:schemeClr val="tx1">
                <a:lumMod val="50000"/>
                <a:lumOff val="50000"/>
              </a:schemeClr>
            </a:solidFill>
            <a:prstDash val="dash"/>
            <a:headEnd type="oval"/>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700"/>
          </a:p>
        </p:txBody>
      </p:sp>
      <p:sp>
        <p:nvSpPr>
          <p:cNvPr id="27" name="Freeform 10">
            <a:extLst>
              <a:ext uri="{FF2B5EF4-FFF2-40B4-BE49-F238E27FC236}">
                <a16:creationId xmlns:a16="http://schemas.microsoft.com/office/drawing/2014/main" id="{CE6A0DB3-0A14-40E4-A76B-6B0F9C08961E}"/>
              </a:ext>
            </a:extLst>
          </p:cNvPr>
          <p:cNvSpPr/>
          <p:nvPr/>
        </p:nvSpPr>
        <p:spPr>
          <a:xfrm>
            <a:off x="3605335" y="3789513"/>
            <a:ext cx="1582395" cy="723803"/>
          </a:xfrm>
          <a:custGeom>
            <a:avLst/>
            <a:gdLst>
              <a:gd name="connsiteX0" fmla="*/ 0 w 1730828"/>
              <a:gd name="connsiteY0" fmla="*/ 0 h 402771"/>
              <a:gd name="connsiteX1" fmla="*/ 979714 w 1730828"/>
              <a:gd name="connsiteY1" fmla="*/ 402771 h 402771"/>
              <a:gd name="connsiteX2" fmla="*/ 1730828 w 1730828"/>
              <a:gd name="connsiteY2" fmla="*/ 402771 h 402771"/>
            </a:gdLst>
            <a:ahLst/>
            <a:cxnLst>
              <a:cxn ang="0">
                <a:pos x="connsiteX0" y="connsiteY0"/>
              </a:cxn>
              <a:cxn ang="0">
                <a:pos x="connsiteX1" y="connsiteY1"/>
              </a:cxn>
              <a:cxn ang="0">
                <a:pos x="connsiteX2" y="connsiteY2"/>
              </a:cxn>
            </a:cxnLst>
            <a:rect l="l" t="t" r="r" b="b"/>
            <a:pathLst>
              <a:path w="1730828" h="402771">
                <a:moveTo>
                  <a:pt x="0" y="0"/>
                </a:moveTo>
                <a:lnTo>
                  <a:pt x="979714" y="402771"/>
                </a:lnTo>
                <a:lnTo>
                  <a:pt x="1730828" y="402771"/>
                </a:lnTo>
              </a:path>
            </a:pathLst>
          </a:custGeom>
          <a:ln w="15875">
            <a:solidFill>
              <a:schemeClr val="tx1">
                <a:lumMod val="50000"/>
                <a:lumOff val="50000"/>
              </a:schemeClr>
            </a:solidFill>
            <a:prstDash val="dash"/>
            <a:headEnd type="oval"/>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800"/>
          </a:p>
        </p:txBody>
      </p:sp>
      <p:sp>
        <p:nvSpPr>
          <p:cNvPr id="28" name="Freeform 12">
            <a:extLst>
              <a:ext uri="{FF2B5EF4-FFF2-40B4-BE49-F238E27FC236}">
                <a16:creationId xmlns:a16="http://schemas.microsoft.com/office/drawing/2014/main" id="{2C68D501-4AF5-4F1D-AEB3-E79A83006F41}"/>
              </a:ext>
            </a:extLst>
          </p:cNvPr>
          <p:cNvSpPr/>
          <p:nvPr/>
        </p:nvSpPr>
        <p:spPr>
          <a:xfrm>
            <a:off x="3934567" y="3816273"/>
            <a:ext cx="1253163" cy="1872210"/>
          </a:xfrm>
          <a:custGeom>
            <a:avLst/>
            <a:gdLst>
              <a:gd name="connsiteX0" fmla="*/ 0 w 1175657"/>
              <a:gd name="connsiteY0" fmla="*/ 0 h 1110343"/>
              <a:gd name="connsiteX1" fmla="*/ 326572 w 1175657"/>
              <a:gd name="connsiteY1" fmla="*/ 1110343 h 1110343"/>
              <a:gd name="connsiteX2" fmla="*/ 1175657 w 1175657"/>
              <a:gd name="connsiteY2" fmla="*/ 1110343 h 1110343"/>
            </a:gdLst>
            <a:ahLst/>
            <a:cxnLst>
              <a:cxn ang="0">
                <a:pos x="connsiteX0" y="connsiteY0"/>
              </a:cxn>
              <a:cxn ang="0">
                <a:pos x="connsiteX1" y="connsiteY1"/>
              </a:cxn>
              <a:cxn ang="0">
                <a:pos x="connsiteX2" y="connsiteY2"/>
              </a:cxn>
            </a:cxnLst>
            <a:rect l="l" t="t" r="r" b="b"/>
            <a:pathLst>
              <a:path w="1175657" h="1110343">
                <a:moveTo>
                  <a:pt x="0" y="0"/>
                </a:moveTo>
                <a:lnTo>
                  <a:pt x="326572" y="1110343"/>
                </a:lnTo>
                <a:lnTo>
                  <a:pt x="1175657" y="1110343"/>
                </a:lnTo>
              </a:path>
            </a:pathLst>
          </a:custGeom>
          <a:ln w="15875">
            <a:solidFill>
              <a:schemeClr val="tx1">
                <a:lumMod val="50000"/>
                <a:lumOff val="50000"/>
              </a:schemeClr>
            </a:solidFill>
            <a:prstDash val="dash"/>
            <a:headEnd type="oval"/>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800"/>
          </a:p>
        </p:txBody>
      </p:sp>
    </p:spTree>
    <p:extLst>
      <p:ext uri="{BB962C8B-B14F-4D97-AF65-F5344CB8AC3E}">
        <p14:creationId xmlns:p14="http://schemas.microsoft.com/office/powerpoint/2010/main" val="7363263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extBox 45">
            <a:extLst>
              <a:ext uri="{FF2B5EF4-FFF2-40B4-BE49-F238E27FC236}">
                <a16:creationId xmlns:a16="http://schemas.microsoft.com/office/drawing/2014/main" id="{5BD7E09B-956D-4B98-9D3B-B786934FF1AE}"/>
              </a:ext>
            </a:extLst>
          </p:cNvPr>
          <p:cNvSpPr txBox="1"/>
          <p:nvPr/>
        </p:nvSpPr>
        <p:spPr>
          <a:xfrm>
            <a:off x="5853953" y="393033"/>
            <a:ext cx="5817954" cy="923330"/>
          </a:xfrm>
          <a:prstGeom prst="rect">
            <a:avLst/>
          </a:prstGeom>
          <a:noFill/>
        </p:spPr>
        <p:txBody>
          <a:bodyPr wrap="square" rtlCol="0" anchor="ctr">
            <a:spAutoFit/>
          </a:bodyPr>
          <a:lstStyle/>
          <a:p>
            <a:pPr algn="dist"/>
            <a:r>
              <a:rPr lang="en-US" altLang="ko-KR" sz="5400" b="1" dirty="0">
                <a:latin typeface="+mj-lt"/>
                <a:cs typeface="Arial" pitchFamily="34" charset="0"/>
              </a:rPr>
              <a:t>THANK YOU</a:t>
            </a:r>
          </a:p>
        </p:txBody>
      </p:sp>
      <p:sp>
        <p:nvSpPr>
          <p:cNvPr id="47" name="TextBox 46">
            <a:extLst>
              <a:ext uri="{FF2B5EF4-FFF2-40B4-BE49-F238E27FC236}">
                <a16:creationId xmlns:a16="http://schemas.microsoft.com/office/drawing/2014/main" id="{92EA270C-4BE3-4D9B-916E-10BAB8891544}"/>
              </a:ext>
            </a:extLst>
          </p:cNvPr>
          <p:cNvSpPr txBox="1"/>
          <p:nvPr/>
        </p:nvSpPr>
        <p:spPr>
          <a:xfrm>
            <a:off x="5844288" y="1248474"/>
            <a:ext cx="5817954" cy="707886"/>
          </a:xfrm>
          <a:prstGeom prst="rect">
            <a:avLst/>
          </a:prstGeom>
          <a:noFill/>
        </p:spPr>
        <p:txBody>
          <a:bodyPr wrap="square" rtlCol="0" anchor="ctr">
            <a:spAutoFit/>
          </a:bodyPr>
          <a:lstStyle/>
          <a:p>
            <a:pPr algn="dist"/>
            <a:r>
              <a:rPr lang="en-GB" altLang="ko-KR" sz="4000" b="1" dirty="0">
                <a:cs typeface="Arial" pitchFamily="34" charset="0"/>
              </a:rPr>
              <a:t>FOR LISTENING</a:t>
            </a:r>
            <a:endParaRPr lang="ko-KR" altLang="en-US" sz="4000" b="1" dirty="0">
              <a:cs typeface="Arial" pitchFamily="34" charset="0"/>
            </a:endParaRPr>
          </a:p>
        </p:txBody>
      </p:sp>
      <p:grpSp>
        <p:nvGrpSpPr>
          <p:cNvPr id="26" name="Graphic 74">
            <a:extLst>
              <a:ext uri="{FF2B5EF4-FFF2-40B4-BE49-F238E27FC236}">
                <a16:creationId xmlns:a16="http://schemas.microsoft.com/office/drawing/2014/main" id="{2CDDFB01-6F70-47E4-B30C-EF810C9773A0}"/>
              </a:ext>
            </a:extLst>
          </p:cNvPr>
          <p:cNvGrpSpPr/>
          <p:nvPr/>
        </p:nvGrpSpPr>
        <p:grpSpPr>
          <a:xfrm rot="1140213">
            <a:off x="447102" y="1132846"/>
            <a:ext cx="5808274" cy="4377356"/>
            <a:chOff x="4243255" y="3284873"/>
            <a:chExt cx="2045509" cy="1541580"/>
          </a:xfrm>
          <a:solidFill>
            <a:srgbClr val="4472C4"/>
          </a:solidFill>
        </p:grpSpPr>
        <p:sp>
          <p:nvSpPr>
            <p:cNvPr id="27" name="Freeform: Shape 9">
              <a:extLst>
                <a:ext uri="{FF2B5EF4-FFF2-40B4-BE49-F238E27FC236}">
                  <a16:creationId xmlns:a16="http://schemas.microsoft.com/office/drawing/2014/main" id="{59F42602-F297-4871-9334-52C80F2A5BE3}"/>
                </a:ext>
              </a:extLst>
            </p:cNvPr>
            <p:cNvSpPr/>
            <p:nvPr/>
          </p:nvSpPr>
          <p:spPr>
            <a:xfrm>
              <a:off x="4243255" y="3284873"/>
              <a:ext cx="1087023" cy="852578"/>
            </a:xfrm>
            <a:custGeom>
              <a:avLst/>
              <a:gdLst>
                <a:gd name="connsiteX0" fmla="*/ 763072 w 1087023"/>
                <a:gd name="connsiteY0" fmla="*/ 816007 h 852578"/>
                <a:gd name="connsiteX1" fmla="*/ 649576 w 1087023"/>
                <a:gd name="connsiteY1" fmla="*/ 703037 h 852578"/>
                <a:gd name="connsiteX2" fmla="*/ 422060 w 1087023"/>
                <a:gd name="connsiteY2" fmla="*/ 699359 h 852578"/>
                <a:gd name="connsiteX3" fmla="*/ 196121 w 1087023"/>
                <a:gd name="connsiteY3" fmla="*/ 331550 h 852578"/>
                <a:gd name="connsiteX4" fmla="*/ 664814 w 1087023"/>
                <a:gd name="connsiteY4" fmla="*/ 154476 h 852578"/>
                <a:gd name="connsiteX5" fmla="*/ 890754 w 1087023"/>
                <a:gd name="connsiteY5" fmla="*/ 522285 h 852578"/>
                <a:gd name="connsiteX6" fmla="*/ 1023165 w 1087023"/>
                <a:gd name="connsiteY6" fmla="*/ 617915 h 852578"/>
                <a:gd name="connsiteX7" fmla="*/ 1038928 w 1087023"/>
                <a:gd name="connsiteY7" fmla="*/ 254836 h 852578"/>
                <a:gd name="connsiteX8" fmla="*/ 323278 w 1087023"/>
                <a:gd name="connsiteY8" fmla="*/ 36778 h 852578"/>
                <a:gd name="connsiteX9" fmla="*/ 46896 w 1087023"/>
                <a:gd name="connsiteY9" fmla="*/ 599000 h 852578"/>
                <a:gd name="connsiteX10" fmla="*/ 763072 w 1087023"/>
                <a:gd name="connsiteY10" fmla="*/ 816007 h 852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7023" h="852578">
                  <a:moveTo>
                    <a:pt x="763072" y="816007"/>
                  </a:moveTo>
                  <a:lnTo>
                    <a:pt x="649576" y="703037"/>
                  </a:lnTo>
                  <a:cubicBezTo>
                    <a:pt x="563929" y="732461"/>
                    <a:pt x="510334" y="723004"/>
                    <a:pt x="422060" y="699359"/>
                  </a:cubicBezTo>
                  <a:cubicBezTo>
                    <a:pt x="229749" y="646289"/>
                    <a:pt x="128339" y="482352"/>
                    <a:pt x="196121" y="331550"/>
                  </a:cubicBezTo>
                  <a:cubicBezTo>
                    <a:pt x="263377" y="180749"/>
                    <a:pt x="473028" y="101407"/>
                    <a:pt x="664814" y="154476"/>
                  </a:cubicBezTo>
                  <a:cubicBezTo>
                    <a:pt x="857125" y="207546"/>
                    <a:pt x="958536" y="371484"/>
                    <a:pt x="890754" y="522285"/>
                  </a:cubicBezTo>
                  <a:lnTo>
                    <a:pt x="1023165" y="617915"/>
                  </a:lnTo>
                  <a:cubicBezTo>
                    <a:pt x="1116168" y="461859"/>
                    <a:pt x="1095150" y="353093"/>
                    <a:pt x="1038928" y="254836"/>
                  </a:cubicBezTo>
                  <a:cubicBezTo>
                    <a:pt x="918602" y="38354"/>
                    <a:pt x="597558" y="-58853"/>
                    <a:pt x="323278" y="36778"/>
                  </a:cubicBezTo>
                  <a:cubicBezTo>
                    <a:pt x="48997" y="131882"/>
                    <a:pt x="-75007" y="384094"/>
                    <a:pt x="46896" y="599000"/>
                  </a:cubicBezTo>
                  <a:cubicBezTo>
                    <a:pt x="167747" y="814430"/>
                    <a:pt x="488791" y="911111"/>
                    <a:pt x="763072" y="816007"/>
                  </a:cubicBezTo>
                  <a:close/>
                </a:path>
              </a:pathLst>
            </a:custGeom>
            <a:solidFill>
              <a:schemeClr val="accent4"/>
            </a:solidFill>
            <a:ln w="5240" cap="flat">
              <a:noFill/>
              <a:prstDash val="solid"/>
              <a:miter/>
            </a:ln>
          </p:spPr>
          <p:txBody>
            <a:bodyPr rtlCol="0" anchor="ctr"/>
            <a:lstStyle/>
            <a:p>
              <a:endParaRPr lang="en-US"/>
            </a:p>
          </p:txBody>
        </p:sp>
        <p:sp>
          <p:nvSpPr>
            <p:cNvPr id="28" name="Freeform: Shape 10">
              <a:extLst>
                <a:ext uri="{FF2B5EF4-FFF2-40B4-BE49-F238E27FC236}">
                  <a16:creationId xmlns:a16="http://schemas.microsoft.com/office/drawing/2014/main" id="{16B31D35-E6E7-48C5-9986-F535419264A9}"/>
                </a:ext>
              </a:extLst>
            </p:cNvPr>
            <p:cNvSpPr/>
            <p:nvPr/>
          </p:nvSpPr>
          <p:spPr>
            <a:xfrm>
              <a:off x="4734021" y="3667251"/>
              <a:ext cx="1138359" cy="906189"/>
            </a:xfrm>
            <a:custGeom>
              <a:avLst/>
              <a:gdLst>
                <a:gd name="connsiteX0" fmla="*/ 668488 w 1138359"/>
                <a:gd name="connsiteY0" fmla="*/ 696349 h 906189"/>
                <a:gd name="connsiteX1" fmla="*/ 799848 w 1138359"/>
                <a:gd name="connsiteY1" fmla="*/ 829286 h 906189"/>
                <a:gd name="connsiteX2" fmla="*/ 795119 w 1138359"/>
                <a:gd name="connsiteY2" fmla="*/ 842422 h 906189"/>
                <a:gd name="connsiteX3" fmla="*/ 848714 w 1138359"/>
                <a:gd name="connsiteY3" fmla="*/ 904949 h 906189"/>
                <a:gd name="connsiteX4" fmla="*/ 920700 w 1138359"/>
                <a:gd name="connsiteY4" fmla="*/ 864490 h 906189"/>
                <a:gd name="connsiteX5" fmla="*/ 867105 w 1138359"/>
                <a:gd name="connsiteY5" fmla="*/ 801963 h 906189"/>
                <a:gd name="connsiteX6" fmla="*/ 849240 w 1138359"/>
                <a:gd name="connsiteY6" fmla="*/ 800912 h 906189"/>
                <a:gd name="connsiteX7" fmla="*/ 810882 w 1138359"/>
                <a:gd name="connsiteY7" fmla="*/ 756249 h 906189"/>
                <a:gd name="connsiteX8" fmla="*/ 769373 w 1138359"/>
                <a:gd name="connsiteY8" fmla="*/ 697400 h 906189"/>
                <a:gd name="connsiteX9" fmla="*/ 757813 w 1138359"/>
                <a:gd name="connsiteY9" fmla="*/ 679535 h 906189"/>
                <a:gd name="connsiteX10" fmla="*/ 748880 w 1138359"/>
                <a:gd name="connsiteY10" fmla="*/ 662721 h 906189"/>
                <a:gd name="connsiteX11" fmla="*/ 758338 w 1138359"/>
                <a:gd name="connsiteY11" fmla="*/ 658518 h 906189"/>
                <a:gd name="connsiteX12" fmla="*/ 756237 w 1138359"/>
                <a:gd name="connsiteY12" fmla="*/ 653789 h 906189"/>
                <a:gd name="connsiteX13" fmla="*/ 784085 w 1138359"/>
                <a:gd name="connsiteY13" fmla="*/ 618059 h 906189"/>
                <a:gd name="connsiteX14" fmla="*/ 799848 w 1138359"/>
                <a:gd name="connsiteY14" fmla="*/ 493529 h 906189"/>
                <a:gd name="connsiteX15" fmla="*/ 800899 w 1138359"/>
                <a:gd name="connsiteY15" fmla="*/ 487749 h 906189"/>
                <a:gd name="connsiteX16" fmla="*/ 827171 w 1138359"/>
                <a:gd name="connsiteY16" fmla="*/ 460426 h 906189"/>
                <a:gd name="connsiteX17" fmla="*/ 1036822 w 1138359"/>
                <a:gd name="connsiteY17" fmla="*/ 316455 h 906189"/>
                <a:gd name="connsiteX18" fmla="*/ 1047856 w 1138359"/>
                <a:gd name="connsiteY18" fmla="*/ 319608 h 906189"/>
                <a:gd name="connsiteX19" fmla="*/ 1137181 w 1138359"/>
                <a:gd name="connsiteY19" fmla="*/ 273369 h 906189"/>
                <a:gd name="connsiteX20" fmla="*/ 1074654 w 1138359"/>
                <a:gd name="connsiteY20" fmla="*/ 195079 h 906189"/>
                <a:gd name="connsiteX21" fmla="*/ 985329 w 1138359"/>
                <a:gd name="connsiteY21" fmla="*/ 241317 h 906189"/>
                <a:gd name="connsiteX22" fmla="*/ 987956 w 1138359"/>
                <a:gd name="connsiteY22" fmla="*/ 272844 h 906189"/>
                <a:gd name="connsiteX23" fmla="*/ 923852 w 1138359"/>
                <a:gd name="connsiteY23" fmla="*/ 306472 h 906189"/>
                <a:gd name="connsiteX24" fmla="*/ 825069 w 1138359"/>
                <a:gd name="connsiteY24" fmla="*/ 347456 h 906189"/>
                <a:gd name="connsiteX25" fmla="*/ 737846 w 1138359"/>
                <a:gd name="connsiteY25" fmla="*/ 372678 h 906189"/>
                <a:gd name="connsiteX26" fmla="*/ 737846 w 1138359"/>
                <a:gd name="connsiteY26" fmla="*/ 372152 h 906189"/>
                <a:gd name="connsiteX27" fmla="*/ 716829 w 1138359"/>
                <a:gd name="connsiteY27" fmla="*/ 377407 h 906189"/>
                <a:gd name="connsiteX28" fmla="*/ 711574 w 1138359"/>
                <a:gd name="connsiteY28" fmla="*/ 376356 h 906189"/>
                <a:gd name="connsiteX29" fmla="*/ 538179 w 1138359"/>
                <a:gd name="connsiteY29" fmla="*/ 330117 h 906189"/>
                <a:gd name="connsiteX30" fmla="*/ 511381 w 1138359"/>
                <a:gd name="connsiteY30" fmla="*/ 333270 h 906189"/>
                <a:gd name="connsiteX31" fmla="*/ 506652 w 1138359"/>
                <a:gd name="connsiteY31" fmla="*/ 332219 h 906189"/>
                <a:gd name="connsiteX32" fmla="*/ 506652 w 1138359"/>
                <a:gd name="connsiteY32" fmla="*/ 332219 h 906189"/>
                <a:gd name="connsiteX33" fmla="*/ 501398 w 1138359"/>
                <a:gd name="connsiteY33" fmla="*/ 335371 h 906189"/>
                <a:gd name="connsiteX34" fmla="*/ 502974 w 1138359"/>
                <a:gd name="connsiteY34" fmla="*/ 334320 h 906189"/>
                <a:gd name="connsiteX35" fmla="*/ 468295 w 1138359"/>
                <a:gd name="connsiteY35" fmla="*/ 315930 h 906189"/>
                <a:gd name="connsiteX36" fmla="*/ 439396 w 1138359"/>
                <a:gd name="connsiteY36" fmla="*/ 299116 h 906189"/>
                <a:gd name="connsiteX37" fmla="*/ 213982 w 1138359"/>
                <a:gd name="connsiteY37" fmla="*/ 117313 h 906189"/>
                <a:gd name="connsiteX38" fmla="*/ 211880 w 1138359"/>
                <a:gd name="connsiteY38" fmla="*/ 118364 h 906189"/>
                <a:gd name="connsiteX39" fmla="*/ 220812 w 1138359"/>
                <a:gd name="connsiteY39" fmla="*/ 86312 h 906189"/>
                <a:gd name="connsiteX40" fmla="*/ 128335 w 1138359"/>
                <a:gd name="connsiteY40" fmla="*/ 140 h 906189"/>
                <a:gd name="connsiteX41" fmla="*/ 30603 w 1138359"/>
                <a:gd name="connsiteY41" fmla="*/ 77380 h 906189"/>
                <a:gd name="connsiteX42" fmla="*/ 123080 w 1138359"/>
                <a:gd name="connsiteY42" fmla="*/ 163552 h 906189"/>
                <a:gd name="connsiteX43" fmla="*/ 138318 w 1138359"/>
                <a:gd name="connsiteY43" fmla="*/ 163027 h 906189"/>
                <a:gd name="connsiteX44" fmla="*/ 215558 w 1138359"/>
                <a:gd name="connsiteY44" fmla="*/ 233961 h 906189"/>
                <a:gd name="connsiteX45" fmla="*/ 290171 w 1138359"/>
                <a:gd name="connsiteY45" fmla="*/ 316981 h 906189"/>
                <a:gd name="connsiteX46" fmla="*/ 311188 w 1138359"/>
                <a:gd name="connsiteY46" fmla="*/ 342727 h 906189"/>
                <a:gd name="connsiteX47" fmla="*/ 351647 w 1138359"/>
                <a:gd name="connsiteY47" fmla="*/ 400526 h 906189"/>
                <a:gd name="connsiteX48" fmla="*/ 362156 w 1138359"/>
                <a:gd name="connsiteY48" fmla="*/ 417866 h 906189"/>
                <a:gd name="connsiteX49" fmla="*/ 352698 w 1138359"/>
                <a:gd name="connsiteY49" fmla="*/ 429951 h 906189"/>
                <a:gd name="connsiteX50" fmla="*/ 336935 w 1138359"/>
                <a:gd name="connsiteY50" fmla="*/ 554480 h 906189"/>
                <a:gd name="connsiteX51" fmla="*/ 335884 w 1138359"/>
                <a:gd name="connsiteY51" fmla="*/ 560260 h 906189"/>
                <a:gd name="connsiteX52" fmla="*/ 309612 w 1138359"/>
                <a:gd name="connsiteY52" fmla="*/ 587583 h 906189"/>
                <a:gd name="connsiteX53" fmla="*/ 109419 w 1138359"/>
                <a:gd name="connsiteY53" fmla="*/ 725774 h 906189"/>
                <a:gd name="connsiteX54" fmla="*/ 90503 w 1138359"/>
                <a:gd name="connsiteY54" fmla="*/ 719469 h 906189"/>
                <a:gd name="connsiteX55" fmla="*/ 1178 w 1138359"/>
                <a:gd name="connsiteY55" fmla="*/ 765707 h 906189"/>
                <a:gd name="connsiteX56" fmla="*/ 63705 w 1138359"/>
                <a:gd name="connsiteY56" fmla="*/ 843998 h 906189"/>
                <a:gd name="connsiteX57" fmla="*/ 153030 w 1138359"/>
                <a:gd name="connsiteY57" fmla="*/ 797759 h 906189"/>
                <a:gd name="connsiteX58" fmla="*/ 152505 w 1138359"/>
                <a:gd name="connsiteY58" fmla="*/ 772538 h 906189"/>
                <a:gd name="connsiteX59" fmla="*/ 212405 w 1138359"/>
                <a:gd name="connsiteY59" fmla="*/ 741012 h 906189"/>
                <a:gd name="connsiteX60" fmla="*/ 311188 w 1138359"/>
                <a:gd name="connsiteY60" fmla="*/ 700027 h 906189"/>
                <a:gd name="connsiteX61" fmla="*/ 398411 w 1138359"/>
                <a:gd name="connsiteY61" fmla="*/ 674806 h 906189"/>
                <a:gd name="connsiteX62" fmla="*/ 398411 w 1138359"/>
                <a:gd name="connsiteY62" fmla="*/ 675332 h 906189"/>
                <a:gd name="connsiteX63" fmla="*/ 419429 w 1138359"/>
                <a:gd name="connsiteY63" fmla="*/ 670077 h 906189"/>
                <a:gd name="connsiteX64" fmla="*/ 424683 w 1138359"/>
                <a:gd name="connsiteY64" fmla="*/ 671128 h 906189"/>
                <a:gd name="connsiteX65" fmla="*/ 598079 w 1138359"/>
                <a:gd name="connsiteY65" fmla="*/ 717367 h 906189"/>
                <a:gd name="connsiteX66" fmla="*/ 621724 w 1138359"/>
                <a:gd name="connsiteY66" fmla="*/ 714214 h 906189"/>
                <a:gd name="connsiteX67" fmla="*/ 668488 w 1138359"/>
                <a:gd name="connsiteY67" fmla="*/ 696349 h 906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1138359" h="906189">
                  <a:moveTo>
                    <a:pt x="668488" y="696349"/>
                  </a:moveTo>
                  <a:cubicBezTo>
                    <a:pt x="717354" y="737334"/>
                    <a:pt x="759389" y="782522"/>
                    <a:pt x="799848" y="829286"/>
                  </a:cubicBezTo>
                  <a:cubicBezTo>
                    <a:pt x="797746" y="832964"/>
                    <a:pt x="796170" y="837693"/>
                    <a:pt x="795119" y="842422"/>
                  </a:cubicBezTo>
                  <a:cubicBezTo>
                    <a:pt x="789865" y="870796"/>
                    <a:pt x="814035" y="898644"/>
                    <a:pt x="848714" y="904949"/>
                  </a:cubicBezTo>
                  <a:cubicBezTo>
                    <a:pt x="883393" y="911255"/>
                    <a:pt x="915445" y="892864"/>
                    <a:pt x="920700" y="864490"/>
                  </a:cubicBezTo>
                  <a:cubicBezTo>
                    <a:pt x="925954" y="836116"/>
                    <a:pt x="901784" y="808268"/>
                    <a:pt x="867105" y="801963"/>
                  </a:cubicBezTo>
                  <a:cubicBezTo>
                    <a:pt x="861325" y="800912"/>
                    <a:pt x="855019" y="800387"/>
                    <a:pt x="849240" y="800912"/>
                  </a:cubicBezTo>
                  <a:cubicBezTo>
                    <a:pt x="836104" y="786200"/>
                    <a:pt x="822968" y="771487"/>
                    <a:pt x="810882" y="756249"/>
                  </a:cubicBezTo>
                  <a:lnTo>
                    <a:pt x="769373" y="697400"/>
                  </a:lnTo>
                  <a:lnTo>
                    <a:pt x="757813" y="679535"/>
                  </a:lnTo>
                  <a:lnTo>
                    <a:pt x="748880" y="662721"/>
                  </a:lnTo>
                  <a:lnTo>
                    <a:pt x="758338" y="658518"/>
                  </a:lnTo>
                  <a:lnTo>
                    <a:pt x="756237" y="653789"/>
                  </a:lnTo>
                  <a:lnTo>
                    <a:pt x="784085" y="618059"/>
                  </a:lnTo>
                  <a:cubicBezTo>
                    <a:pt x="806679" y="580752"/>
                    <a:pt x="811408" y="539242"/>
                    <a:pt x="799848" y="493529"/>
                  </a:cubicBezTo>
                  <a:cubicBezTo>
                    <a:pt x="799323" y="491427"/>
                    <a:pt x="799848" y="489325"/>
                    <a:pt x="800899" y="487749"/>
                  </a:cubicBezTo>
                  <a:cubicBezTo>
                    <a:pt x="809306" y="478291"/>
                    <a:pt x="817713" y="469359"/>
                    <a:pt x="827171" y="460426"/>
                  </a:cubicBezTo>
                  <a:cubicBezTo>
                    <a:pt x="888648" y="403679"/>
                    <a:pt x="961158" y="359016"/>
                    <a:pt x="1036822" y="316455"/>
                  </a:cubicBezTo>
                  <a:cubicBezTo>
                    <a:pt x="1040500" y="317506"/>
                    <a:pt x="1044178" y="318557"/>
                    <a:pt x="1047856" y="319608"/>
                  </a:cubicBezTo>
                  <a:cubicBezTo>
                    <a:pt x="1089891" y="328541"/>
                    <a:pt x="1129825" y="308048"/>
                    <a:pt x="1137181" y="273369"/>
                  </a:cubicBezTo>
                  <a:cubicBezTo>
                    <a:pt x="1144537" y="238690"/>
                    <a:pt x="1116689" y="204011"/>
                    <a:pt x="1074654" y="195079"/>
                  </a:cubicBezTo>
                  <a:cubicBezTo>
                    <a:pt x="1032618" y="186146"/>
                    <a:pt x="992685" y="206638"/>
                    <a:pt x="985329" y="241317"/>
                  </a:cubicBezTo>
                  <a:cubicBezTo>
                    <a:pt x="983227" y="251826"/>
                    <a:pt x="984278" y="262860"/>
                    <a:pt x="987956" y="272844"/>
                  </a:cubicBezTo>
                  <a:cubicBezTo>
                    <a:pt x="966938" y="284404"/>
                    <a:pt x="945921" y="295963"/>
                    <a:pt x="923852" y="306472"/>
                  </a:cubicBezTo>
                  <a:cubicBezTo>
                    <a:pt x="891800" y="321710"/>
                    <a:pt x="858697" y="335371"/>
                    <a:pt x="825069" y="347456"/>
                  </a:cubicBezTo>
                  <a:lnTo>
                    <a:pt x="737846" y="372678"/>
                  </a:lnTo>
                  <a:lnTo>
                    <a:pt x="737846" y="372152"/>
                  </a:lnTo>
                  <a:lnTo>
                    <a:pt x="716829" y="377407"/>
                  </a:lnTo>
                  <a:lnTo>
                    <a:pt x="711574" y="376356"/>
                  </a:lnTo>
                  <a:cubicBezTo>
                    <a:pt x="658505" y="340626"/>
                    <a:pt x="600181" y="324862"/>
                    <a:pt x="538179" y="330117"/>
                  </a:cubicBezTo>
                  <a:lnTo>
                    <a:pt x="511381" y="333270"/>
                  </a:lnTo>
                  <a:lnTo>
                    <a:pt x="506652" y="332219"/>
                  </a:lnTo>
                  <a:lnTo>
                    <a:pt x="506652" y="332219"/>
                  </a:lnTo>
                  <a:lnTo>
                    <a:pt x="501398" y="335371"/>
                  </a:lnTo>
                  <a:lnTo>
                    <a:pt x="502974" y="334320"/>
                  </a:lnTo>
                  <a:lnTo>
                    <a:pt x="468295" y="315930"/>
                  </a:lnTo>
                  <a:lnTo>
                    <a:pt x="439396" y="299116"/>
                  </a:lnTo>
                  <a:cubicBezTo>
                    <a:pt x="357427" y="244995"/>
                    <a:pt x="284916" y="182468"/>
                    <a:pt x="213982" y="117313"/>
                  </a:cubicBezTo>
                  <a:lnTo>
                    <a:pt x="211880" y="118364"/>
                  </a:lnTo>
                  <a:cubicBezTo>
                    <a:pt x="217134" y="108381"/>
                    <a:pt x="220287" y="97872"/>
                    <a:pt x="220812" y="86312"/>
                  </a:cubicBezTo>
                  <a:cubicBezTo>
                    <a:pt x="222389" y="41124"/>
                    <a:pt x="180879" y="2767"/>
                    <a:pt x="128335" y="140"/>
                  </a:cubicBezTo>
                  <a:cubicBezTo>
                    <a:pt x="75791" y="-2487"/>
                    <a:pt x="32179" y="32192"/>
                    <a:pt x="30603" y="77380"/>
                  </a:cubicBezTo>
                  <a:cubicBezTo>
                    <a:pt x="29026" y="122568"/>
                    <a:pt x="70536" y="160925"/>
                    <a:pt x="123080" y="163552"/>
                  </a:cubicBezTo>
                  <a:cubicBezTo>
                    <a:pt x="128335" y="163552"/>
                    <a:pt x="133589" y="163552"/>
                    <a:pt x="138318" y="163027"/>
                  </a:cubicBezTo>
                  <a:cubicBezTo>
                    <a:pt x="164590" y="186672"/>
                    <a:pt x="190862" y="209265"/>
                    <a:pt x="215558" y="233961"/>
                  </a:cubicBezTo>
                  <a:lnTo>
                    <a:pt x="290171" y="316981"/>
                  </a:lnTo>
                  <a:lnTo>
                    <a:pt x="311188" y="342727"/>
                  </a:lnTo>
                  <a:lnTo>
                    <a:pt x="351647" y="400526"/>
                  </a:lnTo>
                  <a:lnTo>
                    <a:pt x="362156" y="417866"/>
                  </a:lnTo>
                  <a:lnTo>
                    <a:pt x="352698" y="429951"/>
                  </a:lnTo>
                  <a:cubicBezTo>
                    <a:pt x="330104" y="467257"/>
                    <a:pt x="325375" y="508767"/>
                    <a:pt x="336935" y="554480"/>
                  </a:cubicBezTo>
                  <a:cubicBezTo>
                    <a:pt x="337460" y="556582"/>
                    <a:pt x="336935" y="558684"/>
                    <a:pt x="335884" y="560260"/>
                  </a:cubicBezTo>
                  <a:cubicBezTo>
                    <a:pt x="327477" y="569718"/>
                    <a:pt x="319070" y="578650"/>
                    <a:pt x="309612" y="587583"/>
                  </a:cubicBezTo>
                  <a:cubicBezTo>
                    <a:pt x="250762" y="641703"/>
                    <a:pt x="181930" y="685315"/>
                    <a:pt x="109419" y="725774"/>
                  </a:cubicBezTo>
                  <a:cubicBezTo>
                    <a:pt x="103639" y="723147"/>
                    <a:pt x="96808" y="721045"/>
                    <a:pt x="90503" y="719469"/>
                  </a:cubicBezTo>
                  <a:cubicBezTo>
                    <a:pt x="48468" y="710536"/>
                    <a:pt x="8534" y="731028"/>
                    <a:pt x="1178" y="765707"/>
                  </a:cubicBezTo>
                  <a:cubicBezTo>
                    <a:pt x="-6178" y="800387"/>
                    <a:pt x="21670" y="835066"/>
                    <a:pt x="63705" y="843998"/>
                  </a:cubicBezTo>
                  <a:cubicBezTo>
                    <a:pt x="105741" y="852931"/>
                    <a:pt x="145674" y="832438"/>
                    <a:pt x="153030" y="797759"/>
                  </a:cubicBezTo>
                  <a:cubicBezTo>
                    <a:pt x="154607" y="789352"/>
                    <a:pt x="154607" y="780945"/>
                    <a:pt x="152505" y="772538"/>
                  </a:cubicBezTo>
                  <a:cubicBezTo>
                    <a:pt x="171946" y="762029"/>
                    <a:pt x="191913" y="750995"/>
                    <a:pt x="212405" y="741012"/>
                  </a:cubicBezTo>
                  <a:cubicBezTo>
                    <a:pt x="244457" y="725774"/>
                    <a:pt x="277560" y="712112"/>
                    <a:pt x="311188" y="700027"/>
                  </a:cubicBezTo>
                  <a:lnTo>
                    <a:pt x="398411" y="674806"/>
                  </a:lnTo>
                  <a:lnTo>
                    <a:pt x="398411" y="675332"/>
                  </a:lnTo>
                  <a:lnTo>
                    <a:pt x="419429" y="670077"/>
                  </a:lnTo>
                  <a:lnTo>
                    <a:pt x="424683" y="671128"/>
                  </a:lnTo>
                  <a:cubicBezTo>
                    <a:pt x="477753" y="706858"/>
                    <a:pt x="536077" y="722621"/>
                    <a:pt x="598079" y="717367"/>
                  </a:cubicBezTo>
                  <a:lnTo>
                    <a:pt x="621724" y="714214"/>
                  </a:lnTo>
                  <a:lnTo>
                    <a:pt x="668488" y="696349"/>
                  </a:lnTo>
                  <a:close/>
                </a:path>
              </a:pathLst>
            </a:custGeom>
            <a:solidFill>
              <a:schemeClr val="accent6"/>
            </a:solidFill>
            <a:ln w="5240" cap="flat">
              <a:noFill/>
              <a:prstDash val="solid"/>
              <a:miter/>
            </a:ln>
          </p:spPr>
          <p:txBody>
            <a:bodyPr rtlCol="0" anchor="ctr"/>
            <a:lstStyle/>
            <a:p>
              <a:endParaRPr lang="en-US"/>
            </a:p>
          </p:txBody>
        </p:sp>
        <p:sp>
          <p:nvSpPr>
            <p:cNvPr id="29" name="Freeform: Shape 11">
              <a:extLst>
                <a:ext uri="{FF2B5EF4-FFF2-40B4-BE49-F238E27FC236}">
                  <a16:creationId xmlns:a16="http://schemas.microsoft.com/office/drawing/2014/main" id="{16FD97EF-657B-43A3-96B3-403A7CC86859}"/>
                </a:ext>
              </a:extLst>
            </p:cNvPr>
            <p:cNvSpPr/>
            <p:nvPr/>
          </p:nvSpPr>
          <p:spPr>
            <a:xfrm>
              <a:off x="5332950" y="4314620"/>
              <a:ext cx="632182" cy="453406"/>
            </a:xfrm>
            <a:custGeom>
              <a:avLst/>
              <a:gdLst>
                <a:gd name="connsiteX0" fmla="*/ 202496 w 632182"/>
                <a:gd name="connsiteY0" fmla="*/ 11673 h 453406"/>
                <a:gd name="connsiteX1" fmla="*/ 264498 w 632182"/>
                <a:gd name="connsiteY1" fmla="*/ 75777 h 453406"/>
                <a:gd name="connsiteX2" fmla="*/ 396383 w 632182"/>
                <a:gd name="connsiteY2" fmla="*/ 86286 h 453406"/>
                <a:gd name="connsiteX3" fmla="*/ 515133 w 632182"/>
                <a:gd name="connsiteY3" fmla="*/ 290157 h 453406"/>
                <a:gd name="connsiteX4" fmla="*/ 236649 w 632182"/>
                <a:gd name="connsiteY4" fmla="*/ 366346 h 453406"/>
                <a:gd name="connsiteX5" fmla="*/ 117900 w 632182"/>
                <a:gd name="connsiteY5" fmla="*/ 162475 h 453406"/>
                <a:gd name="connsiteX6" fmla="*/ 44338 w 632182"/>
                <a:gd name="connsiteY6" fmla="*/ 106778 h 453406"/>
                <a:gd name="connsiteX7" fmla="*/ 22270 w 632182"/>
                <a:gd name="connsiteY7" fmla="*/ 298564 h 453406"/>
                <a:gd name="connsiteX8" fmla="*/ 430537 w 632182"/>
                <a:gd name="connsiteY8" fmla="*/ 441484 h 453406"/>
                <a:gd name="connsiteX9" fmla="*/ 610763 w 632182"/>
                <a:gd name="connsiteY9" fmla="*/ 154068 h 453406"/>
                <a:gd name="connsiteX10" fmla="*/ 202496 w 632182"/>
                <a:gd name="connsiteY10" fmla="*/ 11673 h 453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32182" h="453406">
                  <a:moveTo>
                    <a:pt x="202496" y="11673"/>
                  </a:moveTo>
                  <a:lnTo>
                    <a:pt x="264498" y="75777"/>
                  </a:lnTo>
                  <a:cubicBezTo>
                    <a:pt x="314940" y="63167"/>
                    <a:pt x="345941" y="70523"/>
                    <a:pt x="396383" y="86286"/>
                  </a:cubicBezTo>
                  <a:cubicBezTo>
                    <a:pt x="506201" y="121491"/>
                    <a:pt x="559270" y="212392"/>
                    <a:pt x="515133" y="290157"/>
                  </a:cubicBezTo>
                  <a:cubicBezTo>
                    <a:pt x="470996" y="367397"/>
                    <a:pt x="346467" y="401551"/>
                    <a:pt x="236649" y="366346"/>
                  </a:cubicBezTo>
                  <a:cubicBezTo>
                    <a:pt x="126832" y="331141"/>
                    <a:pt x="73763" y="240240"/>
                    <a:pt x="117900" y="162475"/>
                  </a:cubicBezTo>
                  <a:lnTo>
                    <a:pt x="44338" y="106778"/>
                  </a:lnTo>
                  <a:cubicBezTo>
                    <a:pt x="-15037" y="186120"/>
                    <a:pt x="-6630" y="244444"/>
                    <a:pt x="22270" y="298564"/>
                  </a:cubicBezTo>
                  <a:cubicBezTo>
                    <a:pt x="84797" y="417839"/>
                    <a:pt x="267650" y="481418"/>
                    <a:pt x="430537" y="441484"/>
                  </a:cubicBezTo>
                  <a:cubicBezTo>
                    <a:pt x="592898" y="401551"/>
                    <a:pt x="673816" y="272818"/>
                    <a:pt x="610763" y="154068"/>
                  </a:cubicBezTo>
                  <a:cubicBezTo>
                    <a:pt x="548236" y="35844"/>
                    <a:pt x="365382" y="-27735"/>
                    <a:pt x="202496" y="11673"/>
                  </a:cubicBezTo>
                  <a:close/>
                </a:path>
              </a:pathLst>
            </a:custGeom>
            <a:solidFill>
              <a:schemeClr val="accent2"/>
            </a:solidFill>
            <a:ln w="5240" cap="flat">
              <a:noFill/>
              <a:prstDash val="solid"/>
              <a:miter/>
            </a:ln>
          </p:spPr>
          <p:txBody>
            <a:bodyPr rtlCol="0" anchor="ctr"/>
            <a:lstStyle/>
            <a:p>
              <a:endParaRPr lang="en-US"/>
            </a:p>
          </p:txBody>
        </p:sp>
        <p:sp>
          <p:nvSpPr>
            <p:cNvPr id="30" name="Freeform: Shape 12">
              <a:extLst>
                <a:ext uri="{FF2B5EF4-FFF2-40B4-BE49-F238E27FC236}">
                  <a16:creationId xmlns:a16="http://schemas.microsoft.com/office/drawing/2014/main" id="{299574CA-903F-41F8-A821-9D8C2EF1F767}"/>
                </a:ext>
              </a:extLst>
            </p:cNvPr>
            <p:cNvSpPr/>
            <p:nvPr/>
          </p:nvSpPr>
          <p:spPr>
            <a:xfrm>
              <a:off x="5468334" y="3549051"/>
              <a:ext cx="820430" cy="622379"/>
            </a:xfrm>
            <a:custGeom>
              <a:avLst/>
              <a:gdLst>
                <a:gd name="connsiteX0" fmla="*/ 785390 w 820430"/>
                <a:gd name="connsiteY0" fmla="*/ 185070 h 622379"/>
                <a:gd name="connsiteX1" fmla="*/ 244185 w 820430"/>
                <a:gd name="connsiteY1" fmla="*/ 26913 h 622379"/>
                <a:gd name="connsiteX2" fmla="*/ 35060 w 820430"/>
                <a:gd name="connsiteY2" fmla="*/ 437282 h 622379"/>
                <a:gd name="connsiteX3" fmla="*/ 143301 w 820430"/>
                <a:gd name="connsiteY3" fmla="*/ 372127 h 622379"/>
                <a:gd name="connsiteX4" fmla="*/ 146979 w 820430"/>
                <a:gd name="connsiteY4" fmla="*/ 241818 h 622379"/>
                <a:gd name="connsiteX5" fmla="*/ 501126 w 820430"/>
                <a:gd name="connsiteY5" fmla="*/ 112034 h 622379"/>
                <a:gd name="connsiteX6" fmla="*/ 671894 w 820430"/>
                <a:gd name="connsiteY6" fmla="*/ 380534 h 622379"/>
                <a:gd name="connsiteX7" fmla="*/ 317747 w 820430"/>
                <a:gd name="connsiteY7" fmla="*/ 510318 h 622379"/>
                <a:gd name="connsiteX8" fmla="*/ 225795 w 820430"/>
                <a:gd name="connsiteY8" fmla="*/ 585982 h 622379"/>
                <a:gd name="connsiteX9" fmla="*/ 575213 w 820430"/>
                <a:gd name="connsiteY9" fmla="*/ 594914 h 622379"/>
                <a:gd name="connsiteX10" fmla="*/ 785390 w 820430"/>
                <a:gd name="connsiteY10" fmla="*/ 185070 h 622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20430" h="622379">
                  <a:moveTo>
                    <a:pt x="785390" y="185070"/>
                  </a:moveTo>
                  <a:cubicBezTo>
                    <a:pt x="693963" y="27963"/>
                    <a:pt x="451209" y="-42971"/>
                    <a:pt x="244185" y="26913"/>
                  </a:cubicBezTo>
                  <a:cubicBezTo>
                    <a:pt x="37162" y="96271"/>
                    <a:pt x="-56367" y="280175"/>
                    <a:pt x="35060" y="437282"/>
                  </a:cubicBezTo>
                  <a:lnTo>
                    <a:pt x="143301" y="372127"/>
                  </a:lnTo>
                  <a:cubicBezTo>
                    <a:pt x="114927" y="323261"/>
                    <a:pt x="123860" y="292260"/>
                    <a:pt x="146979" y="241818"/>
                  </a:cubicBezTo>
                  <a:cubicBezTo>
                    <a:pt x="197947" y="132001"/>
                    <a:pt x="356104" y="73677"/>
                    <a:pt x="501126" y="112034"/>
                  </a:cubicBezTo>
                  <a:cubicBezTo>
                    <a:pt x="646148" y="150391"/>
                    <a:pt x="722862" y="270717"/>
                    <a:pt x="671894" y="380534"/>
                  </a:cubicBezTo>
                  <a:cubicBezTo>
                    <a:pt x="620926" y="490351"/>
                    <a:pt x="462769" y="548675"/>
                    <a:pt x="317747" y="510318"/>
                  </a:cubicBezTo>
                  <a:lnTo>
                    <a:pt x="225795" y="585982"/>
                  </a:lnTo>
                  <a:cubicBezTo>
                    <a:pt x="376071" y="639051"/>
                    <a:pt x="480634" y="626966"/>
                    <a:pt x="575213" y="594914"/>
                  </a:cubicBezTo>
                  <a:cubicBezTo>
                    <a:pt x="783288" y="526081"/>
                    <a:pt x="876816" y="342177"/>
                    <a:pt x="785390" y="185070"/>
                  </a:cubicBezTo>
                  <a:close/>
                </a:path>
              </a:pathLst>
            </a:custGeom>
            <a:solidFill>
              <a:schemeClr val="accent3"/>
            </a:solidFill>
            <a:ln w="5240" cap="flat">
              <a:noFill/>
              <a:prstDash val="solid"/>
              <a:miter/>
            </a:ln>
          </p:spPr>
          <p:txBody>
            <a:bodyPr rtlCol="0" anchor="ctr"/>
            <a:lstStyle/>
            <a:p>
              <a:endParaRPr lang="en-US"/>
            </a:p>
          </p:txBody>
        </p:sp>
        <p:sp>
          <p:nvSpPr>
            <p:cNvPr id="49" name="Freeform: Shape 13">
              <a:extLst>
                <a:ext uri="{FF2B5EF4-FFF2-40B4-BE49-F238E27FC236}">
                  <a16:creationId xmlns:a16="http://schemas.microsoft.com/office/drawing/2014/main" id="{1D5DEF78-7E8A-45FB-8192-A7795650644A}"/>
                </a:ext>
              </a:extLst>
            </p:cNvPr>
            <p:cNvSpPr/>
            <p:nvPr/>
          </p:nvSpPr>
          <p:spPr>
            <a:xfrm>
              <a:off x="4355718" y="4202861"/>
              <a:ext cx="819177" cy="623592"/>
            </a:xfrm>
            <a:custGeom>
              <a:avLst/>
              <a:gdLst>
                <a:gd name="connsiteX0" fmla="*/ 678982 w 819177"/>
                <a:gd name="connsiteY0" fmla="*/ 265302 h 623592"/>
                <a:gd name="connsiteX1" fmla="*/ 668999 w 819177"/>
                <a:gd name="connsiteY1" fmla="*/ 395611 h 623592"/>
                <a:gd name="connsiteX2" fmla="*/ 308546 w 819177"/>
                <a:gd name="connsiteY2" fmla="*/ 506479 h 623592"/>
                <a:gd name="connsiteX3" fmla="*/ 151965 w 819177"/>
                <a:gd name="connsiteY3" fmla="*/ 229046 h 623592"/>
                <a:gd name="connsiteX4" fmla="*/ 512418 w 819177"/>
                <a:gd name="connsiteY4" fmla="*/ 118178 h 623592"/>
                <a:gd name="connsiteX5" fmla="*/ 608048 w 819177"/>
                <a:gd name="connsiteY5" fmla="*/ 47244 h 623592"/>
                <a:gd name="connsiteX6" fmla="*/ 259680 w 819177"/>
                <a:gd name="connsiteY6" fmla="*/ 19921 h 623592"/>
                <a:gd name="connsiteX7" fmla="*/ 29012 w 819177"/>
                <a:gd name="connsiteY7" fmla="*/ 418730 h 623592"/>
                <a:gd name="connsiteX8" fmla="*/ 560233 w 819177"/>
                <a:gd name="connsiteY8" fmla="*/ 604736 h 623592"/>
                <a:gd name="connsiteX9" fmla="*/ 790376 w 819177"/>
                <a:gd name="connsiteY9" fmla="*/ 205927 h 623592"/>
                <a:gd name="connsiteX10" fmla="*/ 678982 w 819177"/>
                <a:gd name="connsiteY10" fmla="*/ 265302 h 623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19177" h="623592">
                  <a:moveTo>
                    <a:pt x="678982" y="265302"/>
                  </a:moveTo>
                  <a:cubicBezTo>
                    <a:pt x="704729" y="315744"/>
                    <a:pt x="694220" y="345694"/>
                    <a:pt x="668999" y="395611"/>
                  </a:cubicBezTo>
                  <a:cubicBezTo>
                    <a:pt x="612251" y="502801"/>
                    <a:pt x="451466" y="552718"/>
                    <a:pt x="308546" y="506479"/>
                  </a:cubicBezTo>
                  <a:cubicBezTo>
                    <a:pt x="165627" y="460240"/>
                    <a:pt x="95743" y="336762"/>
                    <a:pt x="151965" y="229046"/>
                  </a:cubicBezTo>
                  <a:cubicBezTo>
                    <a:pt x="208713" y="121856"/>
                    <a:pt x="369498" y="71939"/>
                    <a:pt x="512418" y="118178"/>
                  </a:cubicBezTo>
                  <a:lnTo>
                    <a:pt x="608048" y="47244"/>
                  </a:lnTo>
                  <a:cubicBezTo>
                    <a:pt x="460924" y="-13708"/>
                    <a:pt x="355836" y="-7402"/>
                    <a:pt x="259680" y="19921"/>
                  </a:cubicBezTo>
                  <a:cubicBezTo>
                    <a:pt x="48453" y="78245"/>
                    <a:pt x="-54533" y="256895"/>
                    <a:pt x="29012" y="418730"/>
                  </a:cubicBezTo>
                  <a:cubicBezTo>
                    <a:pt x="111506" y="580041"/>
                    <a:pt x="350582" y="663586"/>
                    <a:pt x="560233" y="604736"/>
                  </a:cubicBezTo>
                  <a:cubicBezTo>
                    <a:pt x="770934" y="546413"/>
                    <a:pt x="873395" y="367763"/>
                    <a:pt x="790376" y="205927"/>
                  </a:cubicBezTo>
                  <a:lnTo>
                    <a:pt x="678982" y="265302"/>
                  </a:lnTo>
                  <a:close/>
                </a:path>
              </a:pathLst>
            </a:custGeom>
            <a:solidFill>
              <a:schemeClr val="accent1"/>
            </a:solidFill>
            <a:ln w="5240" cap="flat">
              <a:noFill/>
              <a:prstDash val="solid"/>
              <a:miter/>
            </a:ln>
          </p:spPr>
          <p:txBody>
            <a:bodyPr rtlCol="0" anchor="ctr"/>
            <a:lstStyle/>
            <a:p>
              <a:endParaRPr lang="en-US"/>
            </a:p>
          </p:txBody>
        </p:sp>
      </p:grpSp>
      <p:sp>
        <p:nvSpPr>
          <p:cNvPr id="51" name="Graphic 39">
            <a:extLst>
              <a:ext uri="{FF2B5EF4-FFF2-40B4-BE49-F238E27FC236}">
                <a16:creationId xmlns:a16="http://schemas.microsoft.com/office/drawing/2014/main" id="{2CE6F197-4D56-456A-9D5C-D172678A7654}"/>
              </a:ext>
            </a:extLst>
          </p:cNvPr>
          <p:cNvSpPr/>
          <p:nvPr/>
        </p:nvSpPr>
        <p:spPr>
          <a:xfrm>
            <a:off x="8747653" y="3888396"/>
            <a:ext cx="3434666" cy="2969604"/>
          </a:xfrm>
          <a:custGeom>
            <a:avLst/>
            <a:gdLst>
              <a:gd name="connsiteX0" fmla="*/ 153659 w 4546260"/>
              <a:gd name="connsiteY0" fmla="*/ 565670 h 3930686"/>
              <a:gd name="connsiteX1" fmla="*/ 30956 w 4546260"/>
              <a:gd name="connsiteY1" fmla="*/ 434296 h 3930686"/>
              <a:gd name="connsiteX2" fmla="*/ 26620 w 4546260"/>
              <a:gd name="connsiteY2" fmla="*/ 609028 h 3930686"/>
              <a:gd name="connsiteX3" fmla="*/ 494020 w 4546260"/>
              <a:gd name="connsiteY3" fmla="*/ 1713357 h 3930686"/>
              <a:gd name="connsiteX4" fmla="*/ 450228 w 4546260"/>
              <a:gd name="connsiteY4" fmla="*/ 1777961 h 3930686"/>
              <a:gd name="connsiteX5" fmla="*/ 435920 w 4546260"/>
              <a:gd name="connsiteY5" fmla="*/ 2041144 h 3930686"/>
              <a:gd name="connsiteX6" fmla="*/ 493153 w 4546260"/>
              <a:gd name="connsiteY6" fmla="*/ 2163847 h 3930686"/>
              <a:gd name="connsiteX7" fmla="*/ 522636 w 4546260"/>
              <a:gd name="connsiteY7" fmla="*/ 2390610 h 3930686"/>
              <a:gd name="connsiteX8" fmla="*/ 564260 w 4546260"/>
              <a:gd name="connsiteY8" fmla="*/ 2560573 h 3930686"/>
              <a:gd name="connsiteX9" fmla="*/ 675256 w 4546260"/>
              <a:gd name="connsiteY9" fmla="*/ 2682409 h 3930686"/>
              <a:gd name="connsiteX10" fmla="*/ 764574 w 4546260"/>
              <a:gd name="connsiteY10" fmla="*/ 2873618 h 3930686"/>
              <a:gd name="connsiteX11" fmla="*/ 1047268 w 4546260"/>
              <a:gd name="connsiteY11" fmla="*/ 3180593 h 3930686"/>
              <a:gd name="connsiteX12" fmla="*/ 1146992 w 4546260"/>
              <a:gd name="connsiteY12" fmla="*/ 3930687 h 3930686"/>
              <a:gd name="connsiteX13" fmla="*/ 1878442 w 4546260"/>
              <a:gd name="connsiteY13" fmla="*/ 3923749 h 3930686"/>
              <a:gd name="connsiteX14" fmla="*/ 1598782 w 4546260"/>
              <a:gd name="connsiteY14" fmla="*/ 3177124 h 3930686"/>
              <a:gd name="connsiteX15" fmla="*/ 1744899 w 4546260"/>
              <a:gd name="connsiteY15" fmla="*/ 2974209 h 3930686"/>
              <a:gd name="connsiteX16" fmla="*/ 1969927 w 4546260"/>
              <a:gd name="connsiteY16" fmla="*/ 2954698 h 3930686"/>
              <a:gd name="connsiteX17" fmla="*/ 1969927 w 4546260"/>
              <a:gd name="connsiteY17" fmla="*/ 2954698 h 3930686"/>
              <a:gd name="connsiteX18" fmla="*/ 1969927 w 4546260"/>
              <a:gd name="connsiteY18" fmla="*/ 2954698 h 3930686"/>
              <a:gd name="connsiteX19" fmla="*/ 2410011 w 4546260"/>
              <a:gd name="connsiteY19" fmla="*/ 2864079 h 3930686"/>
              <a:gd name="connsiteX20" fmla="*/ 2595150 w 4546260"/>
              <a:gd name="connsiteY20" fmla="*/ 2800343 h 3930686"/>
              <a:gd name="connsiteX21" fmla="*/ 2727825 w 4546260"/>
              <a:gd name="connsiteY21" fmla="*/ 3014532 h 3930686"/>
              <a:gd name="connsiteX22" fmla="*/ 2630703 w 4546260"/>
              <a:gd name="connsiteY22" fmla="*/ 3237392 h 3930686"/>
              <a:gd name="connsiteX23" fmla="*/ 2397004 w 4546260"/>
              <a:gd name="connsiteY23" fmla="*/ 3930253 h 3930686"/>
              <a:gd name="connsiteX24" fmla="*/ 4546261 w 4546260"/>
              <a:gd name="connsiteY24" fmla="*/ 3930253 h 3930686"/>
              <a:gd name="connsiteX25" fmla="*/ 4546261 w 4546260"/>
              <a:gd name="connsiteY25" fmla="*/ 1066022 h 3930686"/>
              <a:gd name="connsiteX26" fmla="*/ 3743270 w 4546260"/>
              <a:gd name="connsiteY26" fmla="*/ 1401613 h 3930686"/>
              <a:gd name="connsiteX27" fmla="*/ 3097236 w 4546260"/>
              <a:gd name="connsiteY27" fmla="*/ 2147371 h 3930686"/>
              <a:gd name="connsiteX28" fmla="*/ 3075557 w 4546260"/>
              <a:gd name="connsiteY28" fmla="*/ 2220213 h 3930686"/>
              <a:gd name="connsiteX29" fmla="*/ 2977568 w 4546260"/>
              <a:gd name="connsiteY29" fmla="*/ 2252298 h 3930686"/>
              <a:gd name="connsiteX30" fmla="*/ 2772918 w 4546260"/>
              <a:gd name="connsiteY30" fmla="*/ 2027703 h 3930686"/>
              <a:gd name="connsiteX31" fmla="*/ 2275601 w 4546260"/>
              <a:gd name="connsiteY31" fmla="*/ 1593256 h 3930686"/>
              <a:gd name="connsiteX32" fmla="*/ 1841587 w 4546260"/>
              <a:gd name="connsiteY32" fmla="*/ 1492665 h 3930686"/>
              <a:gd name="connsiteX33" fmla="*/ 1790425 w 4546260"/>
              <a:gd name="connsiteY33" fmla="*/ 1564206 h 3930686"/>
              <a:gd name="connsiteX34" fmla="*/ 1860665 w 4546260"/>
              <a:gd name="connsiteY34" fmla="*/ 1700783 h 3930686"/>
              <a:gd name="connsiteX35" fmla="*/ 1412343 w 4546260"/>
              <a:gd name="connsiteY35" fmla="*/ 1587186 h 3930686"/>
              <a:gd name="connsiteX36" fmla="*/ 1588376 w 4546260"/>
              <a:gd name="connsiteY36" fmla="*/ 1402914 h 3930686"/>
              <a:gd name="connsiteX37" fmla="*/ 1880176 w 4546260"/>
              <a:gd name="connsiteY37" fmla="*/ 1281078 h 3930686"/>
              <a:gd name="connsiteX38" fmla="*/ 2099568 w 4546260"/>
              <a:gd name="connsiteY38" fmla="*/ 1094205 h 3930686"/>
              <a:gd name="connsiteX39" fmla="*/ 2040167 w 4546260"/>
              <a:gd name="connsiteY39" fmla="*/ 1036972 h 3930686"/>
              <a:gd name="connsiteX40" fmla="*/ 1789558 w 4546260"/>
              <a:gd name="connsiteY40" fmla="*/ 890856 h 3930686"/>
              <a:gd name="connsiteX41" fmla="*/ 1752270 w 4546260"/>
              <a:gd name="connsiteY41" fmla="*/ 784628 h 3930686"/>
              <a:gd name="connsiteX42" fmla="*/ 1772214 w 4546260"/>
              <a:gd name="connsiteY42" fmla="*/ 747774 h 3930686"/>
              <a:gd name="connsiteX43" fmla="*/ 2114309 w 4546260"/>
              <a:gd name="connsiteY43" fmla="*/ 735634 h 3930686"/>
              <a:gd name="connsiteX44" fmla="*/ 2179346 w 4546260"/>
              <a:gd name="connsiteY44" fmla="*/ 605560 h 3930686"/>
              <a:gd name="connsiteX45" fmla="*/ 1936108 w 4546260"/>
              <a:gd name="connsiteY45" fmla="*/ 232681 h 3930686"/>
              <a:gd name="connsiteX46" fmla="*/ 1797796 w 4546260"/>
              <a:gd name="connsiteY46" fmla="*/ 160273 h 3930686"/>
              <a:gd name="connsiteX47" fmla="*/ 1412776 w 4546260"/>
              <a:gd name="connsiteY47" fmla="*/ 206666 h 3930686"/>
              <a:gd name="connsiteX48" fmla="*/ 1278800 w 4546260"/>
              <a:gd name="connsiteY48" fmla="*/ 55780 h 3930686"/>
              <a:gd name="connsiteX49" fmla="*/ 1052471 w 4546260"/>
              <a:gd name="connsiteY49" fmla="*/ 1582 h 3930686"/>
              <a:gd name="connsiteX50" fmla="*/ 846521 w 4546260"/>
              <a:gd name="connsiteY50" fmla="*/ 36269 h 3930686"/>
              <a:gd name="connsiteX51" fmla="*/ 723817 w 4546260"/>
              <a:gd name="connsiteY51" fmla="*/ 148566 h 3930686"/>
              <a:gd name="connsiteX52" fmla="*/ 668753 w 4546260"/>
              <a:gd name="connsiteY52" fmla="*/ 300753 h 3930686"/>
              <a:gd name="connsiteX53" fmla="*/ 951881 w 4546260"/>
              <a:gd name="connsiteY53" fmla="*/ 665827 h 3930686"/>
              <a:gd name="connsiteX54" fmla="*/ 1135285 w 4546260"/>
              <a:gd name="connsiteY54" fmla="*/ 816713 h 3930686"/>
              <a:gd name="connsiteX55" fmla="*/ 1377656 w 4546260"/>
              <a:gd name="connsiteY55" fmla="*/ 1245524 h 3930686"/>
              <a:gd name="connsiteX56" fmla="*/ 963587 w 4546260"/>
              <a:gd name="connsiteY56" fmla="*/ 1591088 h 3930686"/>
              <a:gd name="connsiteX57" fmla="*/ 803163 w 4546260"/>
              <a:gd name="connsiteY57" fmla="*/ 1643117 h 3930686"/>
              <a:gd name="connsiteX58" fmla="*/ 618024 w 4546260"/>
              <a:gd name="connsiteY58" fmla="*/ 1634446 h 3930686"/>
              <a:gd name="connsiteX59" fmla="*/ 2169808 w 4546260"/>
              <a:gd name="connsiteY59" fmla="*/ 1964834 h 3930686"/>
              <a:gd name="connsiteX60" fmla="*/ 1944346 w 4546260"/>
              <a:gd name="connsiteY60" fmla="*/ 1763653 h 3930686"/>
              <a:gd name="connsiteX61" fmla="*/ 1990739 w 4546260"/>
              <a:gd name="connsiteY61" fmla="*/ 1694280 h 3930686"/>
              <a:gd name="connsiteX62" fmla="*/ 2204494 w 4546260"/>
              <a:gd name="connsiteY62" fmla="*/ 1784031 h 3930686"/>
              <a:gd name="connsiteX63" fmla="*/ 2169808 w 4546260"/>
              <a:gd name="connsiteY63" fmla="*/ 1964834 h 3930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4546260" h="3930686">
                <a:moveTo>
                  <a:pt x="153659" y="565670"/>
                </a:moveTo>
                <a:cubicBezTo>
                  <a:pt x="123742" y="496731"/>
                  <a:pt x="83419" y="409581"/>
                  <a:pt x="30956" y="434296"/>
                </a:cubicBezTo>
                <a:cubicBezTo>
                  <a:pt x="-24976" y="459010"/>
                  <a:pt x="8410" y="566971"/>
                  <a:pt x="26620" y="609028"/>
                </a:cubicBezTo>
                <a:cubicBezTo>
                  <a:pt x="122442" y="802405"/>
                  <a:pt x="352239" y="1398144"/>
                  <a:pt x="494020" y="1713357"/>
                </a:cubicBezTo>
                <a:cubicBezTo>
                  <a:pt x="477977" y="1732001"/>
                  <a:pt x="497922" y="1740673"/>
                  <a:pt x="450228" y="1777961"/>
                </a:cubicBezTo>
                <a:cubicBezTo>
                  <a:pt x="347470" y="1858173"/>
                  <a:pt x="342267" y="1950959"/>
                  <a:pt x="435920" y="2041144"/>
                </a:cubicBezTo>
                <a:cubicBezTo>
                  <a:pt x="488383" y="2091439"/>
                  <a:pt x="503992" y="2092740"/>
                  <a:pt x="493153" y="2163847"/>
                </a:cubicBezTo>
                <a:cubicBezTo>
                  <a:pt x="469739" y="2317768"/>
                  <a:pt x="452830" y="2249263"/>
                  <a:pt x="522636" y="2390610"/>
                </a:cubicBezTo>
                <a:cubicBezTo>
                  <a:pt x="548217" y="2442639"/>
                  <a:pt x="545182" y="2489466"/>
                  <a:pt x="564260" y="2560573"/>
                </a:cubicBezTo>
                <a:cubicBezTo>
                  <a:pt x="580302" y="2621708"/>
                  <a:pt x="645773" y="2632114"/>
                  <a:pt x="675256" y="2682409"/>
                </a:cubicBezTo>
                <a:cubicBezTo>
                  <a:pt x="710376" y="2742677"/>
                  <a:pt x="657913" y="2821588"/>
                  <a:pt x="764574" y="2873618"/>
                </a:cubicBezTo>
                <a:cubicBezTo>
                  <a:pt x="866899" y="2923480"/>
                  <a:pt x="1002176" y="2930851"/>
                  <a:pt x="1047268" y="3180593"/>
                </a:cubicBezTo>
                <a:cubicBezTo>
                  <a:pt x="1086291" y="3398684"/>
                  <a:pt x="1120977" y="3740345"/>
                  <a:pt x="1146992" y="3930687"/>
                </a:cubicBezTo>
                <a:cubicBezTo>
                  <a:pt x="1273164" y="3925050"/>
                  <a:pt x="1786956" y="3923749"/>
                  <a:pt x="1878442" y="3923749"/>
                </a:cubicBezTo>
                <a:cubicBezTo>
                  <a:pt x="1798229" y="3684413"/>
                  <a:pt x="1638238" y="3292023"/>
                  <a:pt x="1598782" y="3177124"/>
                </a:cubicBezTo>
                <a:cubicBezTo>
                  <a:pt x="1532011" y="2983748"/>
                  <a:pt x="1533312" y="2982013"/>
                  <a:pt x="1744899" y="2974209"/>
                </a:cubicBezTo>
                <a:cubicBezTo>
                  <a:pt x="1747067" y="2974209"/>
                  <a:pt x="1910527" y="2978545"/>
                  <a:pt x="1969927" y="2954698"/>
                </a:cubicBezTo>
                <a:cubicBezTo>
                  <a:pt x="1969927" y="2954698"/>
                  <a:pt x="1969927" y="2954698"/>
                  <a:pt x="1969927" y="2954698"/>
                </a:cubicBezTo>
                <a:cubicBezTo>
                  <a:pt x="1969927" y="2954698"/>
                  <a:pt x="1969927" y="2954698"/>
                  <a:pt x="1969927" y="2954698"/>
                </a:cubicBezTo>
                <a:cubicBezTo>
                  <a:pt x="2124282" y="2978545"/>
                  <a:pt x="2266063" y="2922179"/>
                  <a:pt x="2410011" y="2864079"/>
                </a:cubicBezTo>
                <a:cubicBezTo>
                  <a:pt x="2481552" y="2835030"/>
                  <a:pt x="2517539" y="2795140"/>
                  <a:pt x="2595150" y="2800343"/>
                </a:cubicBezTo>
                <a:cubicBezTo>
                  <a:pt x="2698342" y="2807714"/>
                  <a:pt x="2832318" y="2788636"/>
                  <a:pt x="2727825" y="3014532"/>
                </a:cubicBezTo>
                <a:cubicBezTo>
                  <a:pt x="2694006" y="3088240"/>
                  <a:pt x="2662788" y="3162816"/>
                  <a:pt x="2630703" y="3237392"/>
                </a:cubicBezTo>
                <a:cubicBezTo>
                  <a:pt x="2542687" y="3440741"/>
                  <a:pt x="2485888" y="3689183"/>
                  <a:pt x="2397004" y="3930253"/>
                </a:cubicBezTo>
                <a:cubicBezTo>
                  <a:pt x="3077291" y="3929386"/>
                  <a:pt x="3865974" y="3926785"/>
                  <a:pt x="4546261" y="3930253"/>
                </a:cubicBezTo>
                <a:cubicBezTo>
                  <a:pt x="4538457" y="3642356"/>
                  <a:pt x="4543660" y="1934483"/>
                  <a:pt x="4546261" y="1066022"/>
                </a:cubicBezTo>
                <a:cubicBezTo>
                  <a:pt x="4430495" y="1066889"/>
                  <a:pt x="3962229" y="1285847"/>
                  <a:pt x="3743270" y="1401613"/>
                </a:cubicBezTo>
                <a:cubicBezTo>
                  <a:pt x="3445834" y="1558569"/>
                  <a:pt x="3147965" y="1771024"/>
                  <a:pt x="3097236" y="2147371"/>
                </a:cubicBezTo>
                <a:cubicBezTo>
                  <a:pt x="3093767" y="2172085"/>
                  <a:pt x="3082061" y="2195499"/>
                  <a:pt x="3075557" y="2220213"/>
                </a:cubicBezTo>
                <a:cubicBezTo>
                  <a:pt x="3054311" y="2301292"/>
                  <a:pt x="3041304" y="2324706"/>
                  <a:pt x="2977568" y="2252298"/>
                </a:cubicBezTo>
                <a:cubicBezTo>
                  <a:pt x="2910796" y="2176421"/>
                  <a:pt x="2842291" y="2101412"/>
                  <a:pt x="2772918" y="2027703"/>
                </a:cubicBezTo>
                <a:cubicBezTo>
                  <a:pt x="2622032" y="1866845"/>
                  <a:pt x="2489356" y="1696881"/>
                  <a:pt x="2275601" y="1593256"/>
                </a:cubicBezTo>
                <a:cubicBezTo>
                  <a:pt x="2130785" y="1523016"/>
                  <a:pt x="2062713" y="1600193"/>
                  <a:pt x="1841587" y="1492665"/>
                </a:cubicBezTo>
                <a:cubicBezTo>
                  <a:pt x="1799530" y="1472287"/>
                  <a:pt x="1755738" y="1490931"/>
                  <a:pt x="1790425" y="1564206"/>
                </a:cubicBezTo>
                <a:cubicBezTo>
                  <a:pt x="1812537" y="1610599"/>
                  <a:pt x="1894051" y="1627508"/>
                  <a:pt x="1860665" y="1700783"/>
                </a:cubicBezTo>
                <a:cubicBezTo>
                  <a:pt x="1750535" y="1701651"/>
                  <a:pt x="1537214" y="1624040"/>
                  <a:pt x="1412343" y="1587186"/>
                </a:cubicBezTo>
                <a:cubicBezTo>
                  <a:pt x="1457002" y="1452776"/>
                  <a:pt x="1483884" y="1314030"/>
                  <a:pt x="1588376" y="1402914"/>
                </a:cubicBezTo>
                <a:cubicBezTo>
                  <a:pt x="1724521" y="1463615"/>
                  <a:pt x="1768746" y="1236419"/>
                  <a:pt x="1880176" y="1281078"/>
                </a:cubicBezTo>
                <a:cubicBezTo>
                  <a:pt x="2043202" y="1346548"/>
                  <a:pt x="2059678" y="1237720"/>
                  <a:pt x="2099568" y="1094205"/>
                </a:cubicBezTo>
                <a:cubicBezTo>
                  <a:pt x="2094365" y="1059518"/>
                  <a:pt x="2072252" y="1034804"/>
                  <a:pt x="2040167" y="1036972"/>
                </a:cubicBezTo>
                <a:cubicBezTo>
                  <a:pt x="1882777" y="1046511"/>
                  <a:pt x="1832049" y="1008356"/>
                  <a:pt x="1789558" y="890856"/>
                </a:cubicBezTo>
                <a:cubicBezTo>
                  <a:pt x="1756606" y="845763"/>
                  <a:pt x="1756606" y="845763"/>
                  <a:pt x="1752270" y="784628"/>
                </a:cubicBezTo>
                <a:cubicBezTo>
                  <a:pt x="1750969" y="766418"/>
                  <a:pt x="1753571" y="748641"/>
                  <a:pt x="1772214" y="747774"/>
                </a:cubicBezTo>
                <a:cubicBezTo>
                  <a:pt x="1941311" y="739536"/>
                  <a:pt x="1975997" y="729130"/>
                  <a:pt x="2114309" y="735634"/>
                </a:cubicBezTo>
                <a:cubicBezTo>
                  <a:pt x="2200592" y="739536"/>
                  <a:pt x="2222704" y="689674"/>
                  <a:pt x="2179346" y="605560"/>
                </a:cubicBezTo>
                <a:cubicBezTo>
                  <a:pt x="2112142" y="475486"/>
                  <a:pt x="2028460" y="351915"/>
                  <a:pt x="1936108" y="232681"/>
                </a:cubicBezTo>
                <a:cubicBezTo>
                  <a:pt x="1901855" y="188456"/>
                  <a:pt x="1855028" y="149867"/>
                  <a:pt x="1797796" y="160273"/>
                </a:cubicBezTo>
                <a:cubicBezTo>
                  <a:pt x="1681596" y="181085"/>
                  <a:pt x="1527242" y="196694"/>
                  <a:pt x="1412776" y="206666"/>
                </a:cubicBezTo>
                <a:cubicBezTo>
                  <a:pt x="1347739" y="129922"/>
                  <a:pt x="1354677" y="118216"/>
                  <a:pt x="1278800" y="55780"/>
                </a:cubicBezTo>
                <a:cubicBezTo>
                  <a:pt x="1126180" y="86131"/>
                  <a:pt x="1106669" y="-13593"/>
                  <a:pt x="1052471" y="1582"/>
                </a:cubicBezTo>
                <a:lnTo>
                  <a:pt x="846521" y="36269"/>
                </a:lnTo>
                <a:cubicBezTo>
                  <a:pt x="809666" y="74424"/>
                  <a:pt x="777581" y="150734"/>
                  <a:pt x="723817" y="148566"/>
                </a:cubicBezTo>
                <a:cubicBezTo>
                  <a:pt x="558623" y="142496"/>
                  <a:pt x="611520" y="224876"/>
                  <a:pt x="668753" y="300753"/>
                </a:cubicBezTo>
                <a:cubicBezTo>
                  <a:pt x="761539" y="423890"/>
                  <a:pt x="857360" y="544425"/>
                  <a:pt x="951881" y="665827"/>
                </a:cubicBezTo>
                <a:cubicBezTo>
                  <a:pt x="1019953" y="707451"/>
                  <a:pt x="1094962" y="741270"/>
                  <a:pt x="1135285" y="816713"/>
                </a:cubicBezTo>
                <a:cubicBezTo>
                  <a:pt x="1207259" y="964564"/>
                  <a:pt x="1331697" y="1082932"/>
                  <a:pt x="1377656" y="1245524"/>
                </a:cubicBezTo>
                <a:cubicBezTo>
                  <a:pt x="1262758" y="1579381"/>
                  <a:pt x="1317822" y="1643551"/>
                  <a:pt x="963587" y="1591088"/>
                </a:cubicBezTo>
                <a:cubicBezTo>
                  <a:pt x="899417" y="1581549"/>
                  <a:pt x="858661" y="1619270"/>
                  <a:pt x="803163" y="1643117"/>
                </a:cubicBezTo>
                <a:cubicBezTo>
                  <a:pt x="734657" y="1672601"/>
                  <a:pt x="788854" y="1545995"/>
                  <a:pt x="618024" y="1634446"/>
                </a:cubicBezTo>
                <a:moveTo>
                  <a:pt x="2169808" y="1964834"/>
                </a:moveTo>
                <a:cubicBezTo>
                  <a:pt x="2149429" y="1948791"/>
                  <a:pt x="1965591" y="1781863"/>
                  <a:pt x="1944346" y="1763653"/>
                </a:cubicBezTo>
                <a:cubicBezTo>
                  <a:pt x="1923968" y="1743274"/>
                  <a:pt x="1936541" y="1698616"/>
                  <a:pt x="1990739" y="1694280"/>
                </a:cubicBezTo>
                <a:cubicBezTo>
                  <a:pt x="2063580" y="1688210"/>
                  <a:pt x="2113009" y="1721162"/>
                  <a:pt x="2204494" y="1784031"/>
                </a:cubicBezTo>
                <a:cubicBezTo>
                  <a:pt x="2369255" y="1896762"/>
                  <a:pt x="2250453" y="2012528"/>
                  <a:pt x="2169808" y="1964834"/>
                </a:cubicBezTo>
                <a:close/>
              </a:path>
            </a:pathLst>
          </a:custGeom>
          <a:solidFill>
            <a:schemeClr val="accent1"/>
          </a:solidFill>
          <a:ln w="4335" cap="flat">
            <a:noFill/>
            <a:prstDash val="solid"/>
            <a:miter/>
          </a:ln>
        </p:spPr>
        <p:txBody>
          <a:bodyPr rtlCol="0" anchor="ctr"/>
          <a:lstStyle/>
          <a:p>
            <a:endParaRPr lang="en-US"/>
          </a:p>
        </p:txBody>
      </p:sp>
    </p:spTree>
    <p:extLst>
      <p:ext uri="{BB962C8B-B14F-4D97-AF65-F5344CB8AC3E}">
        <p14:creationId xmlns:p14="http://schemas.microsoft.com/office/powerpoint/2010/main" val="12792249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 name="מלבן 15">
            <a:extLst>
              <a:ext uri="{FF2B5EF4-FFF2-40B4-BE49-F238E27FC236}">
                <a16:creationId xmlns:a16="http://schemas.microsoft.com/office/drawing/2014/main" id="{FE7B8213-A2F1-4DD9-9415-B25793AC04F0}"/>
              </a:ext>
            </a:extLst>
          </p:cNvPr>
          <p:cNvSpPr/>
          <p:nvPr/>
        </p:nvSpPr>
        <p:spPr>
          <a:xfrm>
            <a:off x="0" y="1817689"/>
            <a:ext cx="8451850" cy="3338512"/>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7" name="Freeform: Shape 26">
            <a:extLst>
              <a:ext uri="{FF2B5EF4-FFF2-40B4-BE49-F238E27FC236}">
                <a16:creationId xmlns:a16="http://schemas.microsoft.com/office/drawing/2014/main" id="{9EB80D6C-EBAC-400D-B84B-DAC5BF97BCB6}"/>
              </a:ext>
            </a:extLst>
          </p:cNvPr>
          <p:cNvSpPr/>
          <p:nvPr/>
        </p:nvSpPr>
        <p:spPr>
          <a:xfrm rot="1740758">
            <a:off x="10077378" y="2400074"/>
            <a:ext cx="2825384" cy="3092891"/>
          </a:xfrm>
          <a:custGeom>
            <a:avLst/>
            <a:gdLst>
              <a:gd name="connsiteX0" fmla="*/ 2621849 w 2825384"/>
              <a:gd name="connsiteY0" fmla="*/ 2586523 h 3092891"/>
              <a:gd name="connsiteX1" fmla="*/ 2612112 w 2825384"/>
              <a:gd name="connsiteY1" fmla="*/ 2611074 h 3092891"/>
              <a:gd name="connsiteX2" fmla="*/ 2650819 w 2825384"/>
              <a:gd name="connsiteY2" fmla="*/ 2656472 h 3092891"/>
              <a:gd name="connsiteX3" fmla="*/ 2691916 w 2825384"/>
              <a:gd name="connsiteY3" fmla="*/ 2614419 h 3092891"/>
              <a:gd name="connsiteX4" fmla="*/ 2648430 w 2825384"/>
              <a:gd name="connsiteY4" fmla="*/ 2576668 h 3092891"/>
              <a:gd name="connsiteX5" fmla="*/ 2621849 w 2825384"/>
              <a:gd name="connsiteY5" fmla="*/ 2586523 h 3092891"/>
              <a:gd name="connsiteX6" fmla="*/ 491988 w 2825384"/>
              <a:gd name="connsiteY6" fmla="*/ 2585807 h 3092891"/>
              <a:gd name="connsiteX7" fmla="*/ 480818 w 2825384"/>
              <a:gd name="connsiteY7" fmla="*/ 2614897 h 3092891"/>
              <a:gd name="connsiteX8" fmla="*/ 519047 w 2825384"/>
              <a:gd name="connsiteY8" fmla="*/ 2652171 h 3092891"/>
              <a:gd name="connsiteX9" fmla="*/ 560144 w 2825384"/>
              <a:gd name="connsiteY9" fmla="*/ 2613942 h 3092891"/>
              <a:gd name="connsiteX10" fmla="*/ 518570 w 2825384"/>
              <a:gd name="connsiteY10" fmla="*/ 2572844 h 3092891"/>
              <a:gd name="connsiteX11" fmla="*/ 491988 w 2825384"/>
              <a:gd name="connsiteY11" fmla="*/ 2585807 h 3092891"/>
              <a:gd name="connsiteX12" fmla="*/ 492526 w 2825384"/>
              <a:gd name="connsiteY12" fmla="*/ 449018 h 3092891"/>
              <a:gd name="connsiteX13" fmla="*/ 480818 w 2825384"/>
              <a:gd name="connsiteY13" fmla="*/ 475479 h 3092891"/>
              <a:gd name="connsiteX14" fmla="*/ 518092 w 2825384"/>
              <a:gd name="connsiteY14" fmla="*/ 514187 h 3092891"/>
              <a:gd name="connsiteX15" fmla="*/ 560145 w 2825384"/>
              <a:gd name="connsiteY15" fmla="*/ 475479 h 3092891"/>
              <a:gd name="connsiteX16" fmla="*/ 520004 w 2825384"/>
              <a:gd name="connsiteY16" fmla="*/ 438684 h 3092891"/>
              <a:gd name="connsiteX17" fmla="*/ 492526 w 2825384"/>
              <a:gd name="connsiteY17" fmla="*/ 449018 h 3092891"/>
              <a:gd name="connsiteX18" fmla="*/ 917589 w 2825384"/>
              <a:gd name="connsiteY18" fmla="*/ 24372 h 3092891"/>
              <a:gd name="connsiteX19" fmla="*/ 973023 w 2825384"/>
              <a:gd name="connsiteY19" fmla="*/ 0 h 3092891"/>
              <a:gd name="connsiteX20" fmla="*/ 993094 w 2825384"/>
              <a:gd name="connsiteY20" fmla="*/ 0 h 3092891"/>
              <a:gd name="connsiteX21" fmla="*/ 1004084 w 2825384"/>
              <a:gd name="connsiteY21" fmla="*/ 35840 h 3092891"/>
              <a:gd name="connsiteX22" fmla="*/ 972545 w 2825384"/>
              <a:gd name="connsiteY22" fmla="*/ 103220 h 3092891"/>
              <a:gd name="connsiteX23" fmla="*/ 794299 w 2825384"/>
              <a:gd name="connsiteY23" fmla="*/ 301536 h 3092891"/>
              <a:gd name="connsiteX24" fmla="*/ 672443 w 2825384"/>
              <a:gd name="connsiteY24" fmla="*/ 396631 h 3092891"/>
              <a:gd name="connsiteX25" fmla="*/ 683912 w 2825384"/>
              <a:gd name="connsiteY25" fmla="*/ 514665 h 3092891"/>
              <a:gd name="connsiteX26" fmla="*/ 689646 w 2825384"/>
              <a:gd name="connsiteY26" fmla="*/ 529000 h 3092891"/>
              <a:gd name="connsiteX27" fmla="*/ 1074331 w 2825384"/>
              <a:gd name="connsiteY27" fmla="*/ 858729 h 3092891"/>
              <a:gd name="connsiteX28" fmla="*/ 1347194 w 2825384"/>
              <a:gd name="connsiteY28" fmla="*/ 1027418 h 3092891"/>
              <a:gd name="connsiteX29" fmla="*/ 1375389 w 2825384"/>
              <a:gd name="connsiteY29" fmla="*/ 1028373 h 3092891"/>
              <a:gd name="connsiteX30" fmla="*/ 1812161 w 2825384"/>
              <a:gd name="connsiteY30" fmla="*/ 1047010 h 3092891"/>
              <a:gd name="connsiteX31" fmla="*/ 1836053 w 2825384"/>
              <a:gd name="connsiteY31" fmla="*/ 1046054 h 3092891"/>
              <a:gd name="connsiteX32" fmla="*/ 1912592 w 2825384"/>
              <a:gd name="connsiteY32" fmla="*/ 1000550 h 3092891"/>
              <a:gd name="connsiteX33" fmla="*/ 2086736 w 2825384"/>
              <a:gd name="connsiteY33" fmla="*/ 1314550 h 3092891"/>
              <a:gd name="connsiteX34" fmla="*/ 2122409 w 2825384"/>
              <a:gd name="connsiteY34" fmla="*/ 1423063 h 3092891"/>
              <a:gd name="connsiteX35" fmla="*/ 2090758 w 2825384"/>
              <a:gd name="connsiteY35" fmla="*/ 1760946 h 3092891"/>
              <a:gd name="connsiteX36" fmla="*/ 2091713 w 2825384"/>
              <a:gd name="connsiteY36" fmla="*/ 1786272 h 3092891"/>
              <a:gd name="connsiteX37" fmla="*/ 2386558 w 2825384"/>
              <a:gd name="connsiteY37" fmla="*/ 2221134 h 3092891"/>
              <a:gd name="connsiteX38" fmla="*/ 2588697 w 2825384"/>
              <a:gd name="connsiteY38" fmla="*/ 2432829 h 3092891"/>
              <a:gd name="connsiteX39" fmla="*/ 2608289 w 2825384"/>
              <a:gd name="connsiteY39" fmla="*/ 2437608 h 3092891"/>
              <a:gd name="connsiteX40" fmla="*/ 2677043 w 2825384"/>
              <a:gd name="connsiteY40" fmla="*/ 2430738 h 3092891"/>
              <a:gd name="connsiteX41" fmla="*/ 2712403 w 2825384"/>
              <a:gd name="connsiteY41" fmla="*/ 2442697 h 3092891"/>
              <a:gd name="connsiteX42" fmla="*/ 2825384 w 2825384"/>
              <a:gd name="connsiteY42" fmla="*/ 2646413 h 3092891"/>
              <a:gd name="connsiteX43" fmla="*/ 2806671 w 2825384"/>
              <a:gd name="connsiteY43" fmla="*/ 2695747 h 3092891"/>
              <a:gd name="connsiteX44" fmla="*/ 2765507 w 2825384"/>
              <a:gd name="connsiteY44" fmla="*/ 2743444 h 3092891"/>
              <a:gd name="connsiteX45" fmla="*/ 2561458 w 2825384"/>
              <a:gd name="connsiteY45" fmla="*/ 2761603 h 3092891"/>
              <a:gd name="connsiteX46" fmla="*/ 2495991 w 2825384"/>
              <a:gd name="connsiteY46" fmla="*/ 2851442 h 3092891"/>
              <a:gd name="connsiteX47" fmla="*/ 2279038 w 2825384"/>
              <a:gd name="connsiteY47" fmla="*/ 3055492 h 3092891"/>
              <a:gd name="connsiteX48" fmla="*/ 2215003 w 2825384"/>
              <a:gd name="connsiteY48" fmla="*/ 3088465 h 3092891"/>
              <a:gd name="connsiteX49" fmla="*/ 2180596 w 2825384"/>
              <a:gd name="connsiteY49" fmla="*/ 3086554 h 3092891"/>
              <a:gd name="connsiteX50" fmla="*/ 2176773 w 2825384"/>
              <a:gd name="connsiteY50" fmla="*/ 3052626 h 3092891"/>
              <a:gd name="connsiteX51" fmla="*/ 2217393 w 2825384"/>
              <a:gd name="connsiteY51" fmla="*/ 2971865 h 3092891"/>
              <a:gd name="connsiteX52" fmla="*/ 2488822 w 2825384"/>
              <a:gd name="connsiteY52" fmla="*/ 2699002 h 3092891"/>
              <a:gd name="connsiteX53" fmla="*/ 2493601 w 2825384"/>
              <a:gd name="connsiteY53" fmla="*/ 2695179 h 3092891"/>
              <a:gd name="connsiteX54" fmla="*/ 2472574 w 2825384"/>
              <a:gd name="connsiteY54" fmla="*/ 2623499 h 3092891"/>
              <a:gd name="connsiteX55" fmla="*/ 2476875 w 2825384"/>
              <a:gd name="connsiteY55" fmla="*/ 2571889 h 3092891"/>
              <a:gd name="connsiteX56" fmla="*/ 2473053 w 2825384"/>
              <a:gd name="connsiteY56" fmla="*/ 2558031 h 3092891"/>
              <a:gd name="connsiteX57" fmla="*/ 1988016 w 2825384"/>
              <a:gd name="connsiteY57" fmla="*/ 2137506 h 3092891"/>
              <a:gd name="connsiteX58" fmla="*/ 1840354 w 2825384"/>
              <a:gd name="connsiteY58" fmla="*/ 2045278 h 3092891"/>
              <a:gd name="connsiteX59" fmla="*/ 1819806 w 2825384"/>
              <a:gd name="connsiteY59" fmla="*/ 2045755 h 3092891"/>
              <a:gd name="connsiteX60" fmla="*/ 1324734 w 2825384"/>
              <a:gd name="connsiteY60" fmla="*/ 2045278 h 3092891"/>
              <a:gd name="connsiteX61" fmla="*/ 1304186 w 2825384"/>
              <a:gd name="connsiteY61" fmla="*/ 2045755 h 3092891"/>
              <a:gd name="connsiteX62" fmla="*/ 858812 w 2825384"/>
              <a:gd name="connsiteY62" fmla="*/ 2375485 h 3092891"/>
              <a:gd name="connsiteX63" fmla="*/ 687735 w 2825384"/>
              <a:gd name="connsiteY63" fmla="*/ 2547995 h 3092891"/>
              <a:gd name="connsiteX64" fmla="*/ 682478 w 2825384"/>
              <a:gd name="connsiteY64" fmla="*/ 2565677 h 3092891"/>
              <a:gd name="connsiteX65" fmla="*/ 670531 w 2825384"/>
              <a:gd name="connsiteY65" fmla="*/ 2692312 h 3092891"/>
              <a:gd name="connsiteX66" fmla="*/ 737911 w 2825384"/>
              <a:gd name="connsiteY66" fmla="*/ 2736754 h 3092891"/>
              <a:gd name="connsiteX67" fmla="*/ 971588 w 2825384"/>
              <a:gd name="connsiteY67" fmla="*/ 2957051 h 3092891"/>
              <a:gd name="connsiteX68" fmla="*/ 1007429 w 2825384"/>
              <a:gd name="connsiteY68" fmla="*/ 3019175 h 3092891"/>
              <a:gd name="connsiteX69" fmla="*/ 1006474 w 2825384"/>
              <a:gd name="connsiteY69" fmla="*/ 3055492 h 3092891"/>
              <a:gd name="connsiteX70" fmla="*/ 971111 w 2825384"/>
              <a:gd name="connsiteY70" fmla="*/ 3059793 h 3092891"/>
              <a:gd name="connsiteX71" fmla="*/ 870281 w 2825384"/>
              <a:gd name="connsiteY71" fmla="*/ 3012006 h 3092891"/>
              <a:gd name="connsiteX72" fmla="*/ 607931 w 2825384"/>
              <a:gd name="connsiteY72" fmla="*/ 2764948 h 3092891"/>
              <a:gd name="connsiteX73" fmla="*/ 604586 w 2825384"/>
              <a:gd name="connsiteY73" fmla="*/ 2761125 h 3092891"/>
              <a:gd name="connsiteX74" fmla="*/ 388589 w 2825384"/>
              <a:gd name="connsiteY74" fmla="*/ 2735320 h 3092891"/>
              <a:gd name="connsiteX75" fmla="*/ 361351 w 2825384"/>
              <a:gd name="connsiteY75" fmla="*/ 2513589 h 3092891"/>
              <a:gd name="connsiteX76" fmla="*/ 348926 w 2825384"/>
              <a:gd name="connsiteY76" fmla="*/ 2506899 h 3092891"/>
              <a:gd name="connsiteX77" fmla="*/ 27321 w 2825384"/>
              <a:gd name="connsiteY77" fmla="*/ 2221612 h 3092891"/>
              <a:gd name="connsiteX78" fmla="*/ 2471 w 2825384"/>
              <a:gd name="connsiteY78" fmla="*/ 2170480 h 3092891"/>
              <a:gd name="connsiteX79" fmla="*/ 32100 w 2825384"/>
              <a:gd name="connsiteY79" fmla="*/ 2136551 h 3092891"/>
              <a:gd name="connsiteX80" fmla="*/ 108080 w 2825384"/>
              <a:gd name="connsiteY80" fmla="*/ 2165701 h 3092891"/>
              <a:gd name="connsiteX81" fmla="*/ 322166 w 2825384"/>
              <a:gd name="connsiteY81" fmla="*/ 2333433 h 3092891"/>
              <a:gd name="connsiteX82" fmla="*/ 376642 w 2825384"/>
              <a:gd name="connsiteY82" fmla="*/ 2391733 h 3092891"/>
              <a:gd name="connsiteX83" fmla="*/ 424429 w 2825384"/>
              <a:gd name="connsiteY83" fmla="*/ 2454812 h 3092891"/>
              <a:gd name="connsiteX84" fmla="*/ 556799 w 2825384"/>
              <a:gd name="connsiteY84" fmla="*/ 2439519 h 3092891"/>
              <a:gd name="connsiteX85" fmla="*/ 567312 w 2825384"/>
              <a:gd name="connsiteY85" fmla="*/ 2436175 h 3092891"/>
              <a:gd name="connsiteX86" fmla="*/ 1011252 w 2825384"/>
              <a:gd name="connsiteY86" fmla="*/ 1876112 h 3092891"/>
              <a:gd name="connsiteX87" fmla="*/ 1059517 w 2825384"/>
              <a:gd name="connsiteY87" fmla="*/ 1781972 h 3092891"/>
              <a:gd name="connsiteX88" fmla="*/ 1059517 w 2825384"/>
              <a:gd name="connsiteY88" fmla="*/ 1764769 h 3092891"/>
              <a:gd name="connsiteX89" fmla="*/ 1082454 w 2825384"/>
              <a:gd name="connsiteY89" fmla="*/ 1280688 h 3092891"/>
              <a:gd name="connsiteX90" fmla="*/ 1080543 w 2825384"/>
              <a:gd name="connsiteY90" fmla="*/ 1262529 h 3092891"/>
              <a:gd name="connsiteX91" fmla="*/ 746991 w 2825384"/>
              <a:gd name="connsiteY91" fmla="*/ 811898 h 3092891"/>
              <a:gd name="connsiteX92" fmla="*/ 578781 w 2825384"/>
              <a:gd name="connsiteY92" fmla="*/ 647512 h 3092891"/>
              <a:gd name="connsiteX93" fmla="*/ 563011 w 2825384"/>
              <a:gd name="connsiteY93" fmla="*/ 642733 h 3092891"/>
              <a:gd name="connsiteX94" fmla="*/ 411527 w 2825384"/>
              <a:gd name="connsiteY94" fmla="*/ 621229 h 3092891"/>
              <a:gd name="connsiteX95" fmla="*/ 405314 w 2825384"/>
              <a:gd name="connsiteY95" fmla="*/ 629831 h 3092891"/>
              <a:gd name="connsiteX96" fmla="*/ 121461 w 2825384"/>
              <a:gd name="connsiteY96" fmla="*/ 910340 h 3092891"/>
              <a:gd name="connsiteX97" fmla="*/ 61249 w 2825384"/>
              <a:gd name="connsiteY97" fmla="*/ 939968 h 3092891"/>
              <a:gd name="connsiteX98" fmla="*/ 22542 w 2825384"/>
              <a:gd name="connsiteY98" fmla="*/ 938534 h 3092891"/>
              <a:gd name="connsiteX99" fmla="*/ 21109 w 2825384"/>
              <a:gd name="connsiteY99" fmla="*/ 898871 h 3092891"/>
              <a:gd name="connsiteX100" fmla="*/ 70329 w 2825384"/>
              <a:gd name="connsiteY100" fmla="*/ 811421 h 3092891"/>
              <a:gd name="connsiteX101" fmla="*/ 347014 w 2825384"/>
              <a:gd name="connsiteY101" fmla="*/ 554806 h 3092891"/>
              <a:gd name="connsiteX102" fmla="*/ 350360 w 2825384"/>
              <a:gd name="connsiteY102" fmla="*/ 552416 h 3092891"/>
              <a:gd name="connsiteX103" fmla="*/ 404836 w 2825384"/>
              <a:gd name="connsiteY103" fmla="*/ 330686 h 3092891"/>
              <a:gd name="connsiteX104" fmla="*/ 609842 w 2825384"/>
              <a:gd name="connsiteY104" fmla="*/ 323039 h 3092891"/>
              <a:gd name="connsiteX105" fmla="*/ 644249 w 2825384"/>
              <a:gd name="connsiteY105" fmla="*/ 273819 h 3092891"/>
              <a:gd name="connsiteX106" fmla="*/ 917589 w 2825384"/>
              <a:gd name="connsiteY106" fmla="*/ 24372 h 3092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2825384" h="3092891">
                <a:moveTo>
                  <a:pt x="2621849" y="2586523"/>
                </a:moveTo>
                <a:cubicBezTo>
                  <a:pt x="2615457" y="2592557"/>
                  <a:pt x="2611873" y="2601039"/>
                  <a:pt x="2612112" y="2611074"/>
                </a:cubicBezTo>
                <a:cubicBezTo>
                  <a:pt x="2612590" y="2638791"/>
                  <a:pt x="2627882" y="2656950"/>
                  <a:pt x="2650819" y="2656472"/>
                </a:cubicBezTo>
                <a:cubicBezTo>
                  <a:pt x="2673279" y="2655994"/>
                  <a:pt x="2692395" y="2636402"/>
                  <a:pt x="2691916" y="2614419"/>
                </a:cubicBezTo>
                <a:cubicBezTo>
                  <a:pt x="2691438" y="2593871"/>
                  <a:pt x="2671368" y="2576190"/>
                  <a:pt x="2648430" y="2576668"/>
                </a:cubicBezTo>
                <a:cubicBezTo>
                  <a:pt x="2637439" y="2576906"/>
                  <a:pt x="2628240" y="2580491"/>
                  <a:pt x="2621849" y="2586523"/>
                </a:cubicBezTo>
                <a:close/>
                <a:moveTo>
                  <a:pt x="491988" y="2585807"/>
                </a:moveTo>
                <a:cubicBezTo>
                  <a:pt x="484999" y="2593512"/>
                  <a:pt x="480579" y="2603906"/>
                  <a:pt x="480818" y="2614897"/>
                </a:cubicBezTo>
                <a:cubicBezTo>
                  <a:pt x="480818" y="2635924"/>
                  <a:pt x="498022" y="2652649"/>
                  <a:pt x="519047" y="2652171"/>
                </a:cubicBezTo>
                <a:cubicBezTo>
                  <a:pt x="541029" y="2652171"/>
                  <a:pt x="560144" y="2634490"/>
                  <a:pt x="560144" y="2613942"/>
                </a:cubicBezTo>
                <a:cubicBezTo>
                  <a:pt x="560144" y="2591482"/>
                  <a:pt x="540551" y="2572844"/>
                  <a:pt x="518570" y="2572844"/>
                </a:cubicBezTo>
                <a:cubicBezTo>
                  <a:pt x="508535" y="2573083"/>
                  <a:pt x="498977" y="2578101"/>
                  <a:pt x="491988" y="2585807"/>
                </a:cubicBezTo>
                <a:close/>
                <a:moveTo>
                  <a:pt x="492526" y="449018"/>
                </a:moveTo>
                <a:cubicBezTo>
                  <a:pt x="485478" y="455648"/>
                  <a:pt x="481057" y="464966"/>
                  <a:pt x="480818" y="475479"/>
                </a:cubicBezTo>
                <a:cubicBezTo>
                  <a:pt x="480340" y="496506"/>
                  <a:pt x="497065" y="513708"/>
                  <a:pt x="518092" y="514187"/>
                </a:cubicBezTo>
                <a:cubicBezTo>
                  <a:pt x="538640" y="514187"/>
                  <a:pt x="559188" y="495072"/>
                  <a:pt x="560145" y="475479"/>
                </a:cubicBezTo>
                <a:cubicBezTo>
                  <a:pt x="560623" y="457320"/>
                  <a:pt x="541030" y="439161"/>
                  <a:pt x="520004" y="438684"/>
                </a:cubicBezTo>
                <a:cubicBezTo>
                  <a:pt x="509252" y="438445"/>
                  <a:pt x="499574" y="442387"/>
                  <a:pt x="492526" y="449018"/>
                </a:cubicBezTo>
                <a:close/>
                <a:moveTo>
                  <a:pt x="917589" y="24372"/>
                </a:moveTo>
                <a:cubicBezTo>
                  <a:pt x="934794" y="14335"/>
                  <a:pt x="954386" y="8124"/>
                  <a:pt x="973023" y="0"/>
                </a:cubicBezTo>
                <a:cubicBezTo>
                  <a:pt x="979713" y="0"/>
                  <a:pt x="986403" y="0"/>
                  <a:pt x="993094" y="0"/>
                </a:cubicBezTo>
                <a:cubicBezTo>
                  <a:pt x="1007429" y="8602"/>
                  <a:pt x="1009341" y="22460"/>
                  <a:pt x="1004084" y="35840"/>
                </a:cubicBezTo>
                <a:cubicBezTo>
                  <a:pt x="995005" y="58778"/>
                  <a:pt x="985446" y="82194"/>
                  <a:pt x="972545" y="103220"/>
                </a:cubicBezTo>
                <a:cubicBezTo>
                  <a:pt x="924758" y="179678"/>
                  <a:pt x="862635" y="243713"/>
                  <a:pt x="794299" y="301536"/>
                </a:cubicBezTo>
                <a:cubicBezTo>
                  <a:pt x="755592" y="334508"/>
                  <a:pt x="714017" y="364136"/>
                  <a:pt x="672443" y="396631"/>
                </a:cubicBezTo>
                <a:cubicBezTo>
                  <a:pt x="690125" y="434383"/>
                  <a:pt x="693947" y="473567"/>
                  <a:pt x="683912" y="514665"/>
                </a:cubicBezTo>
                <a:cubicBezTo>
                  <a:pt x="682956" y="518966"/>
                  <a:pt x="686302" y="525656"/>
                  <a:pt x="689646" y="529000"/>
                </a:cubicBezTo>
                <a:cubicBezTo>
                  <a:pt x="811503" y="646557"/>
                  <a:pt x="938138" y="757900"/>
                  <a:pt x="1074331" y="858729"/>
                </a:cubicBezTo>
                <a:cubicBezTo>
                  <a:pt x="1160347" y="922287"/>
                  <a:pt x="1249708" y="981542"/>
                  <a:pt x="1347194" y="1027418"/>
                </a:cubicBezTo>
                <a:cubicBezTo>
                  <a:pt x="1357229" y="1032196"/>
                  <a:pt x="1365352" y="1032197"/>
                  <a:pt x="1375389" y="1028373"/>
                </a:cubicBezTo>
                <a:cubicBezTo>
                  <a:pt x="1523528" y="973897"/>
                  <a:pt x="1669277" y="980587"/>
                  <a:pt x="1812161" y="1047010"/>
                </a:cubicBezTo>
                <a:cubicBezTo>
                  <a:pt x="1821240" y="1051311"/>
                  <a:pt x="1827930" y="1050833"/>
                  <a:pt x="1836053" y="1046054"/>
                </a:cubicBezTo>
                <a:lnTo>
                  <a:pt x="1912592" y="1000550"/>
                </a:lnTo>
                <a:lnTo>
                  <a:pt x="2086736" y="1314550"/>
                </a:lnTo>
                <a:lnTo>
                  <a:pt x="2122409" y="1423063"/>
                </a:lnTo>
                <a:cubicBezTo>
                  <a:pt x="2147206" y="1535422"/>
                  <a:pt x="2135916" y="1648049"/>
                  <a:pt x="2090758" y="1760946"/>
                </a:cubicBezTo>
                <a:cubicBezTo>
                  <a:pt x="2086934" y="1770503"/>
                  <a:pt x="2087412" y="1777671"/>
                  <a:pt x="2091713" y="1786272"/>
                </a:cubicBezTo>
                <a:cubicBezTo>
                  <a:pt x="2171995" y="1943492"/>
                  <a:pt x="2272826" y="2086853"/>
                  <a:pt x="2386558" y="2221134"/>
                </a:cubicBezTo>
                <a:cubicBezTo>
                  <a:pt x="2449636" y="2295681"/>
                  <a:pt x="2517494" y="2365927"/>
                  <a:pt x="2588697" y="2432829"/>
                </a:cubicBezTo>
                <a:cubicBezTo>
                  <a:pt x="2594909" y="2438564"/>
                  <a:pt x="2599687" y="2440475"/>
                  <a:pt x="2608289" y="2437608"/>
                </a:cubicBezTo>
                <a:cubicBezTo>
                  <a:pt x="2631705" y="2430201"/>
                  <a:pt x="2654642" y="2428051"/>
                  <a:pt x="2677043" y="2430738"/>
                </a:cubicBezTo>
                <a:lnTo>
                  <a:pt x="2712403" y="2442697"/>
                </a:lnTo>
                <a:lnTo>
                  <a:pt x="2825384" y="2646413"/>
                </a:lnTo>
                <a:lnTo>
                  <a:pt x="2806671" y="2695747"/>
                </a:lnTo>
                <a:cubicBezTo>
                  <a:pt x="2796569" y="2712562"/>
                  <a:pt x="2782949" y="2728511"/>
                  <a:pt x="2765507" y="2743444"/>
                </a:cubicBezTo>
                <a:cubicBezTo>
                  <a:pt x="2702907" y="2796966"/>
                  <a:pt x="2632660" y="2799355"/>
                  <a:pt x="2561458" y="2761603"/>
                </a:cubicBezTo>
                <a:cubicBezTo>
                  <a:pt x="2539476" y="2791709"/>
                  <a:pt x="2518928" y="2822770"/>
                  <a:pt x="2495991" y="2851442"/>
                </a:cubicBezTo>
                <a:cubicBezTo>
                  <a:pt x="2433389" y="2929813"/>
                  <a:pt x="2362664" y="3000059"/>
                  <a:pt x="2279038" y="3055492"/>
                </a:cubicBezTo>
                <a:cubicBezTo>
                  <a:pt x="2258967" y="3068872"/>
                  <a:pt x="2236985" y="3078430"/>
                  <a:pt x="2215003" y="3088465"/>
                </a:cubicBezTo>
                <a:cubicBezTo>
                  <a:pt x="2204011" y="3093244"/>
                  <a:pt x="2191110" y="3096111"/>
                  <a:pt x="2180596" y="3086554"/>
                </a:cubicBezTo>
                <a:cubicBezTo>
                  <a:pt x="2170083" y="3076996"/>
                  <a:pt x="2171995" y="3063616"/>
                  <a:pt x="2176773" y="3052626"/>
                </a:cubicBezTo>
                <a:cubicBezTo>
                  <a:pt x="2189198" y="3025386"/>
                  <a:pt x="2200668" y="2996714"/>
                  <a:pt x="2217393" y="2971865"/>
                </a:cubicBezTo>
                <a:cubicBezTo>
                  <a:pt x="2291462" y="2864823"/>
                  <a:pt x="2379390" y="2771160"/>
                  <a:pt x="2488822" y="2699002"/>
                </a:cubicBezTo>
                <a:cubicBezTo>
                  <a:pt x="2490255" y="2698046"/>
                  <a:pt x="2491211" y="2697091"/>
                  <a:pt x="2493601" y="2695179"/>
                </a:cubicBezTo>
                <a:cubicBezTo>
                  <a:pt x="2480699" y="2672719"/>
                  <a:pt x="2472574" y="2648826"/>
                  <a:pt x="2472574" y="2623499"/>
                </a:cubicBezTo>
                <a:cubicBezTo>
                  <a:pt x="2472574" y="2606295"/>
                  <a:pt x="2475920" y="2589092"/>
                  <a:pt x="2476875" y="2571889"/>
                </a:cubicBezTo>
                <a:cubicBezTo>
                  <a:pt x="2477353" y="2567111"/>
                  <a:pt x="2475919" y="2560898"/>
                  <a:pt x="2473053" y="2558031"/>
                </a:cubicBezTo>
                <a:cubicBezTo>
                  <a:pt x="2321090" y="2406546"/>
                  <a:pt x="2164350" y="2260319"/>
                  <a:pt x="1988016" y="2137506"/>
                </a:cubicBezTo>
                <a:cubicBezTo>
                  <a:pt x="1940229" y="2104533"/>
                  <a:pt x="1889574" y="2076339"/>
                  <a:pt x="1840354" y="2045278"/>
                </a:cubicBezTo>
                <a:cubicBezTo>
                  <a:pt x="1832709" y="2040499"/>
                  <a:pt x="1826974" y="2041933"/>
                  <a:pt x="1819806" y="2045755"/>
                </a:cubicBezTo>
                <a:cubicBezTo>
                  <a:pt x="1654941" y="2126038"/>
                  <a:pt x="1489599" y="2125560"/>
                  <a:pt x="1324734" y="2045278"/>
                </a:cubicBezTo>
                <a:cubicBezTo>
                  <a:pt x="1317087" y="2041455"/>
                  <a:pt x="1311832" y="2041454"/>
                  <a:pt x="1304186" y="2045755"/>
                </a:cubicBezTo>
                <a:cubicBezTo>
                  <a:pt x="1142188" y="2137506"/>
                  <a:pt x="994526" y="2248850"/>
                  <a:pt x="858812" y="2375485"/>
                </a:cubicBezTo>
                <a:cubicBezTo>
                  <a:pt x="799556" y="2430918"/>
                  <a:pt x="744602" y="2490174"/>
                  <a:pt x="687735" y="2547995"/>
                </a:cubicBezTo>
                <a:cubicBezTo>
                  <a:pt x="682478" y="2553252"/>
                  <a:pt x="681045" y="2558031"/>
                  <a:pt x="682478" y="2565677"/>
                </a:cubicBezTo>
                <a:cubicBezTo>
                  <a:pt x="692035" y="2614897"/>
                  <a:pt x="691080" y="2620154"/>
                  <a:pt x="670531" y="2692312"/>
                </a:cubicBezTo>
                <a:cubicBezTo>
                  <a:pt x="692992" y="2707126"/>
                  <a:pt x="715929" y="2721462"/>
                  <a:pt x="737911" y="2736754"/>
                </a:cubicBezTo>
                <a:cubicBezTo>
                  <a:pt x="825838" y="2799355"/>
                  <a:pt x="906598" y="2870079"/>
                  <a:pt x="971588" y="2957051"/>
                </a:cubicBezTo>
                <a:cubicBezTo>
                  <a:pt x="985925" y="2976167"/>
                  <a:pt x="996917" y="2998148"/>
                  <a:pt x="1007429" y="3019175"/>
                </a:cubicBezTo>
                <a:cubicBezTo>
                  <a:pt x="1013164" y="3030643"/>
                  <a:pt x="1016509" y="3044501"/>
                  <a:pt x="1006474" y="3055492"/>
                </a:cubicBezTo>
                <a:cubicBezTo>
                  <a:pt x="996917" y="3066005"/>
                  <a:pt x="983536" y="3062660"/>
                  <a:pt x="971111" y="3059793"/>
                </a:cubicBezTo>
                <a:cubicBezTo>
                  <a:pt x="934315" y="3051191"/>
                  <a:pt x="901820" y="3032555"/>
                  <a:pt x="870281" y="3012006"/>
                </a:cubicBezTo>
                <a:cubicBezTo>
                  <a:pt x="768017" y="2945105"/>
                  <a:pt x="680567" y="2862434"/>
                  <a:pt x="607931" y="2764948"/>
                </a:cubicBezTo>
                <a:cubicBezTo>
                  <a:pt x="606975" y="2763515"/>
                  <a:pt x="605542" y="2762559"/>
                  <a:pt x="604586" y="2761125"/>
                </a:cubicBezTo>
                <a:cubicBezTo>
                  <a:pt x="534817" y="2806044"/>
                  <a:pt x="440677" y="2787885"/>
                  <a:pt x="388589" y="2735320"/>
                </a:cubicBezTo>
                <a:cubicBezTo>
                  <a:pt x="339369" y="2686100"/>
                  <a:pt x="313085" y="2603906"/>
                  <a:pt x="361351" y="2513589"/>
                </a:cubicBezTo>
                <a:cubicBezTo>
                  <a:pt x="357050" y="2511200"/>
                  <a:pt x="352749" y="2509289"/>
                  <a:pt x="348926" y="2506899"/>
                </a:cubicBezTo>
                <a:cubicBezTo>
                  <a:pt x="220857" y="2435219"/>
                  <a:pt x="112859" y="2341078"/>
                  <a:pt x="27321" y="2221612"/>
                </a:cubicBezTo>
                <a:cubicBezTo>
                  <a:pt x="16330" y="2206320"/>
                  <a:pt x="8683" y="2188161"/>
                  <a:pt x="2471" y="2170480"/>
                </a:cubicBezTo>
                <a:cubicBezTo>
                  <a:pt x="-5652" y="2145630"/>
                  <a:pt x="6773" y="2130339"/>
                  <a:pt x="32100" y="2136551"/>
                </a:cubicBezTo>
                <a:cubicBezTo>
                  <a:pt x="58383" y="2143241"/>
                  <a:pt x="84665" y="2152798"/>
                  <a:pt x="108080" y="2165701"/>
                </a:cubicBezTo>
                <a:cubicBezTo>
                  <a:pt x="188840" y="2209187"/>
                  <a:pt x="257175" y="2269398"/>
                  <a:pt x="322166" y="2333433"/>
                </a:cubicBezTo>
                <a:cubicBezTo>
                  <a:pt x="341280" y="2352070"/>
                  <a:pt x="359440" y="2371185"/>
                  <a:pt x="376642" y="2391733"/>
                </a:cubicBezTo>
                <a:cubicBezTo>
                  <a:pt x="393368" y="2411804"/>
                  <a:pt x="408182" y="2433307"/>
                  <a:pt x="424429" y="2454812"/>
                </a:cubicBezTo>
                <a:cubicBezTo>
                  <a:pt x="465526" y="2431395"/>
                  <a:pt x="510446" y="2428528"/>
                  <a:pt x="556799" y="2439519"/>
                </a:cubicBezTo>
                <a:cubicBezTo>
                  <a:pt x="560145" y="2440475"/>
                  <a:pt x="565401" y="2438564"/>
                  <a:pt x="567312" y="2436175"/>
                </a:cubicBezTo>
                <a:cubicBezTo>
                  <a:pt x="732655" y="2263186"/>
                  <a:pt x="889874" y="2083985"/>
                  <a:pt x="1011252" y="1876112"/>
                </a:cubicBezTo>
                <a:cubicBezTo>
                  <a:pt x="1028933" y="1845529"/>
                  <a:pt x="1043746" y="1813511"/>
                  <a:pt x="1059517" y="1781972"/>
                </a:cubicBezTo>
                <a:cubicBezTo>
                  <a:pt x="1061907" y="1777193"/>
                  <a:pt x="1061907" y="1770025"/>
                  <a:pt x="1059517" y="1764769"/>
                </a:cubicBezTo>
                <a:cubicBezTo>
                  <a:pt x="992615" y="1599904"/>
                  <a:pt x="998827" y="1438384"/>
                  <a:pt x="1082454" y="1280688"/>
                </a:cubicBezTo>
                <a:cubicBezTo>
                  <a:pt x="1086277" y="1273042"/>
                  <a:pt x="1083888" y="1268263"/>
                  <a:pt x="1080543" y="1262529"/>
                </a:cubicBezTo>
                <a:cubicBezTo>
                  <a:pt x="987358" y="1099098"/>
                  <a:pt x="876493" y="948569"/>
                  <a:pt x="746991" y="811898"/>
                </a:cubicBezTo>
                <a:cubicBezTo>
                  <a:pt x="692991" y="755033"/>
                  <a:pt x="635169" y="701989"/>
                  <a:pt x="578781" y="647512"/>
                </a:cubicBezTo>
                <a:cubicBezTo>
                  <a:pt x="574958" y="644167"/>
                  <a:pt x="567312" y="641299"/>
                  <a:pt x="563011" y="642733"/>
                </a:cubicBezTo>
                <a:cubicBezTo>
                  <a:pt x="506145" y="658025"/>
                  <a:pt x="462659" y="652768"/>
                  <a:pt x="411527" y="621229"/>
                </a:cubicBezTo>
                <a:cubicBezTo>
                  <a:pt x="409615" y="624097"/>
                  <a:pt x="407226" y="626964"/>
                  <a:pt x="405314" y="629831"/>
                </a:cubicBezTo>
                <a:cubicBezTo>
                  <a:pt x="330767" y="742608"/>
                  <a:pt x="235671" y="836749"/>
                  <a:pt x="121461" y="910340"/>
                </a:cubicBezTo>
                <a:cubicBezTo>
                  <a:pt x="102824" y="922287"/>
                  <a:pt x="81798" y="931366"/>
                  <a:pt x="61249" y="939968"/>
                </a:cubicBezTo>
                <a:cubicBezTo>
                  <a:pt x="48824" y="945224"/>
                  <a:pt x="34011" y="950003"/>
                  <a:pt x="22542" y="938534"/>
                </a:cubicBezTo>
                <a:cubicBezTo>
                  <a:pt x="10595" y="926588"/>
                  <a:pt x="14895" y="910818"/>
                  <a:pt x="21109" y="898871"/>
                </a:cubicBezTo>
                <a:cubicBezTo>
                  <a:pt x="36400" y="868765"/>
                  <a:pt x="50736" y="838181"/>
                  <a:pt x="70329" y="811421"/>
                </a:cubicBezTo>
                <a:cubicBezTo>
                  <a:pt x="146310" y="708201"/>
                  <a:pt x="238539" y="622663"/>
                  <a:pt x="347014" y="554806"/>
                </a:cubicBezTo>
                <a:cubicBezTo>
                  <a:pt x="347970" y="554327"/>
                  <a:pt x="348926" y="553372"/>
                  <a:pt x="350360" y="552416"/>
                </a:cubicBezTo>
                <a:cubicBezTo>
                  <a:pt x="316432" y="465922"/>
                  <a:pt x="329333" y="388507"/>
                  <a:pt x="404836" y="330686"/>
                </a:cubicBezTo>
                <a:cubicBezTo>
                  <a:pt x="468872" y="281465"/>
                  <a:pt x="539118" y="282898"/>
                  <a:pt x="609842" y="323039"/>
                </a:cubicBezTo>
                <a:cubicBezTo>
                  <a:pt x="621312" y="306792"/>
                  <a:pt x="631825" y="290066"/>
                  <a:pt x="644249" y="273819"/>
                </a:cubicBezTo>
                <a:cubicBezTo>
                  <a:pt x="720708" y="174900"/>
                  <a:pt x="809113" y="88405"/>
                  <a:pt x="917589" y="24372"/>
                </a:cubicBezTo>
                <a:close/>
              </a:path>
            </a:pathLst>
          </a:custGeom>
          <a:solidFill>
            <a:schemeClr val="bg1">
              <a:alpha val="20000"/>
            </a:schemeClr>
          </a:solidFill>
          <a:ln w="4976" cap="flat">
            <a:noFill/>
            <a:prstDash val="solid"/>
            <a:miter/>
          </a:ln>
        </p:spPr>
        <p:txBody>
          <a:bodyPr wrap="square" rtlCol="0" anchor="ctr">
            <a:noAutofit/>
          </a:bodyPr>
          <a:lstStyle/>
          <a:p>
            <a:endParaRPr lang="en-US"/>
          </a:p>
        </p:txBody>
      </p:sp>
      <p:sp>
        <p:nvSpPr>
          <p:cNvPr id="30" name="TextBox 29">
            <a:extLst>
              <a:ext uri="{FF2B5EF4-FFF2-40B4-BE49-F238E27FC236}">
                <a16:creationId xmlns:a16="http://schemas.microsoft.com/office/drawing/2014/main" id="{80DB7843-0FE8-4C4A-8B39-F0CE74631F4B}"/>
              </a:ext>
            </a:extLst>
          </p:cNvPr>
          <p:cNvSpPr txBox="1"/>
          <p:nvPr/>
        </p:nvSpPr>
        <p:spPr>
          <a:xfrm>
            <a:off x="5303164" y="130101"/>
            <a:ext cx="4956403" cy="1200329"/>
          </a:xfrm>
          <a:prstGeom prst="rect">
            <a:avLst/>
          </a:prstGeom>
          <a:noFill/>
        </p:spPr>
        <p:txBody>
          <a:bodyPr wrap="square" rtlCol="0" anchor="ctr">
            <a:spAutoFit/>
          </a:bodyPr>
          <a:lstStyle/>
          <a:p>
            <a:pPr algn="dist"/>
            <a:r>
              <a:rPr lang="en-US" altLang="ko-KR" sz="7200" b="1" dirty="0">
                <a:solidFill>
                  <a:schemeClr val="accent2"/>
                </a:solidFill>
                <a:latin typeface="+mj-lt"/>
                <a:cs typeface="Arial" pitchFamily="34" charset="0"/>
              </a:rPr>
              <a:t>DRONES</a:t>
            </a:r>
          </a:p>
        </p:txBody>
      </p:sp>
      <p:sp>
        <p:nvSpPr>
          <p:cNvPr id="31" name="TextBox 30">
            <a:extLst>
              <a:ext uri="{FF2B5EF4-FFF2-40B4-BE49-F238E27FC236}">
                <a16:creationId xmlns:a16="http://schemas.microsoft.com/office/drawing/2014/main" id="{17C98BD1-C99E-4E10-9FBB-ACA6EB934868}"/>
              </a:ext>
            </a:extLst>
          </p:cNvPr>
          <p:cNvSpPr txBox="1"/>
          <p:nvPr/>
        </p:nvSpPr>
        <p:spPr>
          <a:xfrm>
            <a:off x="6163056" y="1149688"/>
            <a:ext cx="5607503" cy="584775"/>
          </a:xfrm>
          <a:prstGeom prst="rect">
            <a:avLst/>
          </a:prstGeom>
          <a:noFill/>
        </p:spPr>
        <p:txBody>
          <a:bodyPr wrap="square" rtlCol="0" anchor="ctr">
            <a:spAutoFit/>
          </a:bodyPr>
          <a:lstStyle/>
          <a:p>
            <a:pPr algn="dist"/>
            <a:r>
              <a:rPr lang="en-GB" altLang="ko-KR" sz="3200" b="1" dirty="0">
                <a:solidFill>
                  <a:schemeClr val="accent2"/>
                </a:solidFill>
                <a:cs typeface="Arial" pitchFamily="34" charset="0"/>
              </a:rPr>
              <a:t>U</a:t>
            </a:r>
            <a:r>
              <a:rPr lang="en-US" altLang="ko-KR" sz="3200" b="1" dirty="0">
                <a:solidFill>
                  <a:schemeClr val="accent2"/>
                </a:solidFill>
                <a:cs typeface="Arial" pitchFamily="34" charset="0"/>
              </a:rPr>
              <a:t>SES IN THE MARKET</a:t>
            </a:r>
            <a:endParaRPr lang="ko-KR" altLang="en-US" sz="3200" b="1" dirty="0">
              <a:solidFill>
                <a:schemeClr val="accent2"/>
              </a:solidFill>
              <a:cs typeface="Arial" pitchFamily="34" charset="0"/>
            </a:endParaRPr>
          </a:p>
        </p:txBody>
      </p:sp>
      <p:pic>
        <p:nvPicPr>
          <p:cNvPr id="9" name="תמונה 8" descr="תמונה שמכילה חוץ, כביש, מכונית, איש&#10;&#10;התיאור נוצר באופן אוטומטי">
            <a:extLst>
              <a:ext uri="{FF2B5EF4-FFF2-40B4-BE49-F238E27FC236}">
                <a16:creationId xmlns:a16="http://schemas.microsoft.com/office/drawing/2014/main" id="{ECECC6E7-C53C-48D9-9A14-E88B2BDD18B4}"/>
              </a:ext>
            </a:extLst>
          </p:cNvPr>
          <p:cNvPicPr>
            <a:picLocks noChangeAspect="1"/>
          </p:cNvPicPr>
          <p:nvPr/>
        </p:nvPicPr>
        <p:blipFill rotWithShape="1">
          <a:blip r:embed="rId3">
            <a:extLst>
              <a:ext uri="{28A0092B-C50C-407E-A947-70E740481C1C}">
                <a14:useLocalDpi xmlns:a14="http://schemas.microsoft.com/office/drawing/2010/main" val="0"/>
              </a:ext>
            </a:extLst>
          </a:blip>
          <a:srcRect l="3558" r="3261"/>
          <a:stretch/>
        </p:blipFill>
        <p:spPr>
          <a:xfrm>
            <a:off x="1253678" y="4461618"/>
            <a:ext cx="3224221" cy="2158846"/>
          </a:xfrm>
          <a:prstGeom prst="rect">
            <a:avLst/>
          </a:prstGeom>
        </p:spPr>
      </p:pic>
      <p:pic>
        <p:nvPicPr>
          <p:cNvPr id="11" name="תמונה 10">
            <a:extLst>
              <a:ext uri="{FF2B5EF4-FFF2-40B4-BE49-F238E27FC236}">
                <a16:creationId xmlns:a16="http://schemas.microsoft.com/office/drawing/2014/main" id="{43BD54D4-7818-4039-99D9-5F9E76B0763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10920" y="2804873"/>
            <a:ext cx="1458203" cy="1350295"/>
          </a:xfrm>
          <a:prstGeom prst="rect">
            <a:avLst/>
          </a:prstGeom>
        </p:spPr>
      </p:pic>
      <p:pic>
        <p:nvPicPr>
          <p:cNvPr id="13" name="תמונה 12" descr="תמונה שמכילה דשא, חוץ, אווירון, מסלול&#10;&#10;התיאור נוצר באופן אוטומטי">
            <a:extLst>
              <a:ext uri="{FF2B5EF4-FFF2-40B4-BE49-F238E27FC236}">
                <a16:creationId xmlns:a16="http://schemas.microsoft.com/office/drawing/2014/main" id="{8BF9EEA9-056B-409D-A383-7E712D217F7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21684" y="430029"/>
            <a:ext cx="3224221" cy="2151334"/>
          </a:xfrm>
          <a:prstGeom prst="rect">
            <a:avLst/>
          </a:prstGeom>
        </p:spPr>
      </p:pic>
      <p:pic>
        <p:nvPicPr>
          <p:cNvPr id="15" name="תמונה 14" descr="תמונה שמכילה שלט, מעופף, אוויר, כחול&#10;&#10;התיאור נוצר באופן אוטומטי">
            <a:extLst>
              <a:ext uri="{FF2B5EF4-FFF2-40B4-BE49-F238E27FC236}">
                <a16:creationId xmlns:a16="http://schemas.microsoft.com/office/drawing/2014/main" id="{788738A5-87AA-415D-8754-210FE74D1A5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77506" y="2804873"/>
            <a:ext cx="1800393" cy="1350295"/>
          </a:xfrm>
          <a:prstGeom prst="rect">
            <a:avLst/>
          </a:prstGeom>
        </p:spPr>
      </p:pic>
      <p:sp>
        <p:nvSpPr>
          <p:cNvPr id="2" name="תיבת טקסט 1">
            <a:extLst>
              <a:ext uri="{FF2B5EF4-FFF2-40B4-BE49-F238E27FC236}">
                <a16:creationId xmlns:a16="http://schemas.microsoft.com/office/drawing/2014/main" id="{C6868827-DFB8-4B44-BCC5-BDD8B5196ADA}"/>
              </a:ext>
            </a:extLst>
          </p:cNvPr>
          <p:cNvSpPr txBox="1"/>
          <p:nvPr/>
        </p:nvSpPr>
        <p:spPr>
          <a:xfrm>
            <a:off x="4953001" y="2056466"/>
            <a:ext cx="6923416" cy="2677656"/>
          </a:xfrm>
          <a:prstGeom prst="rect">
            <a:avLst/>
          </a:prstGeom>
          <a:noFill/>
        </p:spPr>
        <p:txBody>
          <a:bodyPr wrap="square" rtlCol="1">
            <a:spAutoFit/>
          </a:bodyPr>
          <a:lstStyle/>
          <a:p>
            <a:pPr marL="285750" indent="-285750">
              <a:lnSpc>
                <a:spcPct val="200000"/>
              </a:lnSpc>
              <a:buFont typeface="Arial" panose="020B0604020202020204" pitchFamily="34" charset="0"/>
              <a:buChar char="•"/>
            </a:pPr>
            <a:r>
              <a:rPr lang="en-US" altLang="ko-KR" sz="2400" dirty="0">
                <a:solidFill>
                  <a:schemeClr val="bg1"/>
                </a:solidFill>
                <a:cs typeface="Arial" pitchFamily="34" charset="0"/>
              </a:rPr>
              <a:t>The field is evolving rapidly </a:t>
            </a:r>
          </a:p>
          <a:p>
            <a:pPr marL="285750" indent="-285750">
              <a:lnSpc>
                <a:spcPct val="200000"/>
              </a:lnSpc>
              <a:buFont typeface="Arial" panose="020B0604020202020204" pitchFamily="34" charset="0"/>
              <a:buChar char="•"/>
            </a:pPr>
            <a:r>
              <a:rPr lang="en-US" altLang="ko-KR" sz="2400" dirty="0">
                <a:solidFill>
                  <a:schemeClr val="bg1"/>
                </a:solidFill>
                <a:cs typeface="Arial" pitchFamily="34" charset="0"/>
              </a:rPr>
              <a:t>Improvements in hardware and software</a:t>
            </a:r>
          </a:p>
          <a:p>
            <a:pPr marL="285750" indent="-285750">
              <a:lnSpc>
                <a:spcPct val="200000"/>
              </a:lnSpc>
              <a:buFont typeface="Arial" panose="020B0604020202020204" pitchFamily="34" charset="0"/>
              <a:buChar char="•"/>
            </a:pPr>
            <a:r>
              <a:rPr lang="en-US" altLang="ko-KR" sz="2400" dirty="0">
                <a:solidFill>
                  <a:schemeClr val="bg1"/>
                </a:solidFill>
                <a:cs typeface="Arial" pitchFamily="34" charset="0"/>
              </a:rPr>
              <a:t>Various Industry and Personal uses</a:t>
            </a:r>
          </a:p>
          <a:p>
            <a:pPr marL="285750" indent="-285750">
              <a:buFont typeface="Arial" panose="020B0604020202020204" pitchFamily="34" charset="0"/>
              <a:buChar char="•"/>
            </a:pPr>
            <a:endParaRPr lang="ko-KR" altLang="en-US" sz="2400" dirty="0">
              <a:solidFill>
                <a:schemeClr val="bg1"/>
              </a:solidFill>
              <a:cs typeface="Arial" pitchFamily="34" charset="0"/>
            </a:endParaRPr>
          </a:p>
        </p:txBody>
      </p:sp>
    </p:spTree>
    <p:extLst>
      <p:ext uri="{BB962C8B-B14F-4D97-AF65-F5344CB8AC3E}">
        <p14:creationId xmlns:p14="http://schemas.microsoft.com/office/powerpoint/2010/main" val="23456298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151EA9A-40F4-42E1-9A0B-72C7E7E8E22B}"/>
              </a:ext>
            </a:extLst>
          </p:cNvPr>
          <p:cNvSpPr/>
          <p:nvPr/>
        </p:nvSpPr>
        <p:spPr>
          <a:xfrm>
            <a:off x="5029578" y="1893648"/>
            <a:ext cx="6013938" cy="4748707"/>
          </a:xfrm>
          <a:prstGeom prst="rect">
            <a:avLst/>
          </a:prstGeom>
          <a:gradFill flip="none" rotWithShape="1">
            <a:gsLst>
              <a:gs pos="0">
                <a:schemeClr val="accent1">
                  <a:alpha val="80000"/>
                </a:schemeClr>
              </a:gs>
              <a:gs pos="100000">
                <a:schemeClr val="accent1">
                  <a:lumMod val="50000"/>
                  <a:alpha val="8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Group 5">
            <a:extLst>
              <a:ext uri="{FF2B5EF4-FFF2-40B4-BE49-F238E27FC236}">
                <a16:creationId xmlns:a16="http://schemas.microsoft.com/office/drawing/2014/main" id="{9BD4525A-3598-4716-8094-F2D641081DD6}"/>
              </a:ext>
            </a:extLst>
          </p:cNvPr>
          <p:cNvGrpSpPr/>
          <p:nvPr/>
        </p:nvGrpSpPr>
        <p:grpSpPr>
          <a:xfrm>
            <a:off x="5372980" y="2098814"/>
            <a:ext cx="5265165" cy="646331"/>
            <a:chOff x="5994506" y="1634221"/>
            <a:chExt cx="5265165" cy="646331"/>
          </a:xfrm>
        </p:grpSpPr>
        <p:sp>
          <p:nvSpPr>
            <p:cNvPr id="10" name="TextBox 9">
              <a:extLst>
                <a:ext uri="{FF2B5EF4-FFF2-40B4-BE49-F238E27FC236}">
                  <a16:creationId xmlns:a16="http://schemas.microsoft.com/office/drawing/2014/main" id="{7B219971-DF78-4E28-9EC7-3A6B6B2CB7E0}"/>
                </a:ext>
              </a:extLst>
            </p:cNvPr>
            <p:cNvSpPr txBox="1"/>
            <p:nvPr/>
          </p:nvSpPr>
          <p:spPr>
            <a:xfrm>
              <a:off x="6952601" y="1666120"/>
              <a:ext cx="4307070" cy="584775"/>
            </a:xfrm>
            <a:prstGeom prst="rect">
              <a:avLst/>
            </a:prstGeom>
            <a:noFill/>
          </p:spPr>
          <p:txBody>
            <a:bodyPr wrap="square" lIns="108000" rIns="108000" rtlCol="0">
              <a:spAutoFit/>
            </a:bodyPr>
            <a:lstStyle/>
            <a:p>
              <a:r>
                <a:rPr lang="en-US" altLang="ko-KR" sz="3200" b="1" dirty="0">
                  <a:solidFill>
                    <a:schemeClr val="bg1"/>
                  </a:solidFill>
                  <a:cs typeface="Arial" pitchFamily="34" charset="0"/>
                </a:rPr>
                <a:t>Speed</a:t>
              </a:r>
              <a:endParaRPr lang="ko-KR" altLang="en-US" sz="3200" b="1" dirty="0">
                <a:solidFill>
                  <a:schemeClr val="bg1"/>
                </a:solidFill>
                <a:cs typeface="Arial" pitchFamily="34" charset="0"/>
              </a:endParaRPr>
            </a:p>
          </p:txBody>
        </p:sp>
        <p:sp>
          <p:nvSpPr>
            <p:cNvPr id="8" name="TextBox 7">
              <a:extLst>
                <a:ext uri="{FF2B5EF4-FFF2-40B4-BE49-F238E27FC236}">
                  <a16:creationId xmlns:a16="http://schemas.microsoft.com/office/drawing/2014/main" id="{EA84C66E-0F22-467E-960B-A17B8BDF67F5}"/>
                </a:ext>
              </a:extLst>
            </p:cNvPr>
            <p:cNvSpPr txBox="1"/>
            <p:nvPr/>
          </p:nvSpPr>
          <p:spPr>
            <a:xfrm>
              <a:off x="5994506" y="1634221"/>
              <a:ext cx="958096" cy="646331"/>
            </a:xfrm>
            <a:prstGeom prst="rect">
              <a:avLst/>
            </a:prstGeom>
            <a:noFill/>
          </p:spPr>
          <p:txBody>
            <a:bodyPr wrap="square" lIns="108000" rIns="108000" rtlCol="0">
              <a:spAutoFit/>
            </a:bodyPr>
            <a:lstStyle/>
            <a:p>
              <a:pPr algn="ctr"/>
              <a:r>
                <a:rPr lang="en-US" altLang="ko-KR" sz="3600" b="1" dirty="0">
                  <a:solidFill>
                    <a:schemeClr val="bg1"/>
                  </a:solidFill>
                  <a:cs typeface="Arial" pitchFamily="34" charset="0"/>
                </a:rPr>
                <a:t>#</a:t>
              </a:r>
              <a:endParaRPr lang="ko-KR" altLang="en-US" sz="3600" b="1" dirty="0">
                <a:solidFill>
                  <a:schemeClr val="bg1"/>
                </a:solidFill>
                <a:cs typeface="Arial" pitchFamily="34" charset="0"/>
              </a:endParaRPr>
            </a:p>
          </p:txBody>
        </p:sp>
      </p:grpSp>
      <p:grpSp>
        <p:nvGrpSpPr>
          <p:cNvPr id="11" name="Group 10">
            <a:extLst>
              <a:ext uri="{FF2B5EF4-FFF2-40B4-BE49-F238E27FC236}">
                <a16:creationId xmlns:a16="http://schemas.microsoft.com/office/drawing/2014/main" id="{0605365B-2368-4D8E-AEC5-1A2E5A728E98}"/>
              </a:ext>
            </a:extLst>
          </p:cNvPr>
          <p:cNvGrpSpPr/>
          <p:nvPr/>
        </p:nvGrpSpPr>
        <p:grpSpPr>
          <a:xfrm>
            <a:off x="5372980" y="3301130"/>
            <a:ext cx="5265165" cy="646331"/>
            <a:chOff x="5994506" y="1634221"/>
            <a:chExt cx="5265165" cy="646331"/>
          </a:xfrm>
        </p:grpSpPr>
        <p:sp>
          <p:nvSpPr>
            <p:cNvPr id="15" name="TextBox 14">
              <a:extLst>
                <a:ext uri="{FF2B5EF4-FFF2-40B4-BE49-F238E27FC236}">
                  <a16:creationId xmlns:a16="http://schemas.microsoft.com/office/drawing/2014/main" id="{5A40530C-4690-4B74-8331-7C5EC7078A38}"/>
                </a:ext>
              </a:extLst>
            </p:cNvPr>
            <p:cNvSpPr txBox="1"/>
            <p:nvPr/>
          </p:nvSpPr>
          <p:spPr>
            <a:xfrm>
              <a:off x="6952601" y="1666120"/>
              <a:ext cx="4307070" cy="584775"/>
            </a:xfrm>
            <a:prstGeom prst="rect">
              <a:avLst/>
            </a:prstGeom>
            <a:noFill/>
          </p:spPr>
          <p:txBody>
            <a:bodyPr wrap="square" lIns="108000" rIns="108000" rtlCol="0">
              <a:spAutoFit/>
            </a:bodyPr>
            <a:lstStyle/>
            <a:p>
              <a:r>
                <a:rPr lang="en-US" altLang="ko-KR" sz="3200" b="1" dirty="0">
                  <a:solidFill>
                    <a:schemeClr val="bg1"/>
                  </a:solidFill>
                  <a:cs typeface="Arial" pitchFamily="34" charset="0"/>
                </a:rPr>
                <a:t>Mobility</a:t>
              </a:r>
              <a:endParaRPr lang="ko-KR" altLang="en-US" sz="3200" b="1" dirty="0">
                <a:solidFill>
                  <a:schemeClr val="bg1"/>
                </a:solidFill>
                <a:cs typeface="Arial" pitchFamily="34" charset="0"/>
              </a:endParaRPr>
            </a:p>
          </p:txBody>
        </p:sp>
        <p:sp>
          <p:nvSpPr>
            <p:cNvPr id="13" name="TextBox 12">
              <a:extLst>
                <a:ext uri="{FF2B5EF4-FFF2-40B4-BE49-F238E27FC236}">
                  <a16:creationId xmlns:a16="http://schemas.microsoft.com/office/drawing/2014/main" id="{7A8C849F-FD7E-41AC-8F57-06DF29B7883A}"/>
                </a:ext>
              </a:extLst>
            </p:cNvPr>
            <p:cNvSpPr txBox="1"/>
            <p:nvPr/>
          </p:nvSpPr>
          <p:spPr>
            <a:xfrm>
              <a:off x="5994506" y="1634221"/>
              <a:ext cx="958096" cy="646331"/>
            </a:xfrm>
            <a:prstGeom prst="rect">
              <a:avLst/>
            </a:prstGeom>
            <a:noFill/>
          </p:spPr>
          <p:txBody>
            <a:bodyPr wrap="square" lIns="108000" rIns="108000" rtlCol="0">
              <a:spAutoFit/>
            </a:bodyPr>
            <a:lstStyle/>
            <a:p>
              <a:pPr algn="ctr"/>
              <a:r>
                <a:rPr lang="en-US" altLang="ko-KR" sz="3600" b="1" dirty="0">
                  <a:solidFill>
                    <a:schemeClr val="bg1"/>
                  </a:solidFill>
                  <a:cs typeface="Arial" pitchFamily="34" charset="0"/>
                </a:rPr>
                <a:t>#</a:t>
              </a:r>
              <a:endParaRPr lang="ko-KR" altLang="en-US" sz="3600" b="1" dirty="0">
                <a:solidFill>
                  <a:schemeClr val="bg1"/>
                </a:solidFill>
                <a:cs typeface="Arial" pitchFamily="34" charset="0"/>
              </a:endParaRPr>
            </a:p>
          </p:txBody>
        </p:sp>
      </p:grpSp>
      <p:grpSp>
        <p:nvGrpSpPr>
          <p:cNvPr id="16" name="Group 15">
            <a:extLst>
              <a:ext uri="{FF2B5EF4-FFF2-40B4-BE49-F238E27FC236}">
                <a16:creationId xmlns:a16="http://schemas.microsoft.com/office/drawing/2014/main" id="{9ABBDA48-EE92-429E-B635-715ED502E9D5}"/>
              </a:ext>
            </a:extLst>
          </p:cNvPr>
          <p:cNvGrpSpPr/>
          <p:nvPr/>
        </p:nvGrpSpPr>
        <p:grpSpPr>
          <a:xfrm>
            <a:off x="5372980" y="4503446"/>
            <a:ext cx="5265165" cy="646331"/>
            <a:chOff x="5994506" y="1634221"/>
            <a:chExt cx="5265165" cy="646331"/>
          </a:xfrm>
        </p:grpSpPr>
        <p:sp>
          <p:nvSpPr>
            <p:cNvPr id="20" name="TextBox 19">
              <a:extLst>
                <a:ext uri="{FF2B5EF4-FFF2-40B4-BE49-F238E27FC236}">
                  <a16:creationId xmlns:a16="http://schemas.microsoft.com/office/drawing/2014/main" id="{86D3F18A-B841-48FF-A293-6DB01C73E9D2}"/>
                </a:ext>
              </a:extLst>
            </p:cNvPr>
            <p:cNvSpPr txBox="1"/>
            <p:nvPr/>
          </p:nvSpPr>
          <p:spPr>
            <a:xfrm>
              <a:off x="6952601" y="1666120"/>
              <a:ext cx="4307070" cy="584775"/>
            </a:xfrm>
            <a:prstGeom prst="rect">
              <a:avLst/>
            </a:prstGeom>
            <a:noFill/>
          </p:spPr>
          <p:txBody>
            <a:bodyPr wrap="square" lIns="108000" rIns="108000" rtlCol="0">
              <a:spAutoFit/>
            </a:bodyPr>
            <a:lstStyle/>
            <a:p>
              <a:r>
                <a:rPr lang="en-US" altLang="ko-KR" sz="3200" b="1" dirty="0">
                  <a:solidFill>
                    <a:schemeClr val="bg1"/>
                  </a:solidFill>
                  <a:cs typeface="Arial" pitchFamily="34" charset="0"/>
                </a:rPr>
                <a:t>Affordability</a:t>
              </a:r>
              <a:endParaRPr lang="ko-KR" altLang="en-US" sz="3200" b="1" dirty="0">
                <a:solidFill>
                  <a:schemeClr val="bg1"/>
                </a:solidFill>
                <a:cs typeface="Arial" pitchFamily="34" charset="0"/>
              </a:endParaRPr>
            </a:p>
          </p:txBody>
        </p:sp>
        <p:sp>
          <p:nvSpPr>
            <p:cNvPr id="18" name="TextBox 17">
              <a:extLst>
                <a:ext uri="{FF2B5EF4-FFF2-40B4-BE49-F238E27FC236}">
                  <a16:creationId xmlns:a16="http://schemas.microsoft.com/office/drawing/2014/main" id="{D3D6997B-8A61-4596-8A43-E8E0B1B68ABE}"/>
                </a:ext>
              </a:extLst>
            </p:cNvPr>
            <p:cNvSpPr txBox="1"/>
            <p:nvPr/>
          </p:nvSpPr>
          <p:spPr>
            <a:xfrm>
              <a:off x="5994506" y="1634221"/>
              <a:ext cx="958096" cy="646331"/>
            </a:xfrm>
            <a:prstGeom prst="rect">
              <a:avLst/>
            </a:prstGeom>
            <a:noFill/>
          </p:spPr>
          <p:txBody>
            <a:bodyPr wrap="square" lIns="108000" rIns="108000" rtlCol="0">
              <a:spAutoFit/>
            </a:bodyPr>
            <a:lstStyle/>
            <a:p>
              <a:pPr algn="ctr"/>
              <a:r>
                <a:rPr lang="en-US" altLang="ko-KR" sz="3600" b="1" dirty="0">
                  <a:solidFill>
                    <a:schemeClr val="bg1"/>
                  </a:solidFill>
                  <a:cs typeface="Arial" pitchFamily="34" charset="0"/>
                </a:rPr>
                <a:t>#</a:t>
              </a:r>
              <a:endParaRPr lang="ko-KR" altLang="en-US" sz="3600" b="1" dirty="0">
                <a:solidFill>
                  <a:schemeClr val="bg1"/>
                </a:solidFill>
                <a:cs typeface="Arial" pitchFamily="34" charset="0"/>
              </a:endParaRPr>
            </a:p>
          </p:txBody>
        </p:sp>
      </p:grpSp>
      <p:grpSp>
        <p:nvGrpSpPr>
          <p:cNvPr id="21" name="Group 20">
            <a:extLst>
              <a:ext uri="{FF2B5EF4-FFF2-40B4-BE49-F238E27FC236}">
                <a16:creationId xmlns:a16="http://schemas.microsoft.com/office/drawing/2014/main" id="{8C4FBA37-2B0B-462D-A690-6AECD7502C6D}"/>
              </a:ext>
            </a:extLst>
          </p:cNvPr>
          <p:cNvGrpSpPr/>
          <p:nvPr/>
        </p:nvGrpSpPr>
        <p:grpSpPr>
          <a:xfrm>
            <a:off x="5372980" y="5705763"/>
            <a:ext cx="5265165" cy="646331"/>
            <a:chOff x="5994506" y="1634221"/>
            <a:chExt cx="5265165" cy="646331"/>
          </a:xfrm>
        </p:grpSpPr>
        <p:sp>
          <p:nvSpPr>
            <p:cNvPr id="25" name="TextBox 24">
              <a:extLst>
                <a:ext uri="{FF2B5EF4-FFF2-40B4-BE49-F238E27FC236}">
                  <a16:creationId xmlns:a16="http://schemas.microsoft.com/office/drawing/2014/main" id="{0D8E694A-281F-4AFD-95FA-0D261DEECC17}"/>
                </a:ext>
              </a:extLst>
            </p:cNvPr>
            <p:cNvSpPr txBox="1"/>
            <p:nvPr/>
          </p:nvSpPr>
          <p:spPr>
            <a:xfrm>
              <a:off x="6952601" y="1666120"/>
              <a:ext cx="4307070" cy="584775"/>
            </a:xfrm>
            <a:prstGeom prst="rect">
              <a:avLst/>
            </a:prstGeom>
            <a:noFill/>
          </p:spPr>
          <p:txBody>
            <a:bodyPr wrap="square" lIns="108000" rIns="108000" rtlCol="0">
              <a:spAutoFit/>
            </a:bodyPr>
            <a:lstStyle/>
            <a:p>
              <a:r>
                <a:rPr lang="en-US" altLang="ko-KR" sz="3200" b="1" dirty="0">
                  <a:solidFill>
                    <a:schemeClr val="bg1"/>
                  </a:solidFill>
                  <a:cs typeface="Arial" pitchFamily="34" charset="0"/>
                </a:rPr>
                <a:t>Scalability</a:t>
              </a:r>
              <a:endParaRPr lang="ko-KR" altLang="en-US" sz="3200" b="1" dirty="0">
                <a:solidFill>
                  <a:schemeClr val="bg1"/>
                </a:solidFill>
                <a:cs typeface="Arial" pitchFamily="34" charset="0"/>
              </a:endParaRPr>
            </a:p>
          </p:txBody>
        </p:sp>
        <p:sp>
          <p:nvSpPr>
            <p:cNvPr id="23" name="TextBox 22">
              <a:extLst>
                <a:ext uri="{FF2B5EF4-FFF2-40B4-BE49-F238E27FC236}">
                  <a16:creationId xmlns:a16="http://schemas.microsoft.com/office/drawing/2014/main" id="{57ED14C7-0B85-4A7A-A103-9611BA5558B2}"/>
                </a:ext>
              </a:extLst>
            </p:cNvPr>
            <p:cNvSpPr txBox="1"/>
            <p:nvPr/>
          </p:nvSpPr>
          <p:spPr>
            <a:xfrm>
              <a:off x="5994506" y="1634221"/>
              <a:ext cx="958096" cy="646331"/>
            </a:xfrm>
            <a:prstGeom prst="rect">
              <a:avLst/>
            </a:prstGeom>
            <a:noFill/>
          </p:spPr>
          <p:txBody>
            <a:bodyPr wrap="square" lIns="108000" rIns="108000" rtlCol="0">
              <a:spAutoFit/>
            </a:bodyPr>
            <a:lstStyle/>
            <a:p>
              <a:pPr algn="ctr"/>
              <a:r>
                <a:rPr lang="en-US" altLang="ko-KR" sz="3600" b="1" dirty="0">
                  <a:solidFill>
                    <a:schemeClr val="bg1"/>
                  </a:solidFill>
                  <a:cs typeface="Arial" pitchFamily="34" charset="0"/>
                </a:rPr>
                <a:t>#</a:t>
              </a:r>
              <a:endParaRPr lang="ko-KR" altLang="en-US" sz="3600" b="1" dirty="0">
                <a:solidFill>
                  <a:schemeClr val="bg1"/>
                </a:solidFill>
                <a:cs typeface="Arial" pitchFamily="34" charset="0"/>
              </a:endParaRPr>
            </a:p>
          </p:txBody>
        </p:sp>
      </p:grpSp>
      <p:sp>
        <p:nvSpPr>
          <p:cNvPr id="26" name="TextBox 29">
            <a:extLst>
              <a:ext uri="{FF2B5EF4-FFF2-40B4-BE49-F238E27FC236}">
                <a16:creationId xmlns:a16="http://schemas.microsoft.com/office/drawing/2014/main" id="{BC1C81BA-7A01-4D5E-B1DC-E4074DA2762E}"/>
              </a:ext>
            </a:extLst>
          </p:cNvPr>
          <p:cNvSpPr txBox="1"/>
          <p:nvPr/>
        </p:nvSpPr>
        <p:spPr>
          <a:xfrm>
            <a:off x="290768" y="102472"/>
            <a:ext cx="4956403" cy="1200329"/>
          </a:xfrm>
          <a:prstGeom prst="rect">
            <a:avLst/>
          </a:prstGeom>
          <a:noFill/>
        </p:spPr>
        <p:txBody>
          <a:bodyPr wrap="square" rtlCol="0" anchor="ctr">
            <a:spAutoFit/>
          </a:bodyPr>
          <a:lstStyle/>
          <a:p>
            <a:pPr algn="dist"/>
            <a:r>
              <a:rPr lang="en-US" altLang="ko-KR" sz="7200" b="1" dirty="0">
                <a:solidFill>
                  <a:schemeClr val="accent2"/>
                </a:solidFill>
                <a:latin typeface="+mj-lt"/>
                <a:cs typeface="Arial" pitchFamily="34" charset="0"/>
              </a:rPr>
              <a:t>DRONES</a:t>
            </a:r>
          </a:p>
        </p:txBody>
      </p:sp>
      <p:sp>
        <p:nvSpPr>
          <p:cNvPr id="27" name="TextBox 30">
            <a:extLst>
              <a:ext uri="{FF2B5EF4-FFF2-40B4-BE49-F238E27FC236}">
                <a16:creationId xmlns:a16="http://schemas.microsoft.com/office/drawing/2014/main" id="{7B033C35-7146-4E01-900C-4FC1106E731C}"/>
              </a:ext>
            </a:extLst>
          </p:cNvPr>
          <p:cNvSpPr txBox="1"/>
          <p:nvPr/>
        </p:nvSpPr>
        <p:spPr>
          <a:xfrm>
            <a:off x="1223503" y="1131421"/>
            <a:ext cx="5607503" cy="584775"/>
          </a:xfrm>
          <a:prstGeom prst="rect">
            <a:avLst/>
          </a:prstGeom>
          <a:noFill/>
        </p:spPr>
        <p:txBody>
          <a:bodyPr wrap="square" rtlCol="0" anchor="ctr">
            <a:spAutoFit/>
          </a:bodyPr>
          <a:lstStyle/>
          <a:p>
            <a:pPr algn="dist"/>
            <a:r>
              <a:rPr lang="en-US" altLang="ko-KR" sz="3200" b="1" dirty="0">
                <a:solidFill>
                  <a:schemeClr val="accent2"/>
                </a:solidFill>
                <a:cs typeface="Arial" pitchFamily="34" charset="0"/>
              </a:rPr>
              <a:t>ADVANTAGES</a:t>
            </a:r>
            <a:endParaRPr lang="ko-KR" altLang="en-US" sz="3200" b="1" dirty="0">
              <a:solidFill>
                <a:schemeClr val="accent2"/>
              </a:solidFill>
              <a:cs typeface="Arial" pitchFamily="34" charset="0"/>
            </a:endParaRPr>
          </a:p>
        </p:txBody>
      </p:sp>
      <p:cxnSp>
        <p:nvCxnSpPr>
          <p:cNvPr id="3" name="מחבר ישר 2">
            <a:extLst>
              <a:ext uri="{FF2B5EF4-FFF2-40B4-BE49-F238E27FC236}">
                <a16:creationId xmlns:a16="http://schemas.microsoft.com/office/drawing/2014/main" id="{0DAD48C2-1FDF-4806-B01E-92F690174EEA}"/>
              </a:ext>
            </a:extLst>
          </p:cNvPr>
          <p:cNvCxnSpPr/>
          <p:nvPr/>
        </p:nvCxnSpPr>
        <p:spPr>
          <a:xfrm>
            <a:off x="5029578" y="3011649"/>
            <a:ext cx="6013938" cy="0"/>
          </a:xfrm>
          <a:prstGeom prst="line">
            <a:avLst/>
          </a:prstGeom>
          <a:ln w="12700">
            <a:solidFill>
              <a:schemeClr val="accent6">
                <a:lumMod val="40000"/>
                <a:lumOff val="6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8" name="מחבר ישר 27">
            <a:extLst>
              <a:ext uri="{FF2B5EF4-FFF2-40B4-BE49-F238E27FC236}">
                <a16:creationId xmlns:a16="http://schemas.microsoft.com/office/drawing/2014/main" id="{2A52777E-81D8-4B44-84DE-4440E8E997D3}"/>
              </a:ext>
            </a:extLst>
          </p:cNvPr>
          <p:cNvCxnSpPr/>
          <p:nvPr/>
        </p:nvCxnSpPr>
        <p:spPr>
          <a:xfrm>
            <a:off x="5029578" y="4221884"/>
            <a:ext cx="6013938" cy="0"/>
          </a:xfrm>
          <a:prstGeom prst="line">
            <a:avLst/>
          </a:prstGeom>
          <a:ln w="12700">
            <a:solidFill>
              <a:schemeClr val="accent6">
                <a:lumMod val="40000"/>
                <a:lumOff val="6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9" name="מחבר ישר 28">
            <a:extLst>
              <a:ext uri="{FF2B5EF4-FFF2-40B4-BE49-F238E27FC236}">
                <a16:creationId xmlns:a16="http://schemas.microsoft.com/office/drawing/2014/main" id="{9E99F1B2-C181-4F6B-A226-2E3777DD2CCD}"/>
              </a:ext>
            </a:extLst>
          </p:cNvPr>
          <p:cNvCxnSpPr/>
          <p:nvPr/>
        </p:nvCxnSpPr>
        <p:spPr>
          <a:xfrm>
            <a:off x="5029578" y="5467977"/>
            <a:ext cx="6013938" cy="0"/>
          </a:xfrm>
          <a:prstGeom prst="line">
            <a:avLst/>
          </a:prstGeom>
          <a:ln w="12700">
            <a:solidFill>
              <a:schemeClr val="accent6">
                <a:lumMod val="40000"/>
                <a:lumOff val="60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93848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DJI, the European Emergency Number Association, and Black Channel put drones to the test in a series of simulated search-and-rescue scenarios in Europe, and found that while drones can find subjects faster than ground teams, protocols and procedures need to be developed to make the most of the aerial perspective. Photo courtesy of DJI. ">
            <a:extLst>
              <a:ext uri="{FF2B5EF4-FFF2-40B4-BE49-F238E27FC236}">
                <a16:creationId xmlns:a16="http://schemas.microsoft.com/office/drawing/2014/main" id="{2BFB1CAA-BDB6-4B05-AE27-83CBAFE454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729" y="13855"/>
            <a:ext cx="12216729" cy="684414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5">
            <a:extLst>
              <a:ext uri="{FF2B5EF4-FFF2-40B4-BE49-F238E27FC236}">
                <a16:creationId xmlns:a16="http://schemas.microsoft.com/office/drawing/2014/main" id="{2FE7D988-F0BB-46FD-927B-5653BBB8E024}"/>
              </a:ext>
            </a:extLst>
          </p:cNvPr>
          <p:cNvSpPr/>
          <p:nvPr/>
        </p:nvSpPr>
        <p:spPr>
          <a:xfrm>
            <a:off x="-24729" y="1"/>
            <a:ext cx="7927758" cy="1751797"/>
          </a:xfrm>
          <a:prstGeom prst="rect">
            <a:avLst/>
          </a:prstGeom>
          <a:gradFill flip="none" rotWithShape="1">
            <a:gsLst>
              <a:gs pos="0">
                <a:schemeClr val="accent1">
                  <a:alpha val="80000"/>
                </a:schemeClr>
              </a:gs>
              <a:gs pos="100000">
                <a:schemeClr val="accent1">
                  <a:lumMod val="50000"/>
                  <a:alpha val="8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b="1" dirty="0"/>
          </a:p>
        </p:txBody>
      </p:sp>
      <p:sp>
        <p:nvSpPr>
          <p:cNvPr id="2" name="תיבת טקסט 1">
            <a:extLst>
              <a:ext uri="{FF2B5EF4-FFF2-40B4-BE49-F238E27FC236}">
                <a16:creationId xmlns:a16="http://schemas.microsoft.com/office/drawing/2014/main" id="{03E73754-1047-47DF-AE4D-46C5FEB7AB80}"/>
              </a:ext>
            </a:extLst>
          </p:cNvPr>
          <p:cNvSpPr txBox="1"/>
          <p:nvPr/>
        </p:nvSpPr>
        <p:spPr>
          <a:xfrm>
            <a:off x="136572" y="472318"/>
            <a:ext cx="7605156" cy="866904"/>
          </a:xfrm>
          <a:prstGeom prst="rect">
            <a:avLst/>
          </a:prstGeom>
          <a:noFill/>
        </p:spPr>
        <p:txBody>
          <a:bodyPr wrap="square" rtlCol="1">
            <a:spAutoFit/>
          </a:bodyPr>
          <a:lstStyle/>
          <a:p>
            <a:pPr>
              <a:lnSpc>
                <a:spcPct val="150000"/>
              </a:lnSpc>
            </a:pPr>
            <a:r>
              <a:rPr lang="en-US" b="1" dirty="0">
                <a:solidFill>
                  <a:schemeClr val="bg1"/>
                </a:solidFill>
                <a:latin typeface="Tahoma" panose="020B0604030504040204" pitchFamily="34" charset="0"/>
                <a:ea typeface="Tahoma" panose="020B0604030504040204" pitchFamily="34" charset="0"/>
                <a:cs typeface="Tahoma" panose="020B0604030504040204" pitchFamily="34" charset="0"/>
              </a:rPr>
              <a:t>“A new study on the effectiveness of drones in finding lost individuals demonstrates drones can be an excellent tool”</a:t>
            </a:r>
            <a:endParaRPr lang="he-IL"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6" name="תיבת טקסט 5">
            <a:extLst>
              <a:ext uri="{FF2B5EF4-FFF2-40B4-BE49-F238E27FC236}">
                <a16:creationId xmlns:a16="http://schemas.microsoft.com/office/drawing/2014/main" id="{9A64393B-E9CA-4F1B-BEA5-A30429D476F1}"/>
              </a:ext>
            </a:extLst>
          </p:cNvPr>
          <p:cNvSpPr txBox="1"/>
          <p:nvPr/>
        </p:nvSpPr>
        <p:spPr>
          <a:xfrm>
            <a:off x="136572" y="195319"/>
            <a:ext cx="7605156" cy="276999"/>
          </a:xfrm>
          <a:prstGeom prst="rect">
            <a:avLst/>
          </a:prstGeom>
          <a:noFill/>
        </p:spPr>
        <p:txBody>
          <a:bodyPr wrap="square" rtlCol="1">
            <a:spAutoFit/>
          </a:bodyPr>
          <a:lstStyle/>
          <a:p>
            <a:r>
              <a:rPr lang="en-US" sz="1200" dirty="0">
                <a:solidFill>
                  <a:schemeClr val="bg1"/>
                </a:solidFill>
              </a:rPr>
              <a:t>Conducted by DJI, the European Emergency Number Association, and Black Channel</a:t>
            </a:r>
            <a:endParaRPr lang="he-IL" sz="12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5217540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uman Drone Interaction - Drone HD Wallpaper Regimage.Org">
            <a:extLst>
              <a:ext uri="{FF2B5EF4-FFF2-40B4-BE49-F238E27FC236}">
                <a16:creationId xmlns:a16="http://schemas.microsoft.com/office/drawing/2014/main" id="{31DDD564-048E-43C4-89BC-24D55E215D17}"/>
              </a:ext>
            </a:extLst>
          </p:cNvPr>
          <p:cNvPicPr>
            <a:picLocks noChangeAspect="1" noChangeArrowheads="1"/>
          </p:cNvPicPr>
          <p:nvPr/>
        </p:nvPicPr>
        <p:blipFill rotWithShape="1">
          <a:blip r:embed="rId3">
            <a:duotone>
              <a:prstClr val="black"/>
              <a:srgbClr val="69B6CC">
                <a:tint val="45000"/>
                <a:satMod val="400000"/>
              </a:srgbClr>
            </a:duotone>
            <a:extLst>
              <a:ext uri="{28A0092B-C50C-407E-A947-70E740481C1C}">
                <a14:useLocalDpi xmlns:a14="http://schemas.microsoft.com/office/drawing/2010/main" val="0"/>
              </a:ext>
            </a:extLst>
          </a:blip>
          <a:srcRect b="6389"/>
          <a:stretch/>
        </p:blipFill>
        <p:spPr bwMode="auto">
          <a:xfrm>
            <a:off x="-40733" y="0"/>
            <a:ext cx="12232733"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AB1A76F8-81DB-4079-8C8D-FD1598C384FD}"/>
              </a:ext>
            </a:extLst>
          </p:cNvPr>
          <p:cNvSpPr/>
          <p:nvPr/>
        </p:nvSpPr>
        <p:spPr>
          <a:xfrm>
            <a:off x="604451" y="3864204"/>
            <a:ext cx="11623589" cy="2595259"/>
          </a:xfrm>
          <a:prstGeom prst="rect">
            <a:avLst/>
          </a:prstGeom>
          <a:gradFill flip="none" rotWithShape="1">
            <a:gsLst>
              <a:gs pos="0">
                <a:schemeClr val="accent1">
                  <a:alpha val="80000"/>
                </a:schemeClr>
              </a:gs>
              <a:gs pos="100000">
                <a:schemeClr val="accent1">
                  <a:lumMod val="50000"/>
                  <a:alpha val="8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b="1" dirty="0"/>
          </a:p>
        </p:txBody>
      </p:sp>
      <p:grpSp>
        <p:nvGrpSpPr>
          <p:cNvPr id="11" name="Group 10">
            <a:extLst>
              <a:ext uri="{FF2B5EF4-FFF2-40B4-BE49-F238E27FC236}">
                <a16:creationId xmlns:a16="http://schemas.microsoft.com/office/drawing/2014/main" id="{508E303C-058E-4C36-BDFB-44AFC7F9F21B}"/>
              </a:ext>
            </a:extLst>
          </p:cNvPr>
          <p:cNvGrpSpPr/>
          <p:nvPr/>
        </p:nvGrpSpPr>
        <p:grpSpPr>
          <a:xfrm>
            <a:off x="716692" y="4036608"/>
            <a:ext cx="11437207" cy="1910056"/>
            <a:chOff x="6523891" y="3608449"/>
            <a:chExt cx="5707194" cy="1191922"/>
          </a:xfrm>
        </p:grpSpPr>
        <p:sp>
          <p:nvSpPr>
            <p:cNvPr id="8" name="TextBox 7">
              <a:extLst>
                <a:ext uri="{FF2B5EF4-FFF2-40B4-BE49-F238E27FC236}">
                  <a16:creationId xmlns:a16="http://schemas.microsoft.com/office/drawing/2014/main" id="{5CF5BDA4-10C7-46A6-AC30-523A3FC438AC}"/>
                </a:ext>
              </a:extLst>
            </p:cNvPr>
            <p:cNvSpPr txBox="1"/>
            <p:nvPr/>
          </p:nvSpPr>
          <p:spPr>
            <a:xfrm>
              <a:off x="6523891" y="3820865"/>
              <a:ext cx="5688183" cy="979506"/>
            </a:xfrm>
            <a:prstGeom prst="rect">
              <a:avLst/>
            </a:prstGeom>
            <a:noFill/>
          </p:spPr>
          <p:txBody>
            <a:bodyPr wrap="square" rtlCol="0" anchor="ctr">
              <a:spAutoFit/>
            </a:bodyPr>
            <a:lstStyle/>
            <a:p>
              <a:endParaRPr lang="en-US" altLang="ko-KR" sz="4800" b="1" dirty="0">
                <a:solidFill>
                  <a:schemeClr val="bg1"/>
                </a:solidFill>
                <a:latin typeface="+mj-lt"/>
                <a:cs typeface="Arial" pitchFamily="34" charset="0"/>
              </a:endParaRPr>
            </a:p>
            <a:p>
              <a:r>
                <a:rPr lang="en-US" altLang="ko-KR" sz="4800" b="1" dirty="0">
                  <a:solidFill>
                    <a:schemeClr val="bg1"/>
                  </a:solidFill>
                  <a:latin typeface="+mj-lt"/>
                  <a:cs typeface="Arial" pitchFamily="34" charset="0"/>
                </a:rPr>
                <a:t>	Create a Human-Drone Interaction</a:t>
              </a:r>
              <a:endParaRPr lang="ko-KR" altLang="en-US" sz="4800" b="1" dirty="0">
                <a:solidFill>
                  <a:schemeClr val="bg1"/>
                </a:solidFill>
                <a:latin typeface="+mj-lt"/>
                <a:cs typeface="Arial" pitchFamily="34" charset="0"/>
              </a:endParaRPr>
            </a:p>
          </p:txBody>
        </p:sp>
        <p:sp>
          <p:nvSpPr>
            <p:cNvPr id="9" name="TextBox 8">
              <a:extLst>
                <a:ext uri="{FF2B5EF4-FFF2-40B4-BE49-F238E27FC236}">
                  <a16:creationId xmlns:a16="http://schemas.microsoft.com/office/drawing/2014/main" id="{C062103B-F514-4BE9-B5B2-C13878D2FE7C}"/>
                </a:ext>
              </a:extLst>
            </p:cNvPr>
            <p:cNvSpPr txBox="1"/>
            <p:nvPr/>
          </p:nvSpPr>
          <p:spPr>
            <a:xfrm>
              <a:off x="6542968" y="3608449"/>
              <a:ext cx="5688117" cy="364914"/>
            </a:xfrm>
            <a:prstGeom prst="rect">
              <a:avLst/>
            </a:prstGeom>
            <a:noFill/>
          </p:spPr>
          <p:txBody>
            <a:bodyPr wrap="square" rtlCol="0" anchor="ctr">
              <a:spAutoFit/>
            </a:bodyPr>
            <a:lstStyle/>
            <a:p>
              <a:r>
                <a:rPr lang="en-US" altLang="ko-KR" sz="3200" b="1" dirty="0">
                  <a:solidFill>
                    <a:schemeClr val="bg1"/>
                  </a:solidFill>
                  <a:cs typeface="Arial" pitchFamily="34" charset="0"/>
                </a:rPr>
                <a:t>Our Project’s Goal:</a:t>
              </a:r>
              <a:endParaRPr lang="ko-KR" altLang="en-US" sz="3200" b="1" dirty="0">
                <a:solidFill>
                  <a:schemeClr val="bg1"/>
                </a:solidFill>
                <a:cs typeface="Arial" pitchFamily="34" charset="0"/>
              </a:endParaRPr>
            </a:p>
          </p:txBody>
        </p:sp>
      </p:grpSp>
    </p:spTree>
    <p:extLst>
      <p:ext uri="{BB962C8B-B14F-4D97-AF65-F5344CB8AC3E}">
        <p14:creationId xmlns:p14="http://schemas.microsoft.com/office/powerpoint/2010/main" val="20111186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dirty="0"/>
              <a:t>Handover Interaction Device</a:t>
            </a:r>
          </a:p>
        </p:txBody>
      </p:sp>
      <p:grpSp>
        <p:nvGrpSpPr>
          <p:cNvPr id="24" name="Group 23">
            <a:extLst>
              <a:ext uri="{FF2B5EF4-FFF2-40B4-BE49-F238E27FC236}">
                <a16:creationId xmlns:a16="http://schemas.microsoft.com/office/drawing/2014/main" id="{1E47B320-64BC-434F-B8B8-D5D5ECC3C240}"/>
              </a:ext>
            </a:extLst>
          </p:cNvPr>
          <p:cNvGrpSpPr/>
          <p:nvPr/>
        </p:nvGrpSpPr>
        <p:grpSpPr>
          <a:xfrm>
            <a:off x="5439111" y="3438525"/>
            <a:ext cx="1975762" cy="3429000"/>
            <a:chOff x="8528048" y="3188450"/>
            <a:chExt cx="1965005" cy="3410330"/>
          </a:xfrm>
        </p:grpSpPr>
        <p:grpSp>
          <p:nvGrpSpPr>
            <p:cNvPr id="3" name="Group 2">
              <a:extLst>
                <a:ext uri="{FF2B5EF4-FFF2-40B4-BE49-F238E27FC236}">
                  <a16:creationId xmlns:a16="http://schemas.microsoft.com/office/drawing/2014/main" id="{7661808B-4AC0-4ED5-B403-C8FDEAB992B7}"/>
                </a:ext>
              </a:extLst>
            </p:cNvPr>
            <p:cNvGrpSpPr/>
            <p:nvPr/>
          </p:nvGrpSpPr>
          <p:grpSpPr>
            <a:xfrm>
              <a:off x="8528048" y="3188450"/>
              <a:ext cx="1312460" cy="2507750"/>
              <a:chOff x="3688167" y="3417317"/>
              <a:chExt cx="1152686" cy="2202466"/>
            </a:xfrm>
          </p:grpSpPr>
          <p:sp>
            <p:nvSpPr>
              <p:cNvPr id="4" name="Rounded Rectangle 17">
                <a:extLst>
                  <a:ext uri="{FF2B5EF4-FFF2-40B4-BE49-F238E27FC236}">
                    <a16:creationId xmlns:a16="http://schemas.microsoft.com/office/drawing/2014/main" id="{4AB04768-D1A5-4D75-A7BF-9253644AAE20}"/>
                  </a:ext>
                </a:extLst>
              </p:cNvPr>
              <p:cNvSpPr/>
              <p:nvPr/>
            </p:nvSpPr>
            <p:spPr>
              <a:xfrm>
                <a:off x="3688167" y="3417317"/>
                <a:ext cx="1152686" cy="2202466"/>
              </a:xfrm>
              <a:prstGeom prst="roundRect">
                <a:avLst>
                  <a:gd name="adj" fmla="val 12305"/>
                </a:avLst>
              </a:prstGeom>
              <a:solidFill>
                <a:srgbClr val="262626"/>
              </a:solidFill>
              <a:ln w="571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5" name="Rectangle 4">
                <a:extLst>
                  <a:ext uri="{FF2B5EF4-FFF2-40B4-BE49-F238E27FC236}">
                    <a16:creationId xmlns:a16="http://schemas.microsoft.com/office/drawing/2014/main" id="{E67E9516-7431-4C14-A312-A63104234B16}"/>
                  </a:ext>
                </a:extLst>
              </p:cNvPr>
              <p:cNvSpPr/>
              <p:nvPr/>
            </p:nvSpPr>
            <p:spPr>
              <a:xfrm>
                <a:off x="3749651" y="3637564"/>
                <a:ext cx="1035739" cy="1706911"/>
              </a:xfrm>
              <a:prstGeom prst="rect">
                <a:avLst/>
              </a:prstGeom>
              <a:solidFill>
                <a:schemeClr val="bg1">
                  <a:lumMod val="65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6" name="Rounded Rectangle 20">
                <a:extLst>
                  <a:ext uri="{FF2B5EF4-FFF2-40B4-BE49-F238E27FC236}">
                    <a16:creationId xmlns:a16="http://schemas.microsoft.com/office/drawing/2014/main" id="{EBDA3963-F5D4-4DA3-83A0-079D12FEF0D2}"/>
                  </a:ext>
                </a:extLst>
              </p:cNvPr>
              <p:cNvSpPr/>
              <p:nvPr/>
            </p:nvSpPr>
            <p:spPr>
              <a:xfrm>
                <a:off x="4106841" y="3505590"/>
                <a:ext cx="315337" cy="55062"/>
              </a:xfrm>
              <a:prstGeom prst="roundRect">
                <a:avLst>
                  <a:gd name="adj" fmla="val 50000"/>
                </a:avLst>
              </a:prstGeom>
              <a:solidFill>
                <a:srgbClr val="ECECEC">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7" name="Oval 6">
                <a:extLst>
                  <a:ext uri="{FF2B5EF4-FFF2-40B4-BE49-F238E27FC236}">
                    <a16:creationId xmlns:a16="http://schemas.microsoft.com/office/drawing/2014/main" id="{1F4967C8-D9C7-49C4-9C6C-E1ADA65B8CC3}"/>
                  </a:ext>
                </a:extLst>
              </p:cNvPr>
              <p:cNvSpPr/>
              <p:nvPr/>
            </p:nvSpPr>
            <p:spPr>
              <a:xfrm>
                <a:off x="4165418" y="5378702"/>
                <a:ext cx="190033" cy="192694"/>
              </a:xfrm>
              <a:prstGeom prst="ellipse">
                <a:avLst/>
              </a:prstGeom>
              <a:solidFill>
                <a:srgbClr val="ECECEC">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8" name="Rectangle 7">
                <a:extLst>
                  <a:ext uri="{FF2B5EF4-FFF2-40B4-BE49-F238E27FC236}">
                    <a16:creationId xmlns:a16="http://schemas.microsoft.com/office/drawing/2014/main" id="{8BF6B38A-EBA5-42F9-9131-1A4B19476F43}"/>
                  </a:ext>
                </a:extLst>
              </p:cNvPr>
              <p:cNvSpPr/>
              <p:nvPr/>
            </p:nvSpPr>
            <p:spPr>
              <a:xfrm>
                <a:off x="4219713" y="5433757"/>
                <a:ext cx="81443" cy="82583"/>
              </a:xfrm>
              <a:prstGeom prst="rect">
                <a:avLst/>
              </a:prstGeom>
              <a:noFill/>
              <a:ln w="12700">
                <a:solidFill>
                  <a:srgbClr val="262626">
                    <a:alpha val="22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9" name="Rectangle 58">
                <a:extLst>
                  <a:ext uri="{FF2B5EF4-FFF2-40B4-BE49-F238E27FC236}">
                    <a16:creationId xmlns:a16="http://schemas.microsoft.com/office/drawing/2014/main" id="{28D6C59D-0514-4429-BF17-8478C094A71F}"/>
                  </a:ext>
                </a:extLst>
              </p:cNvPr>
              <p:cNvSpPr/>
              <p:nvPr/>
            </p:nvSpPr>
            <p:spPr>
              <a:xfrm>
                <a:off x="3751673" y="3640769"/>
                <a:ext cx="1017329" cy="408218"/>
              </a:xfrm>
              <a:custGeom>
                <a:avLst/>
                <a:gdLst>
                  <a:gd name="connsiteX0" fmla="*/ 0 w 1349069"/>
                  <a:gd name="connsiteY0" fmla="*/ 0 h 533856"/>
                  <a:gd name="connsiteX1" fmla="*/ 1349069 w 1349069"/>
                  <a:gd name="connsiteY1" fmla="*/ 0 h 533856"/>
                  <a:gd name="connsiteX2" fmla="*/ 0 w 1349069"/>
                  <a:gd name="connsiteY2" fmla="*/ 533856 h 533856"/>
                  <a:gd name="connsiteX3" fmla="*/ 0 w 1349069"/>
                  <a:gd name="connsiteY3" fmla="*/ 0 h 533856"/>
                  <a:gd name="connsiteX0" fmla="*/ 0 w 1349069"/>
                  <a:gd name="connsiteY0" fmla="*/ 0 h 533856"/>
                  <a:gd name="connsiteX1" fmla="*/ 1349069 w 1349069"/>
                  <a:gd name="connsiteY1" fmla="*/ 0 h 533856"/>
                  <a:gd name="connsiteX2" fmla="*/ 0 w 1349069"/>
                  <a:gd name="connsiteY2" fmla="*/ 533856 h 533856"/>
                  <a:gd name="connsiteX3" fmla="*/ 0 w 1349069"/>
                  <a:gd name="connsiteY3" fmla="*/ 0 h 533856"/>
                  <a:gd name="connsiteX0" fmla="*/ 0 w 1349069"/>
                  <a:gd name="connsiteY0" fmla="*/ 0 h 533856"/>
                  <a:gd name="connsiteX1" fmla="*/ 1349069 w 1349069"/>
                  <a:gd name="connsiteY1" fmla="*/ 0 h 533856"/>
                  <a:gd name="connsiteX2" fmla="*/ 0 w 1349069"/>
                  <a:gd name="connsiteY2" fmla="*/ 533856 h 533856"/>
                  <a:gd name="connsiteX3" fmla="*/ 0 w 1349069"/>
                  <a:gd name="connsiteY3" fmla="*/ 0 h 533856"/>
                  <a:gd name="connsiteX0" fmla="*/ 0 w 1349069"/>
                  <a:gd name="connsiteY0" fmla="*/ 0 h 533856"/>
                  <a:gd name="connsiteX1" fmla="*/ 1349069 w 1349069"/>
                  <a:gd name="connsiteY1" fmla="*/ 0 h 533856"/>
                  <a:gd name="connsiteX2" fmla="*/ 0 w 1349069"/>
                  <a:gd name="connsiteY2" fmla="*/ 533856 h 533856"/>
                  <a:gd name="connsiteX3" fmla="*/ 0 w 1349069"/>
                  <a:gd name="connsiteY3" fmla="*/ 0 h 533856"/>
                  <a:gd name="connsiteX0" fmla="*/ 0 w 1349069"/>
                  <a:gd name="connsiteY0" fmla="*/ 0 h 533856"/>
                  <a:gd name="connsiteX1" fmla="*/ 1349069 w 1349069"/>
                  <a:gd name="connsiteY1" fmla="*/ 0 h 533856"/>
                  <a:gd name="connsiteX2" fmla="*/ 0 w 1349069"/>
                  <a:gd name="connsiteY2" fmla="*/ 533856 h 533856"/>
                  <a:gd name="connsiteX3" fmla="*/ 0 w 1349069"/>
                  <a:gd name="connsiteY3" fmla="*/ 0 h 533856"/>
                </a:gdLst>
                <a:ahLst/>
                <a:cxnLst>
                  <a:cxn ang="0">
                    <a:pos x="connsiteX0" y="connsiteY0"/>
                  </a:cxn>
                  <a:cxn ang="0">
                    <a:pos x="connsiteX1" y="connsiteY1"/>
                  </a:cxn>
                  <a:cxn ang="0">
                    <a:pos x="connsiteX2" y="connsiteY2"/>
                  </a:cxn>
                  <a:cxn ang="0">
                    <a:pos x="connsiteX3" y="connsiteY3"/>
                  </a:cxn>
                </a:cxnLst>
                <a:rect l="l" t="t" r="r" b="b"/>
                <a:pathLst>
                  <a:path w="1349069" h="533856">
                    <a:moveTo>
                      <a:pt x="0" y="0"/>
                    </a:moveTo>
                    <a:lnTo>
                      <a:pt x="1349069" y="0"/>
                    </a:lnTo>
                    <a:cubicBezTo>
                      <a:pt x="899379" y="16027"/>
                      <a:pt x="182990" y="213029"/>
                      <a:pt x="0" y="533856"/>
                    </a:cubicBezTo>
                    <a:lnTo>
                      <a:pt x="0" y="0"/>
                    </a:lnTo>
                    <a:close/>
                  </a:path>
                </a:pathLst>
              </a:custGeom>
              <a:solidFill>
                <a:schemeClr val="bg1">
                  <a:alpha val="16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grpSp>
        <p:grpSp>
          <p:nvGrpSpPr>
            <p:cNvPr id="23" name="Group 22">
              <a:extLst>
                <a:ext uri="{FF2B5EF4-FFF2-40B4-BE49-F238E27FC236}">
                  <a16:creationId xmlns:a16="http://schemas.microsoft.com/office/drawing/2014/main" id="{1D825B1D-BBDA-4334-AC52-CCD3C1826FC4}"/>
                </a:ext>
              </a:extLst>
            </p:cNvPr>
            <p:cNvGrpSpPr/>
            <p:nvPr/>
          </p:nvGrpSpPr>
          <p:grpSpPr>
            <a:xfrm>
              <a:off x="8866408" y="4331282"/>
              <a:ext cx="881930" cy="881930"/>
              <a:chOff x="8866408" y="4331282"/>
              <a:chExt cx="881930" cy="881930"/>
            </a:xfrm>
          </p:grpSpPr>
          <p:sp>
            <p:nvSpPr>
              <p:cNvPr id="11" name="Oval 10">
                <a:extLst>
                  <a:ext uri="{FF2B5EF4-FFF2-40B4-BE49-F238E27FC236}">
                    <a16:creationId xmlns:a16="http://schemas.microsoft.com/office/drawing/2014/main" id="{7E635F40-65BC-406A-8C4B-097FA084FA11}"/>
                  </a:ext>
                </a:extLst>
              </p:cNvPr>
              <p:cNvSpPr/>
              <p:nvPr/>
            </p:nvSpPr>
            <p:spPr>
              <a:xfrm>
                <a:off x="9068993" y="4530349"/>
                <a:ext cx="476761" cy="476761"/>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22" name="Circle: Hollow 21">
                <a:extLst>
                  <a:ext uri="{FF2B5EF4-FFF2-40B4-BE49-F238E27FC236}">
                    <a16:creationId xmlns:a16="http://schemas.microsoft.com/office/drawing/2014/main" id="{B9660F6C-BEFD-4D17-9A91-242D9CBBDFB8}"/>
                  </a:ext>
                </a:extLst>
              </p:cNvPr>
              <p:cNvSpPr/>
              <p:nvPr/>
            </p:nvSpPr>
            <p:spPr>
              <a:xfrm>
                <a:off x="8866408" y="4331282"/>
                <a:ext cx="881930" cy="881930"/>
              </a:xfrm>
              <a:prstGeom prst="donut">
                <a:avLst>
                  <a:gd name="adj" fmla="val 15073"/>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19" name="Group 18">
              <a:extLst>
                <a:ext uri="{FF2B5EF4-FFF2-40B4-BE49-F238E27FC236}">
                  <a16:creationId xmlns:a16="http://schemas.microsoft.com/office/drawing/2014/main" id="{E955A108-CC00-4579-A52F-61E90EA30F06}"/>
                </a:ext>
              </a:extLst>
            </p:cNvPr>
            <p:cNvGrpSpPr/>
            <p:nvPr/>
          </p:nvGrpSpPr>
          <p:grpSpPr>
            <a:xfrm>
              <a:off x="9180778" y="4311678"/>
              <a:ext cx="1312275" cy="2287102"/>
              <a:chOff x="9190506" y="4311678"/>
              <a:chExt cx="1312275" cy="2287102"/>
            </a:xfrm>
          </p:grpSpPr>
          <p:sp>
            <p:nvSpPr>
              <p:cNvPr id="20" name="Freeform 18">
                <a:extLst>
                  <a:ext uri="{FF2B5EF4-FFF2-40B4-BE49-F238E27FC236}">
                    <a16:creationId xmlns:a16="http://schemas.microsoft.com/office/drawing/2014/main" id="{1C752CE0-4B2A-48F7-88CA-65DF971F5A57}"/>
                  </a:ext>
                </a:extLst>
              </p:cNvPr>
              <p:cNvSpPr>
                <a:spLocks/>
              </p:cNvSpPr>
              <p:nvPr/>
            </p:nvSpPr>
            <p:spPr bwMode="auto">
              <a:xfrm>
                <a:off x="9190506" y="4311678"/>
                <a:ext cx="1312275" cy="2287102"/>
              </a:xfrm>
              <a:custGeom>
                <a:avLst/>
                <a:gdLst/>
                <a:ahLst/>
                <a:cxnLst/>
                <a:rect l="l" t="t" r="r" b="b"/>
                <a:pathLst>
                  <a:path w="1218293" h="2287102">
                    <a:moveTo>
                      <a:pt x="607636" y="0"/>
                    </a:moveTo>
                    <a:lnTo>
                      <a:pt x="646422" y="9444"/>
                    </a:lnTo>
                    <a:lnTo>
                      <a:pt x="679330" y="22429"/>
                    </a:lnTo>
                    <a:lnTo>
                      <a:pt x="709888" y="40136"/>
                    </a:lnTo>
                    <a:lnTo>
                      <a:pt x="736921" y="61384"/>
                    </a:lnTo>
                    <a:lnTo>
                      <a:pt x="761602" y="86173"/>
                    </a:lnTo>
                    <a:lnTo>
                      <a:pt x="782758" y="113323"/>
                    </a:lnTo>
                    <a:lnTo>
                      <a:pt x="801563" y="142835"/>
                    </a:lnTo>
                    <a:lnTo>
                      <a:pt x="819192" y="173526"/>
                    </a:lnTo>
                    <a:lnTo>
                      <a:pt x="834471" y="207759"/>
                    </a:lnTo>
                    <a:lnTo>
                      <a:pt x="848575" y="240812"/>
                    </a:lnTo>
                    <a:lnTo>
                      <a:pt x="862679" y="276226"/>
                    </a:lnTo>
                    <a:lnTo>
                      <a:pt x="875607" y="312820"/>
                    </a:lnTo>
                    <a:lnTo>
                      <a:pt x="888536" y="347053"/>
                    </a:lnTo>
                    <a:lnTo>
                      <a:pt x="901464" y="382466"/>
                    </a:lnTo>
                    <a:lnTo>
                      <a:pt x="915568" y="416699"/>
                    </a:lnTo>
                    <a:lnTo>
                      <a:pt x="935548" y="459195"/>
                    </a:lnTo>
                    <a:lnTo>
                      <a:pt x="959054" y="499331"/>
                    </a:lnTo>
                    <a:lnTo>
                      <a:pt x="983736" y="539466"/>
                    </a:lnTo>
                    <a:lnTo>
                      <a:pt x="1009593" y="579601"/>
                    </a:lnTo>
                    <a:lnTo>
                      <a:pt x="1031924" y="619737"/>
                    </a:lnTo>
                    <a:lnTo>
                      <a:pt x="1053079" y="663413"/>
                    </a:lnTo>
                    <a:lnTo>
                      <a:pt x="1068358" y="707090"/>
                    </a:lnTo>
                    <a:lnTo>
                      <a:pt x="1081287" y="761391"/>
                    </a:lnTo>
                    <a:lnTo>
                      <a:pt x="1089514" y="819233"/>
                    </a:lnTo>
                    <a:lnTo>
                      <a:pt x="1094215" y="881797"/>
                    </a:lnTo>
                    <a:lnTo>
                      <a:pt x="1096566" y="945541"/>
                    </a:lnTo>
                    <a:lnTo>
                      <a:pt x="1097741" y="1010466"/>
                    </a:lnTo>
                    <a:lnTo>
                      <a:pt x="1096566" y="1077751"/>
                    </a:lnTo>
                    <a:lnTo>
                      <a:pt x="1094215" y="1145037"/>
                    </a:lnTo>
                    <a:lnTo>
                      <a:pt x="1091865" y="1212323"/>
                    </a:lnTo>
                    <a:lnTo>
                      <a:pt x="1089514" y="1278428"/>
                    </a:lnTo>
                    <a:lnTo>
                      <a:pt x="1088339" y="1343353"/>
                    </a:lnTo>
                    <a:lnTo>
                      <a:pt x="1087163" y="1404736"/>
                    </a:lnTo>
                    <a:lnTo>
                      <a:pt x="1087163" y="1595969"/>
                    </a:lnTo>
                    <a:lnTo>
                      <a:pt x="1090689" y="1660894"/>
                    </a:lnTo>
                    <a:lnTo>
                      <a:pt x="1096566" y="1724638"/>
                    </a:lnTo>
                    <a:lnTo>
                      <a:pt x="1105968" y="1784841"/>
                    </a:lnTo>
                    <a:lnTo>
                      <a:pt x="1117721" y="1843863"/>
                    </a:lnTo>
                    <a:lnTo>
                      <a:pt x="1131825" y="1902886"/>
                    </a:lnTo>
                    <a:lnTo>
                      <a:pt x="1151805" y="1981976"/>
                    </a:lnTo>
                    <a:lnTo>
                      <a:pt x="1172961" y="2063427"/>
                    </a:lnTo>
                    <a:lnTo>
                      <a:pt x="1191766" y="2146059"/>
                    </a:lnTo>
                    <a:lnTo>
                      <a:pt x="1209396" y="2231051"/>
                    </a:lnTo>
                    <a:lnTo>
                      <a:pt x="1218293" y="2287102"/>
                    </a:lnTo>
                    <a:lnTo>
                      <a:pt x="543568" y="2287102"/>
                    </a:lnTo>
                    <a:lnTo>
                      <a:pt x="511261" y="2205081"/>
                    </a:lnTo>
                    <a:lnTo>
                      <a:pt x="464248" y="2098841"/>
                    </a:lnTo>
                    <a:lnTo>
                      <a:pt x="413710" y="1994961"/>
                    </a:lnTo>
                    <a:lnTo>
                      <a:pt x="364347" y="1894623"/>
                    </a:lnTo>
                    <a:lnTo>
                      <a:pt x="313808" y="1795465"/>
                    </a:lnTo>
                    <a:lnTo>
                      <a:pt x="265621" y="1698668"/>
                    </a:lnTo>
                    <a:lnTo>
                      <a:pt x="222134" y="1605412"/>
                    </a:lnTo>
                    <a:lnTo>
                      <a:pt x="183349" y="1514518"/>
                    </a:lnTo>
                    <a:lnTo>
                      <a:pt x="169245" y="1467300"/>
                    </a:lnTo>
                    <a:lnTo>
                      <a:pt x="164544" y="1421262"/>
                    </a:lnTo>
                    <a:lnTo>
                      <a:pt x="163369" y="1376405"/>
                    </a:lnTo>
                    <a:lnTo>
                      <a:pt x="166894" y="1333909"/>
                    </a:lnTo>
                    <a:lnTo>
                      <a:pt x="171596" y="1293774"/>
                    </a:lnTo>
                    <a:lnTo>
                      <a:pt x="178648" y="1255999"/>
                    </a:lnTo>
                    <a:lnTo>
                      <a:pt x="183349" y="1224127"/>
                    </a:lnTo>
                    <a:lnTo>
                      <a:pt x="186875" y="1173368"/>
                    </a:lnTo>
                    <a:lnTo>
                      <a:pt x="189225" y="1128511"/>
                    </a:lnTo>
                    <a:lnTo>
                      <a:pt x="186875" y="1084834"/>
                    </a:lnTo>
                    <a:lnTo>
                      <a:pt x="184524" y="1039977"/>
                    </a:lnTo>
                    <a:lnTo>
                      <a:pt x="183349" y="997481"/>
                    </a:lnTo>
                    <a:lnTo>
                      <a:pt x="182174" y="972691"/>
                    </a:lnTo>
                    <a:lnTo>
                      <a:pt x="178648" y="951443"/>
                    </a:lnTo>
                    <a:lnTo>
                      <a:pt x="172771" y="933736"/>
                    </a:lnTo>
                    <a:lnTo>
                      <a:pt x="168070" y="917210"/>
                    </a:lnTo>
                    <a:lnTo>
                      <a:pt x="165719" y="906586"/>
                    </a:lnTo>
                    <a:lnTo>
                      <a:pt x="150440" y="861729"/>
                    </a:lnTo>
                    <a:lnTo>
                      <a:pt x="131635" y="820413"/>
                    </a:lnTo>
                    <a:lnTo>
                      <a:pt x="110480" y="779097"/>
                    </a:lnTo>
                    <a:lnTo>
                      <a:pt x="88149" y="740142"/>
                    </a:lnTo>
                    <a:lnTo>
                      <a:pt x="66993" y="701188"/>
                    </a:lnTo>
                    <a:lnTo>
                      <a:pt x="47013" y="664594"/>
                    </a:lnTo>
                    <a:lnTo>
                      <a:pt x="29383" y="626819"/>
                    </a:lnTo>
                    <a:lnTo>
                      <a:pt x="12929" y="589045"/>
                    </a:lnTo>
                    <a:lnTo>
                      <a:pt x="4701" y="550090"/>
                    </a:lnTo>
                    <a:lnTo>
                      <a:pt x="0" y="511135"/>
                    </a:lnTo>
                    <a:lnTo>
                      <a:pt x="3526" y="471000"/>
                    </a:lnTo>
                    <a:lnTo>
                      <a:pt x="16455" y="443850"/>
                    </a:lnTo>
                    <a:lnTo>
                      <a:pt x="30558" y="422601"/>
                    </a:lnTo>
                    <a:lnTo>
                      <a:pt x="47013" y="404895"/>
                    </a:lnTo>
                    <a:lnTo>
                      <a:pt x="65818" y="389549"/>
                    </a:lnTo>
                    <a:lnTo>
                      <a:pt x="84623" y="382466"/>
                    </a:lnTo>
                    <a:lnTo>
                      <a:pt x="97551" y="376564"/>
                    </a:lnTo>
                    <a:lnTo>
                      <a:pt x="111655" y="373022"/>
                    </a:lnTo>
                    <a:lnTo>
                      <a:pt x="129285" y="371842"/>
                    </a:lnTo>
                    <a:lnTo>
                      <a:pt x="180998" y="381286"/>
                    </a:lnTo>
                    <a:lnTo>
                      <a:pt x="232712" y="397812"/>
                    </a:lnTo>
                    <a:lnTo>
                      <a:pt x="280900" y="421421"/>
                    </a:lnTo>
                    <a:lnTo>
                      <a:pt x="326737" y="449752"/>
                    </a:lnTo>
                    <a:lnTo>
                      <a:pt x="370223" y="482804"/>
                    </a:lnTo>
                    <a:lnTo>
                      <a:pt x="407833" y="520579"/>
                    </a:lnTo>
                    <a:lnTo>
                      <a:pt x="440742" y="560714"/>
                    </a:lnTo>
                    <a:lnTo>
                      <a:pt x="468950" y="602030"/>
                    </a:lnTo>
                    <a:lnTo>
                      <a:pt x="490105" y="643346"/>
                    </a:lnTo>
                    <a:lnTo>
                      <a:pt x="503034" y="678759"/>
                    </a:lnTo>
                    <a:lnTo>
                      <a:pt x="513611" y="715353"/>
                    </a:lnTo>
                    <a:lnTo>
                      <a:pt x="521839" y="754308"/>
                    </a:lnTo>
                    <a:lnTo>
                      <a:pt x="531241" y="793263"/>
                    </a:lnTo>
                    <a:lnTo>
                      <a:pt x="541819" y="829857"/>
                    </a:lnTo>
                    <a:lnTo>
                      <a:pt x="553572" y="860548"/>
                    </a:lnTo>
                    <a:lnTo>
                      <a:pt x="572377" y="815691"/>
                    </a:lnTo>
                    <a:lnTo>
                      <a:pt x="585305" y="767293"/>
                    </a:lnTo>
                    <a:lnTo>
                      <a:pt x="598234" y="715353"/>
                    </a:lnTo>
                    <a:lnTo>
                      <a:pt x="601760" y="694105"/>
                    </a:lnTo>
                    <a:lnTo>
                      <a:pt x="602935" y="664594"/>
                    </a:lnTo>
                    <a:lnTo>
                      <a:pt x="606461" y="626819"/>
                    </a:lnTo>
                    <a:lnTo>
                      <a:pt x="607636" y="584323"/>
                    </a:lnTo>
                    <a:lnTo>
                      <a:pt x="608812" y="534744"/>
                    </a:lnTo>
                    <a:lnTo>
                      <a:pt x="608812" y="482804"/>
                    </a:lnTo>
                    <a:lnTo>
                      <a:pt x="608812" y="428504"/>
                    </a:lnTo>
                    <a:lnTo>
                      <a:pt x="608812" y="373022"/>
                    </a:lnTo>
                    <a:lnTo>
                      <a:pt x="608812" y="316361"/>
                    </a:lnTo>
                    <a:lnTo>
                      <a:pt x="608812" y="260880"/>
                    </a:lnTo>
                    <a:lnTo>
                      <a:pt x="608812" y="206579"/>
                    </a:lnTo>
                    <a:lnTo>
                      <a:pt x="608812" y="155820"/>
                    </a:lnTo>
                    <a:lnTo>
                      <a:pt x="608812" y="107421"/>
                    </a:lnTo>
                    <a:lnTo>
                      <a:pt x="607636" y="64925"/>
                    </a:lnTo>
                    <a:lnTo>
                      <a:pt x="607636" y="29512"/>
                    </a:lnTo>
                    <a:close/>
                  </a:path>
                </a:pathLst>
              </a:custGeom>
              <a:solidFill>
                <a:srgbClr val="FECBA3"/>
              </a:solidFill>
              <a:ln w="9525" cap="flat">
                <a:noFill/>
                <a:prstDash val="solid"/>
                <a:miter/>
              </a:ln>
            </p:spPr>
            <p:txBody>
              <a:bodyPr rtlCol="0" anchor="ctr"/>
              <a:lstStyle/>
              <a:p>
                <a:endParaRPr lang="ko-KR" altLang="en-US"/>
              </a:p>
            </p:txBody>
          </p:sp>
          <p:sp>
            <p:nvSpPr>
              <p:cNvPr id="21" name="Freeform 9">
                <a:extLst>
                  <a:ext uri="{FF2B5EF4-FFF2-40B4-BE49-F238E27FC236}">
                    <a16:creationId xmlns:a16="http://schemas.microsoft.com/office/drawing/2014/main" id="{16C2CD22-E792-43E6-8A94-A0AADAC34B18}"/>
                  </a:ext>
                </a:extLst>
              </p:cNvPr>
              <p:cNvSpPr>
                <a:spLocks/>
              </p:cNvSpPr>
              <p:nvPr/>
            </p:nvSpPr>
            <p:spPr bwMode="auto">
              <a:xfrm>
                <a:off x="9269274" y="4680765"/>
                <a:ext cx="279222" cy="174825"/>
              </a:xfrm>
              <a:custGeom>
                <a:avLst/>
                <a:gdLst/>
                <a:ahLst/>
                <a:cxnLst/>
                <a:rect l="l" t="t" r="r" b="b"/>
                <a:pathLst>
                  <a:path w="336474" h="210671">
                    <a:moveTo>
                      <a:pt x="120621" y="0"/>
                    </a:moveTo>
                    <a:lnTo>
                      <a:pt x="182938" y="11380"/>
                    </a:lnTo>
                    <a:lnTo>
                      <a:pt x="245256" y="31295"/>
                    </a:lnTo>
                    <a:lnTo>
                      <a:pt x="303324" y="59745"/>
                    </a:lnTo>
                    <a:lnTo>
                      <a:pt x="332670" y="77883"/>
                    </a:lnTo>
                    <a:cubicBezTo>
                      <a:pt x="332806" y="78828"/>
                      <a:pt x="332945" y="79773"/>
                      <a:pt x="333084" y="80717"/>
                    </a:cubicBezTo>
                    <a:cubicBezTo>
                      <a:pt x="333084" y="88459"/>
                      <a:pt x="340712" y="94291"/>
                      <a:pt x="333084" y="103924"/>
                    </a:cubicBezTo>
                    <a:lnTo>
                      <a:pt x="293980" y="102376"/>
                    </a:lnTo>
                    <a:lnTo>
                      <a:pt x="259572" y="105473"/>
                    </a:lnTo>
                    <a:lnTo>
                      <a:pt x="229861" y="111667"/>
                    </a:lnTo>
                    <a:lnTo>
                      <a:pt x="204847" y="120938"/>
                    </a:lnTo>
                    <a:lnTo>
                      <a:pt x="179832" y="134875"/>
                    </a:lnTo>
                    <a:lnTo>
                      <a:pt x="161080" y="151888"/>
                    </a:lnTo>
                    <a:lnTo>
                      <a:pt x="140728" y="168902"/>
                    </a:lnTo>
                    <a:lnTo>
                      <a:pt x="123541" y="189012"/>
                    </a:lnTo>
                    <a:lnTo>
                      <a:pt x="104788" y="210671"/>
                    </a:lnTo>
                    <a:lnTo>
                      <a:pt x="87568" y="210671"/>
                    </a:lnTo>
                    <a:lnTo>
                      <a:pt x="75077" y="207574"/>
                    </a:lnTo>
                    <a:lnTo>
                      <a:pt x="65684" y="201380"/>
                    </a:lnTo>
                    <a:lnTo>
                      <a:pt x="54726" y="193658"/>
                    </a:lnTo>
                    <a:lnTo>
                      <a:pt x="45366" y="187464"/>
                    </a:lnTo>
                    <a:lnTo>
                      <a:pt x="29711" y="173547"/>
                    </a:lnTo>
                    <a:lnTo>
                      <a:pt x="17187" y="156534"/>
                    </a:lnTo>
                    <a:lnTo>
                      <a:pt x="7828" y="137972"/>
                    </a:lnTo>
                    <a:cubicBezTo>
                      <a:pt x="5230" y="130229"/>
                      <a:pt x="2598" y="122507"/>
                      <a:pt x="0" y="114764"/>
                    </a:cubicBezTo>
                    <a:lnTo>
                      <a:pt x="0" y="86911"/>
                    </a:lnTo>
                    <a:lnTo>
                      <a:pt x="9393" y="57529"/>
                    </a:lnTo>
                    <a:lnTo>
                      <a:pt x="39885" y="24811"/>
                    </a:lnTo>
                    <a:lnTo>
                      <a:pt x="44141" y="21338"/>
                    </a:lnTo>
                    <a:lnTo>
                      <a:pt x="66802" y="12803"/>
                    </a:lnTo>
                    <a:lnTo>
                      <a:pt x="82381" y="5690"/>
                    </a:lnTo>
                    <a:lnTo>
                      <a:pt x="99377" y="1423"/>
                    </a:lnTo>
                    <a:close/>
                  </a:path>
                </a:pathLst>
              </a:custGeom>
              <a:solidFill>
                <a:schemeClr val="bg1">
                  <a:alpha val="60000"/>
                </a:schemeClr>
              </a:solidFill>
              <a:ln>
                <a:noFill/>
              </a:ln>
            </p:spPr>
            <p:txBody>
              <a:bodyPr vert="horz" wrap="square" lIns="91440" tIns="45720" rIns="91440" bIns="45720" numCol="1" anchor="t" anchorCtr="0" compatLnSpc="1">
                <a:prstTxWarp prst="textNoShape">
                  <a:avLst/>
                </a:prstTxWarp>
              </a:bodyPr>
              <a:lstStyle/>
              <a:p>
                <a:endParaRPr lang="ko-KR" altLang="en-US" sz="2700"/>
              </a:p>
            </p:txBody>
          </p:sp>
        </p:grpSp>
      </p:grpSp>
      <p:sp>
        <p:nvSpPr>
          <p:cNvPr id="36" name="Freeform: Shape 35">
            <a:extLst>
              <a:ext uri="{FF2B5EF4-FFF2-40B4-BE49-F238E27FC236}">
                <a16:creationId xmlns:a16="http://schemas.microsoft.com/office/drawing/2014/main" id="{A1729E0F-3E46-4A2C-A791-94FF6A47772D}"/>
              </a:ext>
            </a:extLst>
          </p:cNvPr>
          <p:cNvSpPr/>
          <p:nvPr/>
        </p:nvSpPr>
        <p:spPr>
          <a:xfrm>
            <a:off x="3630317" y="1609909"/>
            <a:ext cx="4927677" cy="794174"/>
          </a:xfrm>
          <a:custGeom>
            <a:avLst/>
            <a:gdLst>
              <a:gd name="connsiteX0" fmla="*/ 3998255 w 7797114"/>
              <a:gd name="connsiteY0" fmla="*/ 1009685 h 1256630"/>
              <a:gd name="connsiteX1" fmla="*/ 4036856 w 7797114"/>
              <a:gd name="connsiteY1" fmla="*/ 1048261 h 1256630"/>
              <a:gd name="connsiteX2" fmla="*/ 3998255 w 7797114"/>
              <a:gd name="connsiteY2" fmla="*/ 1086835 h 1256630"/>
              <a:gd name="connsiteX3" fmla="*/ 3959652 w 7797114"/>
              <a:gd name="connsiteY3" fmla="*/ 1048261 h 1256630"/>
              <a:gd name="connsiteX4" fmla="*/ 3998255 w 7797114"/>
              <a:gd name="connsiteY4" fmla="*/ 1009685 h 1256630"/>
              <a:gd name="connsiteX5" fmla="*/ 3998277 w 7797114"/>
              <a:gd name="connsiteY5" fmla="*/ 967692 h 1256630"/>
              <a:gd name="connsiteX6" fmla="*/ 3917642 w 7797114"/>
              <a:gd name="connsiteY6" fmla="*/ 1048270 h 1256630"/>
              <a:gd name="connsiteX7" fmla="*/ 3998277 w 7797114"/>
              <a:gd name="connsiteY7" fmla="*/ 1128848 h 1256630"/>
              <a:gd name="connsiteX8" fmla="*/ 4078912 w 7797114"/>
              <a:gd name="connsiteY8" fmla="*/ 1048270 h 1256630"/>
              <a:gd name="connsiteX9" fmla="*/ 3998277 w 7797114"/>
              <a:gd name="connsiteY9" fmla="*/ 967692 h 1256630"/>
              <a:gd name="connsiteX10" fmla="*/ 4100358 w 7797114"/>
              <a:gd name="connsiteY10" fmla="*/ 720385 h 1256630"/>
              <a:gd name="connsiteX11" fmla="*/ 4093495 w 7797114"/>
              <a:gd name="connsiteY11" fmla="*/ 727243 h 1256630"/>
              <a:gd name="connsiteX12" fmla="*/ 4100358 w 7797114"/>
              <a:gd name="connsiteY12" fmla="*/ 734100 h 1256630"/>
              <a:gd name="connsiteX13" fmla="*/ 4420751 w 7797114"/>
              <a:gd name="connsiteY13" fmla="*/ 734100 h 1256630"/>
              <a:gd name="connsiteX14" fmla="*/ 4427614 w 7797114"/>
              <a:gd name="connsiteY14" fmla="*/ 727243 h 1256630"/>
              <a:gd name="connsiteX15" fmla="*/ 4420751 w 7797114"/>
              <a:gd name="connsiteY15" fmla="*/ 720385 h 1256630"/>
              <a:gd name="connsiteX16" fmla="*/ 3396949 w 7797114"/>
              <a:gd name="connsiteY16" fmla="*/ 720385 h 1256630"/>
              <a:gd name="connsiteX17" fmla="*/ 3390086 w 7797114"/>
              <a:gd name="connsiteY17" fmla="*/ 727243 h 1256630"/>
              <a:gd name="connsiteX18" fmla="*/ 3396949 w 7797114"/>
              <a:gd name="connsiteY18" fmla="*/ 734100 h 1256630"/>
              <a:gd name="connsiteX19" fmla="*/ 3717343 w 7797114"/>
              <a:gd name="connsiteY19" fmla="*/ 734100 h 1256630"/>
              <a:gd name="connsiteX20" fmla="*/ 3724206 w 7797114"/>
              <a:gd name="connsiteY20" fmla="*/ 727243 h 1256630"/>
              <a:gd name="connsiteX21" fmla="*/ 3717343 w 7797114"/>
              <a:gd name="connsiteY21" fmla="*/ 720385 h 1256630"/>
              <a:gd name="connsiteX22" fmla="*/ 4114940 w 7797114"/>
              <a:gd name="connsiteY22" fmla="*/ 688669 h 1256630"/>
              <a:gd name="connsiteX23" fmla="*/ 4108078 w 7797114"/>
              <a:gd name="connsiteY23" fmla="*/ 695526 h 1256630"/>
              <a:gd name="connsiteX24" fmla="*/ 4114940 w 7797114"/>
              <a:gd name="connsiteY24" fmla="*/ 702384 h 1256630"/>
              <a:gd name="connsiteX25" fmla="*/ 4435334 w 7797114"/>
              <a:gd name="connsiteY25" fmla="*/ 702384 h 1256630"/>
              <a:gd name="connsiteX26" fmla="*/ 4442196 w 7797114"/>
              <a:gd name="connsiteY26" fmla="*/ 695526 h 1256630"/>
              <a:gd name="connsiteX27" fmla="*/ 4435334 w 7797114"/>
              <a:gd name="connsiteY27" fmla="*/ 688669 h 1256630"/>
              <a:gd name="connsiteX28" fmla="*/ 3382366 w 7797114"/>
              <a:gd name="connsiteY28" fmla="*/ 688669 h 1256630"/>
              <a:gd name="connsiteX29" fmla="*/ 3375504 w 7797114"/>
              <a:gd name="connsiteY29" fmla="*/ 695526 h 1256630"/>
              <a:gd name="connsiteX30" fmla="*/ 3382366 w 7797114"/>
              <a:gd name="connsiteY30" fmla="*/ 702384 h 1256630"/>
              <a:gd name="connsiteX31" fmla="*/ 3702760 w 7797114"/>
              <a:gd name="connsiteY31" fmla="*/ 702384 h 1256630"/>
              <a:gd name="connsiteX32" fmla="*/ 3709623 w 7797114"/>
              <a:gd name="connsiteY32" fmla="*/ 695526 h 1256630"/>
              <a:gd name="connsiteX33" fmla="*/ 3702760 w 7797114"/>
              <a:gd name="connsiteY33" fmla="*/ 688669 h 1256630"/>
              <a:gd name="connsiteX34" fmla="*/ 4129094 w 7797114"/>
              <a:gd name="connsiteY34" fmla="*/ 657380 h 1256630"/>
              <a:gd name="connsiteX35" fmla="*/ 4122232 w 7797114"/>
              <a:gd name="connsiteY35" fmla="*/ 664237 h 1256630"/>
              <a:gd name="connsiteX36" fmla="*/ 4129094 w 7797114"/>
              <a:gd name="connsiteY36" fmla="*/ 671095 h 1256630"/>
              <a:gd name="connsiteX37" fmla="*/ 4449489 w 7797114"/>
              <a:gd name="connsiteY37" fmla="*/ 671095 h 1256630"/>
              <a:gd name="connsiteX38" fmla="*/ 4456351 w 7797114"/>
              <a:gd name="connsiteY38" fmla="*/ 664237 h 1256630"/>
              <a:gd name="connsiteX39" fmla="*/ 4449489 w 7797114"/>
              <a:gd name="connsiteY39" fmla="*/ 657380 h 1256630"/>
              <a:gd name="connsiteX40" fmla="*/ 3368211 w 7797114"/>
              <a:gd name="connsiteY40" fmla="*/ 656951 h 1256630"/>
              <a:gd name="connsiteX41" fmla="*/ 3361349 w 7797114"/>
              <a:gd name="connsiteY41" fmla="*/ 663809 h 1256630"/>
              <a:gd name="connsiteX42" fmla="*/ 3368211 w 7797114"/>
              <a:gd name="connsiteY42" fmla="*/ 670666 h 1256630"/>
              <a:gd name="connsiteX43" fmla="*/ 3688606 w 7797114"/>
              <a:gd name="connsiteY43" fmla="*/ 670666 h 1256630"/>
              <a:gd name="connsiteX44" fmla="*/ 3695469 w 7797114"/>
              <a:gd name="connsiteY44" fmla="*/ 663809 h 1256630"/>
              <a:gd name="connsiteX45" fmla="*/ 3688606 w 7797114"/>
              <a:gd name="connsiteY45" fmla="*/ 656951 h 1256630"/>
              <a:gd name="connsiteX46" fmla="*/ 2685391 w 7797114"/>
              <a:gd name="connsiteY46" fmla="*/ 362497 h 1256630"/>
              <a:gd name="connsiteX47" fmla="*/ 2685391 w 7797114"/>
              <a:gd name="connsiteY47" fmla="*/ 643664 h 1256630"/>
              <a:gd name="connsiteX48" fmla="*/ 2645075 w 7797114"/>
              <a:gd name="connsiteY48" fmla="*/ 483364 h 1256630"/>
              <a:gd name="connsiteX49" fmla="*/ 2685391 w 7797114"/>
              <a:gd name="connsiteY49" fmla="*/ 362497 h 1256630"/>
              <a:gd name="connsiteX50" fmla="*/ 5102287 w 7797114"/>
              <a:gd name="connsiteY50" fmla="*/ 361212 h 1256630"/>
              <a:gd name="connsiteX51" fmla="*/ 5102287 w 7797114"/>
              <a:gd name="connsiteY51" fmla="*/ 644951 h 1256630"/>
              <a:gd name="connsiteX52" fmla="*/ 5102287 w 7797114"/>
              <a:gd name="connsiteY52" fmla="*/ 361212 h 1256630"/>
              <a:gd name="connsiteX53" fmla="*/ 5224097 w 7797114"/>
              <a:gd name="connsiteY53" fmla="*/ 237773 h 1256630"/>
              <a:gd name="connsiteX54" fmla="*/ 7795399 w 7797114"/>
              <a:gd name="connsiteY54" fmla="*/ 237773 h 1256630"/>
              <a:gd name="connsiteX55" fmla="*/ 7797114 w 7797114"/>
              <a:gd name="connsiteY55" fmla="*/ 266061 h 1256630"/>
              <a:gd name="connsiteX56" fmla="*/ 7722913 w 7797114"/>
              <a:gd name="connsiteY56" fmla="*/ 275491 h 1256630"/>
              <a:gd name="connsiteX57" fmla="*/ 6725702 w 7797114"/>
              <a:gd name="connsiteY57" fmla="*/ 279777 h 1256630"/>
              <a:gd name="connsiteX58" fmla="*/ 6553282 w 7797114"/>
              <a:gd name="connsiteY58" fmla="*/ 314494 h 1256630"/>
              <a:gd name="connsiteX59" fmla="*/ 6630485 w 7797114"/>
              <a:gd name="connsiteY59" fmla="*/ 574230 h 1256630"/>
              <a:gd name="connsiteX60" fmla="*/ 6621050 w 7797114"/>
              <a:gd name="connsiteY60" fmla="*/ 689955 h 1256630"/>
              <a:gd name="connsiteX61" fmla="*/ 6596601 w 7797114"/>
              <a:gd name="connsiteY61" fmla="*/ 773104 h 1256630"/>
              <a:gd name="connsiteX62" fmla="*/ 6441766 w 7797114"/>
              <a:gd name="connsiteY62" fmla="*/ 775247 h 1256630"/>
              <a:gd name="connsiteX63" fmla="*/ 6422894 w 7797114"/>
              <a:gd name="connsiteY63" fmla="*/ 736244 h 1256630"/>
              <a:gd name="connsiteX64" fmla="*/ 6413029 w 7797114"/>
              <a:gd name="connsiteY64" fmla="*/ 634236 h 1256630"/>
              <a:gd name="connsiteX65" fmla="*/ 5254978 w 7797114"/>
              <a:gd name="connsiteY65" fmla="*/ 634236 h 1256630"/>
              <a:gd name="connsiteX66" fmla="*/ 5254978 w 7797114"/>
              <a:gd name="connsiteY66" fmla="*/ 385214 h 1256630"/>
              <a:gd name="connsiteX67" fmla="*/ 6408740 w 7797114"/>
              <a:gd name="connsiteY67" fmla="*/ 590945 h 1256630"/>
              <a:gd name="connsiteX68" fmla="*/ 6496666 w 7797114"/>
              <a:gd name="connsiteY68" fmla="*/ 314494 h 1256630"/>
              <a:gd name="connsiteX69" fmla="*/ 6482084 w 7797114"/>
              <a:gd name="connsiteY69" fmla="*/ 295206 h 1256630"/>
              <a:gd name="connsiteX70" fmla="*/ 6285643 w 7797114"/>
              <a:gd name="connsiteY70" fmla="*/ 280633 h 1256630"/>
              <a:gd name="connsiteX71" fmla="*/ 5281999 w 7797114"/>
              <a:gd name="connsiteY71" fmla="*/ 274205 h 1256630"/>
              <a:gd name="connsiteX72" fmla="*/ 5224097 w 7797114"/>
              <a:gd name="connsiteY72" fmla="*/ 266061 h 1256630"/>
              <a:gd name="connsiteX73" fmla="*/ 5224097 w 7797114"/>
              <a:gd name="connsiteY73" fmla="*/ 237773 h 1256630"/>
              <a:gd name="connsiteX74" fmla="*/ 1285169 w 7797114"/>
              <a:gd name="connsiteY74" fmla="*/ 233433 h 1256630"/>
              <a:gd name="connsiteX75" fmla="*/ 2570015 w 7797114"/>
              <a:gd name="connsiteY75" fmla="*/ 242487 h 1256630"/>
              <a:gd name="connsiteX76" fmla="*/ 2571730 w 7797114"/>
              <a:gd name="connsiteY76" fmla="*/ 266918 h 1256630"/>
              <a:gd name="connsiteX77" fmla="*/ 2503963 w 7797114"/>
              <a:gd name="connsiteY77" fmla="*/ 275062 h 1256630"/>
              <a:gd name="connsiteX78" fmla="*/ 1500320 w 7797114"/>
              <a:gd name="connsiteY78" fmla="*/ 280205 h 1256630"/>
              <a:gd name="connsiteX79" fmla="*/ 1326612 w 7797114"/>
              <a:gd name="connsiteY79" fmla="*/ 304636 h 1256630"/>
              <a:gd name="connsiteX80" fmla="*/ 1404673 w 7797114"/>
              <a:gd name="connsiteY80" fmla="*/ 595660 h 1256630"/>
              <a:gd name="connsiteX81" fmla="*/ 2533558 w 7797114"/>
              <a:gd name="connsiteY81" fmla="*/ 394214 h 1256630"/>
              <a:gd name="connsiteX82" fmla="*/ 2533558 w 7797114"/>
              <a:gd name="connsiteY82" fmla="*/ 629521 h 1256630"/>
              <a:gd name="connsiteX83" fmla="*/ 1402099 w 7797114"/>
              <a:gd name="connsiteY83" fmla="*/ 629521 h 1256630"/>
              <a:gd name="connsiteX84" fmla="*/ 1395237 w 7797114"/>
              <a:gd name="connsiteY84" fmla="*/ 707527 h 1256630"/>
              <a:gd name="connsiteX85" fmla="*/ 1313315 w 7797114"/>
              <a:gd name="connsiteY85" fmla="*/ 782533 h 1256630"/>
              <a:gd name="connsiteX86" fmla="*/ 1245978 w 7797114"/>
              <a:gd name="connsiteY86" fmla="*/ 780390 h 1256630"/>
              <a:gd name="connsiteX87" fmla="*/ 1196224 w 7797114"/>
              <a:gd name="connsiteY87" fmla="*/ 732815 h 1256630"/>
              <a:gd name="connsiteX88" fmla="*/ 1180354 w 7797114"/>
              <a:gd name="connsiteY88" fmla="*/ 433647 h 1256630"/>
              <a:gd name="connsiteX89" fmla="*/ 1256700 w 7797114"/>
              <a:gd name="connsiteY89" fmla="*/ 298635 h 1256630"/>
              <a:gd name="connsiteX90" fmla="*/ 1094144 w 7797114"/>
              <a:gd name="connsiteY90" fmla="*/ 279776 h 1256630"/>
              <a:gd name="connsiteX91" fmla="*/ 90500 w 7797114"/>
              <a:gd name="connsiteY91" fmla="*/ 276776 h 1256630"/>
              <a:gd name="connsiteX92" fmla="*/ 0 w 7797114"/>
              <a:gd name="connsiteY92" fmla="*/ 254917 h 1256630"/>
              <a:gd name="connsiteX93" fmla="*/ 1285169 w 7797114"/>
              <a:gd name="connsiteY93" fmla="*/ 233433 h 1256630"/>
              <a:gd name="connsiteX94" fmla="*/ 3907671 w 7797114"/>
              <a:gd name="connsiteY94" fmla="*/ 3 h 1256630"/>
              <a:gd name="connsiteX95" fmla="*/ 4199435 w 7797114"/>
              <a:gd name="connsiteY95" fmla="*/ 72330 h 1256630"/>
              <a:gd name="connsiteX96" fmla="*/ 4301086 w 7797114"/>
              <a:gd name="connsiteY96" fmla="*/ 167482 h 1256630"/>
              <a:gd name="connsiteX97" fmla="*/ 4393302 w 7797114"/>
              <a:gd name="connsiteY97" fmla="*/ 230916 h 1256630"/>
              <a:gd name="connsiteX98" fmla="*/ 4904560 w 7797114"/>
              <a:gd name="connsiteY98" fmla="*/ 319637 h 1256630"/>
              <a:gd name="connsiteX99" fmla="*/ 4990340 w 7797114"/>
              <a:gd name="connsiteY99" fmla="*/ 417360 h 1256630"/>
              <a:gd name="connsiteX100" fmla="*/ 4990340 w 7797114"/>
              <a:gd name="connsiteY100" fmla="*/ 634664 h 1256630"/>
              <a:gd name="connsiteX101" fmla="*/ 5561646 w 7797114"/>
              <a:gd name="connsiteY101" fmla="*/ 1166565 h 1256630"/>
              <a:gd name="connsiteX102" fmla="*/ 5607110 w 7797114"/>
              <a:gd name="connsiteY102" fmla="*/ 1202140 h 1256630"/>
              <a:gd name="connsiteX103" fmla="*/ 5659008 w 7797114"/>
              <a:gd name="connsiteY103" fmla="*/ 1219284 h 1256630"/>
              <a:gd name="connsiteX104" fmla="*/ 5656435 w 7797114"/>
              <a:gd name="connsiteY104" fmla="*/ 1254002 h 1256630"/>
              <a:gd name="connsiteX105" fmla="*/ 5445411 w 7797114"/>
              <a:gd name="connsiteY105" fmla="*/ 1252716 h 1256630"/>
              <a:gd name="connsiteX106" fmla="*/ 5429543 w 7797114"/>
              <a:gd name="connsiteY106" fmla="*/ 1223571 h 1256630"/>
              <a:gd name="connsiteX107" fmla="*/ 5489161 w 7797114"/>
              <a:gd name="connsiteY107" fmla="*/ 1189710 h 1256630"/>
              <a:gd name="connsiteX108" fmla="*/ 4553712 w 7797114"/>
              <a:gd name="connsiteY108" fmla="*/ 635521 h 1256630"/>
              <a:gd name="connsiteX109" fmla="*/ 4539988 w 7797114"/>
              <a:gd name="connsiteY109" fmla="*/ 650522 h 1256630"/>
              <a:gd name="connsiteX110" fmla="*/ 4327250 w 7797114"/>
              <a:gd name="connsiteY110" fmla="*/ 786391 h 1256630"/>
              <a:gd name="connsiteX111" fmla="*/ 4081485 w 7797114"/>
              <a:gd name="connsiteY111" fmla="*/ 785533 h 1256630"/>
              <a:gd name="connsiteX112" fmla="*/ 3996991 w 7797114"/>
              <a:gd name="connsiteY112" fmla="*/ 898686 h 1256630"/>
              <a:gd name="connsiteX113" fmla="*/ 4118371 w 7797114"/>
              <a:gd name="connsiteY113" fmla="*/ 1033268 h 1256630"/>
              <a:gd name="connsiteX114" fmla="*/ 3971685 w 7797114"/>
              <a:gd name="connsiteY114" fmla="*/ 1179424 h 1256630"/>
              <a:gd name="connsiteX115" fmla="*/ 3787254 w 7797114"/>
              <a:gd name="connsiteY115" fmla="*/ 1179853 h 1256630"/>
              <a:gd name="connsiteX116" fmla="*/ 3699758 w 7797114"/>
              <a:gd name="connsiteY116" fmla="*/ 1089845 h 1256630"/>
              <a:gd name="connsiteX117" fmla="*/ 3699758 w 7797114"/>
              <a:gd name="connsiteY117" fmla="*/ 1021696 h 1256630"/>
              <a:gd name="connsiteX118" fmla="*/ 3817707 w 7797114"/>
              <a:gd name="connsiteY118" fmla="*/ 901258 h 1256630"/>
              <a:gd name="connsiteX119" fmla="*/ 3828859 w 7797114"/>
              <a:gd name="connsiteY119" fmla="*/ 874255 h 1256630"/>
              <a:gd name="connsiteX120" fmla="*/ 3770099 w 7797114"/>
              <a:gd name="connsiteY120" fmla="*/ 788962 h 1256630"/>
              <a:gd name="connsiteX121" fmla="*/ 3435551 w 7797114"/>
              <a:gd name="connsiteY121" fmla="*/ 792819 h 1256630"/>
              <a:gd name="connsiteX122" fmla="*/ 3310309 w 7797114"/>
              <a:gd name="connsiteY122" fmla="*/ 702384 h 1256630"/>
              <a:gd name="connsiteX123" fmla="*/ 3206084 w 7797114"/>
              <a:gd name="connsiteY123" fmla="*/ 646665 h 1256630"/>
              <a:gd name="connsiteX124" fmla="*/ 2406600 w 7797114"/>
              <a:gd name="connsiteY124" fmla="*/ 1087273 h 1256630"/>
              <a:gd name="connsiteX125" fmla="*/ 2308381 w 7797114"/>
              <a:gd name="connsiteY125" fmla="*/ 1194854 h 1256630"/>
              <a:gd name="connsiteX126" fmla="*/ 2343552 w 7797114"/>
              <a:gd name="connsiteY126" fmla="*/ 1204283 h 1256630"/>
              <a:gd name="connsiteX127" fmla="*/ 2374863 w 7797114"/>
              <a:gd name="connsiteY127" fmla="*/ 1229571 h 1256630"/>
              <a:gd name="connsiteX128" fmla="*/ 2343122 w 7797114"/>
              <a:gd name="connsiteY128" fmla="*/ 1254858 h 1256630"/>
              <a:gd name="connsiteX129" fmla="*/ 2179280 w 7797114"/>
              <a:gd name="connsiteY129" fmla="*/ 1254858 h 1256630"/>
              <a:gd name="connsiteX130" fmla="*/ 2147970 w 7797114"/>
              <a:gd name="connsiteY130" fmla="*/ 1234714 h 1256630"/>
              <a:gd name="connsiteX131" fmla="*/ 2177135 w 7797114"/>
              <a:gd name="connsiteY131" fmla="*/ 1204283 h 1256630"/>
              <a:gd name="connsiteX132" fmla="*/ 2244902 w 7797114"/>
              <a:gd name="connsiteY132" fmla="*/ 1159279 h 1256630"/>
              <a:gd name="connsiteX133" fmla="*/ 2778893 w 7797114"/>
              <a:gd name="connsiteY133" fmla="*/ 650094 h 1256630"/>
              <a:gd name="connsiteX134" fmla="*/ 2802482 w 7797114"/>
              <a:gd name="connsiteY134" fmla="*/ 596089 h 1256630"/>
              <a:gd name="connsiteX135" fmla="*/ 2798622 w 7797114"/>
              <a:gd name="connsiteY135" fmla="*/ 405787 h 1256630"/>
              <a:gd name="connsiteX136" fmla="*/ 2867678 w 7797114"/>
              <a:gd name="connsiteY136" fmla="*/ 332067 h 1256630"/>
              <a:gd name="connsiteX137" fmla="*/ 3425685 w 7797114"/>
              <a:gd name="connsiteY137" fmla="*/ 234345 h 1256630"/>
              <a:gd name="connsiteX138" fmla="*/ 3502032 w 7797114"/>
              <a:gd name="connsiteY138" fmla="*/ 181197 h 1256630"/>
              <a:gd name="connsiteX139" fmla="*/ 3615263 w 7797114"/>
              <a:gd name="connsiteY139" fmla="*/ 69759 h 1256630"/>
              <a:gd name="connsiteX140" fmla="*/ 3907671 w 7797114"/>
              <a:gd name="connsiteY140" fmla="*/ 3 h 1256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Lst>
            <a:rect l="l" t="t" r="r" b="b"/>
            <a:pathLst>
              <a:path w="7797114" h="1256630">
                <a:moveTo>
                  <a:pt x="3998255" y="1009685"/>
                </a:moveTo>
                <a:cubicBezTo>
                  <a:pt x="4019574" y="1009685"/>
                  <a:pt x="4036856" y="1026956"/>
                  <a:pt x="4036856" y="1048261"/>
                </a:cubicBezTo>
                <a:cubicBezTo>
                  <a:pt x="4036856" y="1069565"/>
                  <a:pt x="4019574" y="1086835"/>
                  <a:pt x="3998255" y="1086835"/>
                </a:cubicBezTo>
                <a:cubicBezTo>
                  <a:pt x="3976935" y="1086835"/>
                  <a:pt x="3959652" y="1069565"/>
                  <a:pt x="3959652" y="1048261"/>
                </a:cubicBezTo>
                <a:cubicBezTo>
                  <a:pt x="3959652" y="1026956"/>
                  <a:pt x="3976935" y="1009685"/>
                  <a:pt x="3998255" y="1009685"/>
                </a:cubicBezTo>
                <a:close/>
                <a:moveTo>
                  <a:pt x="3998277" y="967692"/>
                </a:moveTo>
                <a:cubicBezTo>
                  <a:pt x="3953670" y="967692"/>
                  <a:pt x="3917213" y="1003694"/>
                  <a:pt x="3917642" y="1048270"/>
                </a:cubicBezTo>
                <a:cubicBezTo>
                  <a:pt x="3917642" y="1092845"/>
                  <a:pt x="3953670" y="1128848"/>
                  <a:pt x="3998277" y="1128848"/>
                </a:cubicBezTo>
                <a:cubicBezTo>
                  <a:pt x="4042883" y="1128848"/>
                  <a:pt x="4078912" y="1092845"/>
                  <a:pt x="4078912" y="1048270"/>
                </a:cubicBezTo>
                <a:cubicBezTo>
                  <a:pt x="4078912" y="1003694"/>
                  <a:pt x="4042883" y="967692"/>
                  <a:pt x="3998277" y="967692"/>
                </a:cubicBezTo>
                <a:close/>
                <a:moveTo>
                  <a:pt x="4100358" y="720385"/>
                </a:moveTo>
                <a:cubicBezTo>
                  <a:pt x="4096497" y="720385"/>
                  <a:pt x="4093495" y="723385"/>
                  <a:pt x="4093495" y="727243"/>
                </a:cubicBezTo>
                <a:cubicBezTo>
                  <a:pt x="4093495" y="731100"/>
                  <a:pt x="4096497" y="734100"/>
                  <a:pt x="4100358" y="734100"/>
                </a:cubicBezTo>
                <a:lnTo>
                  <a:pt x="4420751" y="734100"/>
                </a:lnTo>
                <a:cubicBezTo>
                  <a:pt x="4424611" y="734100"/>
                  <a:pt x="4427614" y="731100"/>
                  <a:pt x="4427614" y="727243"/>
                </a:cubicBezTo>
                <a:cubicBezTo>
                  <a:pt x="4427614" y="723385"/>
                  <a:pt x="4424611" y="720385"/>
                  <a:pt x="4420751" y="720385"/>
                </a:cubicBezTo>
                <a:close/>
                <a:moveTo>
                  <a:pt x="3396949" y="720385"/>
                </a:moveTo>
                <a:cubicBezTo>
                  <a:pt x="3393090" y="720385"/>
                  <a:pt x="3390086" y="723385"/>
                  <a:pt x="3390086" y="727243"/>
                </a:cubicBezTo>
                <a:cubicBezTo>
                  <a:pt x="3390086" y="731100"/>
                  <a:pt x="3393090" y="734100"/>
                  <a:pt x="3396949" y="734100"/>
                </a:cubicBezTo>
                <a:lnTo>
                  <a:pt x="3717343" y="734100"/>
                </a:lnTo>
                <a:cubicBezTo>
                  <a:pt x="3721203" y="734100"/>
                  <a:pt x="3724634" y="731100"/>
                  <a:pt x="3724206" y="727243"/>
                </a:cubicBezTo>
                <a:cubicBezTo>
                  <a:pt x="3724206" y="723385"/>
                  <a:pt x="3721203" y="720385"/>
                  <a:pt x="3717343" y="720385"/>
                </a:cubicBezTo>
                <a:close/>
                <a:moveTo>
                  <a:pt x="4114940" y="688669"/>
                </a:moveTo>
                <a:cubicBezTo>
                  <a:pt x="4111080" y="688669"/>
                  <a:pt x="4108078" y="691669"/>
                  <a:pt x="4108078" y="695526"/>
                </a:cubicBezTo>
                <a:cubicBezTo>
                  <a:pt x="4108078" y="699384"/>
                  <a:pt x="4111080" y="702384"/>
                  <a:pt x="4114940" y="702384"/>
                </a:cubicBezTo>
                <a:lnTo>
                  <a:pt x="4435334" y="702384"/>
                </a:lnTo>
                <a:cubicBezTo>
                  <a:pt x="4439194" y="702384"/>
                  <a:pt x="4442196" y="699384"/>
                  <a:pt x="4442196" y="695526"/>
                </a:cubicBezTo>
                <a:cubicBezTo>
                  <a:pt x="4442196" y="691669"/>
                  <a:pt x="4439194" y="688669"/>
                  <a:pt x="4435334" y="688669"/>
                </a:cubicBezTo>
                <a:close/>
                <a:moveTo>
                  <a:pt x="3382366" y="688669"/>
                </a:moveTo>
                <a:cubicBezTo>
                  <a:pt x="3378506" y="688669"/>
                  <a:pt x="3375504" y="691669"/>
                  <a:pt x="3375504" y="695526"/>
                </a:cubicBezTo>
                <a:cubicBezTo>
                  <a:pt x="3375504" y="699384"/>
                  <a:pt x="3378936" y="702384"/>
                  <a:pt x="3382366" y="702384"/>
                </a:cubicBezTo>
                <a:lnTo>
                  <a:pt x="3702760" y="702384"/>
                </a:lnTo>
                <a:cubicBezTo>
                  <a:pt x="3706621" y="702384"/>
                  <a:pt x="3709623" y="699384"/>
                  <a:pt x="3709623" y="695526"/>
                </a:cubicBezTo>
                <a:cubicBezTo>
                  <a:pt x="3709623" y="691669"/>
                  <a:pt x="3706621" y="688669"/>
                  <a:pt x="3702760" y="688669"/>
                </a:cubicBezTo>
                <a:close/>
                <a:moveTo>
                  <a:pt x="4129094" y="657380"/>
                </a:moveTo>
                <a:cubicBezTo>
                  <a:pt x="4125234" y="657380"/>
                  <a:pt x="4122232" y="660380"/>
                  <a:pt x="4122232" y="664237"/>
                </a:cubicBezTo>
                <a:cubicBezTo>
                  <a:pt x="4122232" y="668095"/>
                  <a:pt x="4125234" y="671095"/>
                  <a:pt x="4129094" y="671095"/>
                </a:cubicBezTo>
                <a:lnTo>
                  <a:pt x="4449489" y="671095"/>
                </a:lnTo>
                <a:cubicBezTo>
                  <a:pt x="4453349" y="671095"/>
                  <a:pt x="4456351" y="668095"/>
                  <a:pt x="4456351" y="664237"/>
                </a:cubicBezTo>
                <a:cubicBezTo>
                  <a:pt x="4456351" y="660380"/>
                  <a:pt x="4453349" y="657380"/>
                  <a:pt x="4449489" y="657380"/>
                </a:cubicBezTo>
                <a:close/>
                <a:moveTo>
                  <a:pt x="3368211" y="656951"/>
                </a:moveTo>
                <a:cubicBezTo>
                  <a:pt x="3364353" y="656951"/>
                  <a:pt x="3361349" y="659951"/>
                  <a:pt x="3361349" y="663809"/>
                </a:cubicBezTo>
                <a:cubicBezTo>
                  <a:pt x="3361349" y="667666"/>
                  <a:pt x="3364353" y="671095"/>
                  <a:pt x="3368211" y="670666"/>
                </a:cubicBezTo>
                <a:lnTo>
                  <a:pt x="3688606" y="670666"/>
                </a:lnTo>
                <a:cubicBezTo>
                  <a:pt x="3692466" y="670666"/>
                  <a:pt x="3695469" y="667666"/>
                  <a:pt x="3695469" y="663809"/>
                </a:cubicBezTo>
                <a:cubicBezTo>
                  <a:pt x="3695469" y="659951"/>
                  <a:pt x="3692466" y="656951"/>
                  <a:pt x="3688606" y="656951"/>
                </a:cubicBezTo>
                <a:close/>
                <a:moveTo>
                  <a:pt x="2685391" y="362497"/>
                </a:moveTo>
                <a:cubicBezTo>
                  <a:pt x="2685391" y="458934"/>
                  <a:pt x="2685391" y="542941"/>
                  <a:pt x="2685391" y="643664"/>
                </a:cubicBezTo>
                <a:cubicBezTo>
                  <a:pt x="2634781" y="590088"/>
                  <a:pt x="2648076" y="532655"/>
                  <a:pt x="2645075" y="483364"/>
                </a:cubicBezTo>
                <a:cubicBezTo>
                  <a:pt x="2642072" y="443933"/>
                  <a:pt x="2630063" y="393786"/>
                  <a:pt x="2685391" y="362497"/>
                </a:cubicBezTo>
                <a:close/>
                <a:moveTo>
                  <a:pt x="5102287" y="361212"/>
                </a:moveTo>
                <a:cubicBezTo>
                  <a:pt x="5154186" y="388215"/>
                  <a:pt x="5161907" y="555800"/>
                  <a:pt x="5102287" y="644951"/>
                </a:cubicBezTo>
                <a:cubicBezTo>
                  <a:pt x="5102287" y="541656"/>
                  <a:pt x="5102287" y="452934"/>
                  <a:pt x="5102287" y="361212"/>
                </a:cubicBezTo>
                <a:close/>
                <a:moveTo>
                  <a:pt x="5224097" y="237773"/>
                </a:moveTo>
                <a:cubicBezTo>
                  <a:pt x="6081055" y="237773"/>
                  <a:pt x="6938441" y="237773"/>
                  <a:pt x="7795399" y="237773"/>
                </a:cubicBezTo>
                <a:cubicBezTo>
                  <a:pt x="7795827" y="247202"/>
                  <a:pt x="7796686" y="256632"/>
                  <a:pt x="7797114" y="266061"/>
                </a:cubicBezTo>
                <a:cubicBezTo>
                  <a:pt x="7772238" y="269490"/>
                  <a:pt x="7747790" y="275491"/>
                  <a:pt x="7722913" y="275491"/>
                </a:cubicBezTo>
                <a:cubicBezTo>
                  <a:pt x="7390510" y="277205"/>
                  <a:pt x="7058107" y="277205"/>
                  <a:pt x="6725702" y="279777"/>
                </a:cubicBezTo>
                <a:cubicBezTo>
                  <a:pt x="6671231" y="280206"/>
                  <a:pt x="6556284" y="277205"/>
                  <a:pt x="6553282" y="314494"/>
                </a:cubicBezTo>
                <a:cubicBezTo>
                  <a:pt x="6666514" y="385214"/>
                  <a:pt x="6636491" y="478651"/>
                  <a:pt x="6630485" y="574230"/>
                </a:cubicBezTo>
                <a:cubicBezTo>
                  <a:pt x="6627912" y="612804"/>
                  <a:pt x="6627054" y="651808"/>
                  <a:pt x="6621050" y="689955"/>
                </a:cubicBezTo>
                <a:cubicBezTo>
                  <a:pt x="6616331" y="719529"/>
                  <a:pt x="6609898" y="770533"/>
                  <a:pt x="6596601" y="773104"/>
                </a:cubicBezTo>
                <a:cubicBezTo>
                  <a:pt x="6546849" y="782962"/>
                  <a:pt x="6493664" y="778676"/>
                  <a:pt x="6441766" y="775247"/>
                </a:cubicBezTo>
                <a:cubicBezTo>
                  <a:pt x="6434475" y="774819"/>
                  <a:pt x="6425039" y="750388"/>
                  <a:pt x="6422894" y="736244"/>
                </a:cubicBezTo>
                <a:cubicBezTo>
                  <a:pt x="6417748" y="704956"/>
                  <a:pt x="6416461" y="673238"/>
                  <a:pt x="6413029" y="634236"/>
                </a:cubicBezTo>
                <a:cubicBezTo>
                  <a:pt x="6024868" y="634236"/>
                  <a:pt x="5639280" y="634236"/>
                  <a:pt x="5254978" y="634236"/>
                </a:cubicBezTo>
                <a:cubicBezTo>
                  <a:pt x="5254978" y="548085"/>
                  <a:pt x="5254978" y="470078"/>
                  <a:pt x="5254978" y="385214"/>
                </a:cubicBezTo>
                <a:cubicBezTo>
                  <a:pt x="5637993" y="453363"/>
                  <a:pt x="6020150" y="521511"/>
                  <a:pt x="6408740" y="590945"/>
                </a:cubicBezTo>
                <a:cubicBezTo>
                  <a:pt x="6419034" y="491509"/>
                  <a:pt x="6361990" y="376214"/>
                  <a:pt x="6496666" y="314494"/>
                </a:cubicBezTo>
                <a:cubicBezTo>
                  <a:pt x="6491949" y="308065"/>
                  <a:pt x="6486801" y="301636"/>
                  <a:pt x="6482084" y="295206"/>
                </a:cubicBezTo>
                <a:cubicBezTo>
                  <a:pt x="6416461" y="290063"/>
                  <a:pt x="6351267" y="281491"/>
                  <a:pt x="6285643" y="280633"/>
                </a:cubicBezTo>
                <a:cubicBezTo>
                  <a:pt x="5951096" y="277633"/>
                  <a:pt x="5616548" y="276776"/>
                  <a:pt x="5281999" y="274205"/>
                </a:cubicBezTo>
                <a:cubicBezTo>
                  <a:pt x="5262699" y="274205"/>
                  <a:pt x="5243398" y="269062"/>
                  <a:pt x="5224097" y="266061"/>
                </a:cubicBezTo>
                <a:cubicBezTo>
                  <a:pt x="5224097" y="257061"/>
                  <a:pt x="5224097" y="247202"/>
                  <a:pt x="5224097" y="237773"/>
                </a:cubicBezTo>
                <a:close/>
                <a:moveTo>
                  <a:pt x="1285169" y="233433"/>
                </a:moveTo>
                <a:cubicBezTo>
                  <a:pt x="1713487" y="231558"/>
                  <a:pt x="2141751" y="234772"/>
                  <a:pt x="2570015" y="242487"/>
                </a:cubicBezTo>
                <a:cubicBezTo>
                  <a:pt x="2570445" y="250631"/>
                  <a:pt x="2571302" y="258774"/>
                  <a:pt x="2571730" y="266918"/>
                </a:cubicBezTo>
                <a:cubicBezTo>
                  <a:pt x="2548999" y="269918"/>
                  <a:pt x="2526696" y="275062"/>
                  <a:pt x="2503963" y="275062"/>
                </a:cubicBezTo>
                <a:cubicBezTo>
                  <a:pt x="2169415" y="276776"/>
                  <a:pt x="1834867" y="277205"/>
                  <a:pt x="1500320" y="280205"/>
                </a:cubicBezTo>
                <a:cubicBezTo>
                  <a:pt x="1444991" y="280633"/>
                  <a:pt x="1389662" y="290491"/>
                  <a:pt x="1326612" y="304636"/>
                </a:cubicBezTo>
                <a:cubicBezTo>
                  <a:pt x="1439843" y="377499"/>
                  <a:pt x="1409391" y="485080"/>
                  <a:pt x="1404673" y="595660"/>
                </a:cubicBezTo>
                <a:cubicBezTo>
                  <a:pt x="1784256" y="527511"/>
                  <a:pt x="2156549" y="461506"/>
                  <a:pt x="2533558" y="394214"/>
                </a:cubicBezTo>
                <a:cubicBezTo>
                  <a:pt x="2533558" y="478222"/>
                  <a:pt x="2533558" y="550656"/>
                  <a:pt x="2533558" y="629521"/>
                </a:cubicBezTo>
                <a:cubicBezTo>
                  <a:pt x="2162553" y="629521"/>
                  <a:pt x="1785972" y="629521"/>
                  <a:pt x="1402099" y="629521"/>
                </a:cubicBezTo>
                <a:cubicBezTo>
                  <a:pt x="1399097" y="659522"/>
                  <a:pt x="1393522" y="683954"/>
                  <a:pt x="1395237" y="707527"/>
                </a:cubicBezTo>
                <a:cubicBezTo>
                  <a:pt x="1399955" y="769247"/>
                  <a:pt x="1370360" y="788962"/>
                  <a:pt x="1313315" y="782533"/>
                </a:cubicBezTo>
                <a:cubicBezTo>
                  <a:pt x="1291012" y="779962"/>
                  <a:pt x="1265278" y="788534"/>
                  <a:pt x="1245978" y="780390"/>
                </a:cubicBezTo>
                <a:cubicBezTo>
                  <a:pt x="1225819" y="771818"/>
                  <a:pt x="1198368" y="750817"/>
                  <a:pt x="1196224" y="732815"/>
                </a:cubicBezTo>
                <a:cubicBezTo>
                  <a:pt x="1185930" y="633378"/>
                  <a:pt x="1174350" y="532655"/>
                  <a:pt x="1180354" y="433647"/>
                </a:cubicBezTo>
                <a:cubicBezTo>
                  <a:pt x="1182928" y="390785"/>
                  <a:pt x="1225819" y="350496"/>
                  <a:pt x="1256700" y="298635"/>
                </a:cubicBezTo>
                <a:cubicBezTo>
                  <a:pt x="1202228" y="291777"/>
                  <a:pt x="1148186" y="280205"/>
                  <a:pt x="1094144" y="279776"/>
                </a:cubicBezTo>
                <a:cubicBezTo>
                  <a:pt x="759596" y="277205"/>
                  <a:pt x="425048" y="277633"/>
                  <a:pt x="90500" y="276776"/>
                </a:cubicBezTo>
                <a:cubicBezTo>
                  <a:pt x="60477" y="275918"/>
                  <a:pt x="30024" y="271204"/>
                  <a:pt x="0" y="254917"/>
                </a:cubicBezTo>
                <a:cubicBezTo>
                  <a:pt x="428479" y="242273"/>
                  <a:pt x="856851" y="235308"/>
                  <a:pt x="1285169" y="233433"/>
                </a:cubicBezTo>
                <a:close/>
                <a:moveTo>
                  <a:pt x="3907671" y="3"/>
                </a:moveTo>
                <a:cubicBezTo>
                  <a:pt x="4005462" y="324"/>
                  <a:pt x="4103145" y="24326"/>
                  <a:pt x="4199435" y="72330"/>
                </a:cubicBezTo>
                <a:cubicBezTo>
                  <a:pt x="4240181" y="92475"/>
                  <a:pt x="4283501" y="128049"/>
                  <a:pt x="4301086" y="167482"/>
                </a:cubicBezTo>
                <a:cubicBezTo>
                  <a:pt x="4322103" y="215057"/>
                  <a:pt x="4352126" y="223629"/>
                  <a:pt x="4393302" y="230916"/>
                </a:cubicBezTo>
                <a:cubicBezTo>
                  <a:pt x="4564007" y="260490"/>
                  <a:pt x="4733425" y="294349"/>
                  <a:pt x="4904560" y="319637"/>
                </a:cubicBezTo>
                <a:cubicBezTo>
                  <a:pt x="4968467" y="329067"/>
                  <a:pt x="4990340" y="359927"/>
                  <a:pt x="4990340" y="417360"/>
                </a:cubicBezTo>
                <a:cubicBezTo>
                  <a:pt x="4990340" y="487651"/>
                  <a:pt x="4990340" y="557514"/>
                  <a:pt x="4990340" y="634664"/>
                </a:cubicBezTo>
                <a:cubicBezTo>
                  <a:pt x="5229243" y="750388"/>
                  <a:pt x="5405952" y="947119"/>
                  <a:pt x="5561646" y="1166565"/>
                </a:cubicBezTo>
                <a:cubicBezTo>
                  <a:pt x="5572368" y="1181567"/>
                  <a:pt x="5590383" y="1193139"/>
                  <a:pt x="5607110" y="1202140"/>
                </a:cubicBezTo>
                <a:cubicBezTo>
                  <a:pt x="5622980" y="1210712"/>
                  <a:pt x="5641423" y="1214141"/>
                  <a:pt x="5659008" y="1219284"/>
                </a:cubicBezTo>
                <a:cubicBezTo>
                  <a:pt x="5658150" y="1230857"/>
                  <a:pt x="5657292" y="1242429"/>
                  <a:pt x="5656435" y="1254002"/>
                </a:cubicBezTo>
                <a:cubicBezTo>
                  <a:pt x="5586094" y="1254002"/>
                  <a:pt x="5515753" y="1254858"/>
                  <a:pt x="5445411" y="1252716"/>
                </a:cubicBezTo>
                <a:cubicBezTo>
                  <a:pt x="5439407" y="1252716"/>
                  <a:pt x="5428255" y="1224428"/>
                  <a:pt x="5429543" y="1223571"/>
                </a:cubicBezTo>
                <a:cubicBezTo>
                  <a:pt x="5445411" y="1212427"/>
                  <a:pt x="5463426" y="1203426"/>
                  <a:pt x="5489161" y="1189710"/>
                </a:cubicBezTo>
                <a:cubicBezTo>
                  <a:pt x="5242539" y="891829"/>
                  <a:pt x="4910993" y="741387"/>
                  <a:pt x="4553712" y="635521"/>
                </a:cubicBezTo>
                <a:cubicBezTo>
                  <a:pt x="4545993" y="644093"/>
                  <a:pt x="4540846" y="647094"/>
                  <a:pt x="4539988" y="650522"/>
                </a:cubicBezTo>
                <a:cubicBezTo>
                  <a:pt x="4517255" y="771389"/>
                  <a:pt x="4438766" y="797963"/>
                  <a:pt x="4327250" y="786391"/>
                </a:cubicBezTo>
                <a:cubicBezTo>
                  <a:pt x="4246185" y="778247"/>
                  <a:pt x="4163407" y="785104"/>
                  <a:pt x="4081485" y="785533"/>
                </a:cubicBezTo>
                <a:cubicBezTo>
                  <a:pt x="3963965" y="786391"/>
                  <a:pt x="3960962" y="790248"/>
                  <a:pt x="3996991" y="898686"/>
                </a:cubicBezTo>
                <a:cubicBezTo>
                  <a:pt x="4117942" y="911973"/>
                  <a:pt x="4117942" y="911973"/>
                  <a:pt x="4118371" y="1033268"/>
                </a:cubicBezTo>
                <a:cubicBezTo>
                  <a:pt x="4118801" y="1179424"/>
                  <a:pt x="4118801" y="1179424"/>
                  <a:pt x="3971685" y="1179424"/>
                </a:cubicBezTo>
                <a:cubicBezTo>
                  <a:pt x="3910351" y="1179424"/>
                  <a:pt x="3848589" y="1177280"/>
                  <a:pt x="3787254" y="1179853"/>
                </a:cubicBezTo>
                <a:cubicBezTo>
                  <a:pt x="3721632" y="1182853"/>
                  <a:pt x="3695469" y="1153279"/>
                  <a:pt x="3699758" y="1089845"/>
                </a:cubicBezTo>
                <a:cubicBezTo>
                  <a:pt x="3701045" y="1067128"/>
                  <a:pt x="3699758" y="1044412"/>
                  <a:pt x="3699758" y="1021696"/>
                </a:cubicBezTo>
                <a:cubicBezTo>
                  <a:pt x="3698900" y="911544"/>
                  <a:pt x="3703618" y="906830"/>
                  <a:pt x="3817707" y="901258"/>
                </a:cubicBezTo>
                <a:cubicBezTo>
                  <a:pt x="3820709" y="893542"/>
                  <a:pt x="3825427" y="884114"/>
                  <a:pt x="3828859" y="874255"/>
                </a:cubicBezTo>
                <a:cubicBezTo>
                  <a:pt x="3852449" y="803963"/>
                  <a:pt x="3842154" y="788534"/>
                  <a:pt x="3770099" y="788962"/>
                </a:cubicBezTo>
                <a:cubicBezTo>
                  <a:pt x="3658582" y="789819"/>
                  <a:pt x="3546637" y="786391"/>
                  <a:pt x="3435551" y="792819"/>
                </a:cubicBezTo>
                <a:cubicBezTo>
                  <a:pt x="3363495" y="797106"/>
                  <a:pt x="3321462" y="774389"/>
                  <a:pt x="3310309" y="702384"/>
                </a:cubicBezTo>
                <a:cubicBezTo>
                  <a:pt x="3300445" y="636378"/>
                  <a:pt x="3267419" y="627377"/>
                  <a:pt x="3206084" y="646665"/>
                </a:cubicBezTo>
                <a:cubicBezTo>
                  <a:pt x="2910139" y="740958"/>
                  <a:pt x="2632635" y="866969"/>
                  <a:pt x="2406600" y="1087273"/>
                </a:cubicBezTo>
                <a:cubicBezTo>
                  <a:pt x="2374004" y="1118561"/>
                  <a:pt x="2345267" y="1154136"/>
                  <a:pt x="2308381" y="1194854"/>
                </a:cubicBezTo>
                <a:cubicBezTo>
                  <a:pt x="2325967" y="1199139"/>
                  <a:pt x="2335831" y="1199568"/>
                  <a:pt x="2343552" y="1204283"/>
                </a:cubicBezTo>
                <a:cubicBezTo>
                  <a:pt x="2354702" y="1211141"/>
                  <a:pt x="2364569" y="1220998"/>
                  <a:pt x="2374863" y="1229571"/>
                </a:cubicBezTo>
                <a:cubicBezTo>
                  <a:pt x="2364569" y="1238143"/>
                  <a:pt x="2354274" y="1254431"/>
                  <a:pt x="2343122" y="1254858"/>
                </a:cubicBezTo>
                <a:cubicBezTo>
                  <a:pt x="2288652" y="1257431"/>
                  <a:pt x="2233752" y="1257002"/>
                  <a:pt x="2179280" y="1254858"/>
                </a:cubicBezTo>
                <a:cubicBezTo>
                  <a:pt x="2168557" y="1254431"/>
                  <a:pt x="2158263" y="1241572"/>
                  <a:pt x="2147970" y="1234714"/>
                </a:cubicBezTo>
                <a:cubicBezTo>
                  <a:pt x="2157835" y="1224428"/>
                  <a:pt x="2165983" y="1212427"/>
                  <a:pt x="2177135" y="1204283"/>
                </a:cubicBezTo>
                <a:cubicBezTo>
                  <a:pt x="2199439" y="1187996"/>
                  <a:pt x="2229891" y="1179853"/>
                  <a:pt x="2244902" y="1159279"/>
                </a:cubicBezTo>
                <a:cubicBezTo>
                  <a:pt x="2391589" y="956548"/>
                  <a:pt x="2554144" y="770961"/>
                  <a:pt x="2778893" y="650094"/>
                </a:cubicBezTo>
                <a:cubicBezTo>
                  <a:pt x="2792619" y="642379"/>
                  <a:pt x="2802054" y="614520"/>
                  <a:pt x="2802482" y="596089"/>
                </a:cubicBezTo>
                <a:cubicBezTo>
                  <a:pt x="2803769" y="532655"/>
                  <a:pt x="2800339" y="469221"/>
                  <a:pt x="2798622" y="405787"/>
                </a:cubicBezTo>
                <a:cubicBezTo>
                  <a:pt x="2797336" y="358212"/>
                  <a:pt x="2821783" y="339782"/>
                  <a:pt x="2867678" y="332067"/>
                </a:cubicBezTo>
                <a:cubicBezTo>
                  <a:pt x="3053822" y="301208"/>
                  <a:pt x="3239539" y="266919"/>
                  <a:pt x="3425685" y="234345"/>
                </a:cubicBezTo>
                <a:cubicBezTo>
                  <a:pt x="3460427" y="228344"/>
                  <a:pt x="3481874" y="217200"/>
                  <a:pt x="3502032" y="181197"/>
                </a:cubicBezTo>
                <a:cubicBezTo>
                  <a:pt x="3527338" y="136193"/>
                  <a:pt x="3569369" y="92047"/>
                  <a:pt x="3615263" y="69759"/>
                </a:cubicBezTo>
                <a:cubicBezTo>
                  <a:pt x="3711981" y="23041"/>
                  <a:pt x="3809880" y="-319"/>
                  <a:pt x="3907671" y="3"/>
                </a:cubicBezTo>
                <a:close/>
              </a:path>
            </a:pathLst>
          </a:custGeom>
          <a:solidFill>
            <a:schemeClr val="accent5"/>
          </a:solidFill>
          <a:ln w="4286" cap="flat">
            <a:noFill/>
            <a:prstDash val="solid"/>
            <a:miter/>
          </a:ln>
        </p:spPr>
        <p:txBody>
          <a:bodyPr rtlCol="0" anchor="ctr"/>
          <a:lstStyle/>
          <a:p>
            <a:endParaRPr lang="en-US" dirty="0"/>
          </a:p>
        </p:txBody>
      </p:sp>
      <p:sp>
        <p:nvSpPr>
          <p:cNvPr id="37" name="Trapezoid 3">
            <a:extLst>
              <a:ext uri="{FF2B5EF4-FFF2-40B4-BE49-F238E27FC236}">
                <a16:creationId xmlns:a16="http://schemas.microsoft.com/office/drawing/2014/main" id="{62700DCD-F12B-4F81-9CA1-E83C12E6530E}"/>
              </a:ext>
            </a:extLst>
          </p:cNvPr>
          <p:cNvSpPr>
            <a:spLocks noChangeAspect="1"/>
          </p:cNvSpPr>
          <p:nvPr/>
        </p:nvSpPr>
        <p:spPr>
          <a:xfrm>
            <a:off x="5841776" y="3899757"/>
            <a:ext cx="521208" cy="531204"/>
          </a:xfrm>
          <a:custGeom>
            <a:avLst/>
            <a:gdLst/>
            <a:ahLst/>
            <a:cxnLst/>
            <a:rect l="l" t="t" r="r" b="b"/>
            <a:pathLst>
              <a:path w="3890855" h="3965475">
                <a:moveTo>
                  <a:pt x="513635" y="2426125"/>
                </a:moveTo>
                <a:lnTo>
                  <a:pt x="1518439" y="2426125"/>
                </a:lnTo>
                <a:cubicBezTo>
                  <a:pt x="1550976" y="2510415"/>
                  <a:pt x="1581900" y="2596962"/>
                  <a:pt x="1610725" y="2683637"/>
                </a:cubicBezTo>
                <a:lnTo>
                  <a:pt x="901668" y="2683637"/>
                </a:lnTo>
                <a:lnTo>
                  <a:pt x="559881" y="3707964"/>
                </a:lnTo>
                <a:lnTo>
                  <a:pt x="1917114" y="3707964"/>
                </a:lnTo>
                <a:cubicBezTo>
                  <a:pt x="1925031" y="3729959"/>
                  <a:pt x="1931702" y="3744180"/>
                  <a:pt x="1936944" y="3749452"/>
                </a:cubicBezTo>
                <a:cubicBezTo>
                  <a:pt x="1940579" y="3743065"/>
                  <a:pt x="1945876" y="3728913"/>
                  <a:pt x="1952632" y="3707964"/>
                </a:cubicBezTo>
                <a:lnTo>
                  <a:pt x="3330974" y="3707964"/>
                </a:lnTo>
                <a:lnTo>
                  <a:pt x="2989187" y="2683637"/>
                </a:lnTo>
                <a:lnTo>
                  <a:pt x="2271337" y="2683637"/>
                </a:lnTo>
                <a:cubicBezTo>
                  <a:pt x="2301469" y="2597098"/>
                  <a:pt x="2333531" y="2510572"/>
                  <a:pt x="2366939" y="2426125"/>
                </a:cubicBezTo>
                <a:lnTo>
                  <a:pt x="3377220" y="2426125"/>
                </a:lnTo>
                <a:lnTo>
                  <a:pt x="3890855" y="3965475"/>
                </a:lnTo>
                <a:lnTo>
                  <a:pt x="0" y="3965475"/>
                </a:lnTo>
                <a:close/>
                <a:moveTo>
                  <a:pt x="1936944" y="620869"/>
                </a:moveTo>
                <a:cubicBezTo>
                  <a:pt x="1782578" y="620869"/>
                  <a:pt x="1657440" y="746006"/>
                  <a:pt x="1657440" y="900372"/>
                </a:cubicBezTo>
                <a:cubicBezTo>
                  <a:pt x="1657440" y="1054738"/>
                  <a:pt x="1782578" y="1179876"/>
                  <a:pt x="1936944" y="1179876"/>
                </a:cubicBezTo>
                <a:cubicBezTo>
                  <a:pt x="2091310" y="1179876"/>
                  <a:pt x="2216447" y="1054738"/>
                  <a:pt x="2216447" y="900372"/>
                </a:cubicBezTo>
                <a:cubicBezTo>
                  <a:pt x="2216447" y="746006"/>
                  <a:pt x="2091310" y="620869"/>
                  <a:pt x="1936944" y="620869"/>
                </a:cubicBezTo>
                <a:close/>
                <a:moveTo>
                  <a:pt x="1936944" y="0"/>
                </a:moveTo>
                <a:cubicBezTo>
                  <a:pt x="2169175" y="0"/>
                  <a:pt x="2401406" y="88593"/>
                  <a:pt x="2578592" y="265779"/>
                </a:cubicBezTo>
                <a:lnTo>
                  <a:pt x="2578592" y="265780"/>
                </a:lnTo>
                <a:cubicBezTo>
                  <a:pt x="2932964" y="620153"/>
                  <a:pt x="2888999" y="1155622"/>
                  <a:pt x="2578592" y="1549077"/>
                </a:cubicBezTo>
                <a:cubicBezTo>
                  <a:pt x="2248849" y="1967039"/>
                  <a:pt x="1976153" y="3125749"/>
                  <a:pt x="1936944" y="3194660"/>
                </a:cubicBezTo>
                <a:cubicBezTo>
                  <a:pt x="1883033" y="3140450"/>
                  <a:pt x="1647095" y="1944983"/>
                  <a:pt x="1295295" y="1549076"/>
                </a:cubicBezTo>
                <a:cubicBezTo>
                  <a:pt x="962406" y="1174450"/>
                  <a:pt x="940923" y="620152"/>
                  <a:pt x="1295295" y="265779"/>
                </a:cubicBezTo>
                <a:cubicBezTo>
                  <a:pt x="1472481" y="88593"/>
                  <a:pt x="1704713" y="0"/>
                  <a:pt x="1936944" y="0"/>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43" name="Rounded Rectangle 12">
            <a:extLst>
              <a:ext uri="{FF2B5EF4-FFF2-40B4-BE49-F238E27FC236}">
                <a16:creationId xmlns:a16="http://schemas.microsoft.com/office/drawing/2014/main" id="{64CF1530-A330-4701-80E5-56129A0FC842}"/>
              </a:ext>
            </a:extLst>
          </p:cNvPr>
          <p:cNvSpPr>
            <a:spLocks noChangeAspect="1"/>
          </p:cNvSpPr>
          <p:nvPr/>
        </p:nvSpPr>
        <p:spPr>
          <a:xfrm>
            <a:off x="7752109" y="5032647"/>
            <a:ext cx="596412" cy="710732"/>
          </a:xfrm>
          <a:custGeom>
            <a:avLst/>
            <a:gdLst/>
            <a:ahLst/>
            <a:cxnLst/>
            <a:rect l="l" t="t" r="r" b="b"/>
            <a:pathLst>
              <a:path w="3312367" h="3947283">
                <a:moveTo>
                  <a:pt x="2537615" y="3705909"/>
                </a:moveTo>
                <a:cubicBezTo>
                  <a:pt x="2512344" y="3705909"/>
                  <a:pt x="2491857" y="3726396"/>
                  <a:pt x="2491857" y="3751667"/>
                </a:cubicBezTo>
                <a:cubicBezTo>
                  <a:pt x="2491857" y="3776938"/>
                  <a:pt x="2512344" y="3797425"/>
                  <a:pt x="2537615" y="3797425"/>
                </a:cubicBezTo>
                <a:lnTo>
                  <a:pt x="2762175" y="3797425"/>
                </a:lnTo>
                <a:cubicBezTo>
                  <a:pt x="2787446" y="3797425"/>
                  <a:pt x="2807933" y="3776938"/>
                  <a:pt x="2807933" y="3751667"/>
                </a:cubicBezTo>
                <a:cubicBezTo>
                  <a:pt x="2807933" y="3726396"/>
                  <a:pt x="2787446" y="3705909"/>
                  <a:pt x="2762175" y="3705909"/>
                </a:cubicBezTo>
                <a:close/>
                <a:moveTo>
                  <a:pt x="1141114" y="3408594"/>
                </a:moveTo>
                <a:cubicBezTo>
                  <a:pt x="1097903" y="3408594"/>
                  <a:pt x="1062874" y="3443623"/>
                  <a:pt x="1062874" y="3486834"/>
                </a:cubicBezTo>
                <a:cubicBezTo>
                  <a:pt x="1062874" y="3530045"/>
                  <a:pt x="1097903" y="3565073"/>
                  <a:pt x="1141114" y="3565073"/>
                </a:cubicBezTo>
                <a:lnTo>
                  <a:pt x="1525078" y="3565074"/>
                </a:lnTo>
                <a:cubicBezTo>
                  <a:pt x="1568289" y="3565074"/>
                  <a:pt x="1603318" y="3530045"/>
                  <a:pt x="1603318" y="3486834"/>
                </a:cubicBezTo>
                <a:lnTo>
                  <a:pt x="1603319" y="3486834"/>
                </a:lnTo>
                <a:cubicBezTo>
                  <a:pt x="1603319" y="3443623"/>
                  <a:pt x="1568290" y="3408594"/>
                  <a:pt x="1525079" y="3408594"/>
                </a:cubicBezTo>
                <a:close/>
                <a:moveTo>
                  <a:pt x="2129393" y="1705414"/>
                </a:moveTo>
                <a:lnTo>
                  <a:pt x="2129393" y="3580170"/>
                </a:lnTo>
                <a:lnTo>
                  <a:pt x="3126216" y="3580170"/>
                </a:lnTo>
                <a:lnTo>
                  <a:pt x="3126216" y="1705414"/>
                </a:lnTo>
                <a:close/>
                <a:moveTo>
                  <a:pt x="2481193" y="1533789"/>
                </a:moveTo>
                <a:cubicBezTo>
                  <a:pt x="2462682" y="1533789"/>
                  <a:pt x="2447676" y="1548795"/>
                  <a:pt x="2447676" y="1567306"/>
                </a:cubicBezTo>
                <a:lnTo>
                  <a:pt x="2447676" y="1572258"/>
                </a:lnTo>
                <a:cubicBezTo>
                  <a:pt x="2447676" y="1590769"/>
                  <a:pt x="2462682" y="1605775"/>
                  <a:pt x="2481193" y="1605775"/>
                </a:cubicBezTo>
                <a:lnTo>
                  <a:pt x="2774415" y="1605775"/>
                </a:lnTo>
                <a:cubicBezTo>
                  <a:pt x="2792926" y="1605775"/>
                  <a:pt x="2807932" y="1590769"/>
                  <a:pt x="2807932" y="1572258"/>
                </a:cubicBezTo>
                <a:lnTo>
                  <a:pt x="2807932" y="1567306"/>
                </a:lnTo>
                <a:cubicBezTo>
                  <a:pt x="2807932" y="1548795"/>
                  <a:pt x="2792926" y="1533789"/>
                  <a:pt x="2774415" y="1533789"/>
                </a:cubicBezTo>
                <a:close/>
                <a:moveTo>
                  <a:pt x="2113478" y="1418392"/>
                </a:moveTo>
                <a:lnTo>
                  <a:pt x="3142130" y="1418392"/>
                </a:lnTo>
                <a:cubicBezTo>
                  <a:pt x="3236149" y="1418392"/>
                  <a:pt x="3312367" y="1494610"/>
                  <a:pt x="3312367" y="1588629"/>
                </a:cubicBezTo>
                <a:lnTo>
                  <a:pt x="3312367" y="3777046"/>
                </a:lnTo>
                <a:cubicBezTo>
                  <a:pt x="3312367" y="3871065"/>
                  <a:pt x="3236149" y="3947283"/>
                  <a:pt x="3142130" y="3947283"/>
                </a:cubicBezTo>
                <a:lnTo>
                  <a:pt x="2113478" y="3947283"/>
                </a:lnTo>
                <a:cubicBezTo>
                  <a:pt x="2019459" y="3947283"/>
                  <a:pt x="1943241" y="3871065"/>
                  <a:pt x="1943241" y="3777046"/>
                </a:cubicBezTo>
                <a:lnTo>
                  <a:pt x="1943241" y="1588629"/>
                </a:lnTo>
                <a:cubicBezTo>
                  <a:pt x="1943241" y="1494610"/>
                  <a:pt x="2019459" y="1418392"/>
                  <a:pt x="2113478" y="1418392"/>
                </a:cubicBezTo>
                <a:close/>
                <a:moveTo>
                  <a:pt x="1006317" y="157391"/>
                </a:moveTo>
                <a:cubicBezTo>
                  <a:pt x="987806" y="157391"/>
                  <a:pt x="972800" y="172397"/>
                  <a:pt x="972800" y="190908"/>
                </a:cubicBezTo>
                <a:lnTo>
                  <a:pt x="972800" y="195860"/>
                </a:lnTo>
                <a:cubicBezTo>
                  <a:pt x="972800" y="214371"/>
                  <a:pt x="987806" y="229377"/>
                  <a:pt x="1006317" y="229377"/>
                </a:cubicBezTo>
                <a:lnTo>
                  <a:pt x="1659876" y="229377"/>
                </a:lnTo>
                <a:cubicBezTo>
                  <a:pt x="1678387" y="229377"/>
                  <a:pt x="1693393" y="214371"/>
                  <a:pt x="1693393" y="195860"/>
                </a:cubicBezTo>
                <a:lnTo>
                  <a:pt x="1693393" y="190908"/>
                </a:lnTo>
                <a:cubicBezTo>
                  <a:pt x="1693393" y="172397"/>
                  <a:pt x="1678387" y="157391"/>
                  <a:pt x="1659876" y="157391"/>
                </a:cubicBezTo>
                <a:close/>
                <a:moveTo>
                  <a:pt x="264780" y="0"/>
                </a:moveTo>
                <a:lnTo>
                  <a:pt x="2401413" y="0"/>
                </a:lnTo>
                <a:cubicBezTo>
                  <a:pt x="2547647" y="0"/>
                  <a:pt x="2666193" y="118546"/>
                  <a:pt x="2666193" y="264780"/>
                </a:cubicBezTo>
                <a:lnTo>
                  <a:pt x="2666193" y="1345374"/>
                </a:lnTo>
                <a:lnTo>
                  <a:pt x="2369517" y="1345374"/>
                </a:lnTo>
                <a:lnTo>
                  <a:pt x="2369517" y="366783"/>
                </a:lnTo>
                <a:lnTo>
                  <a:pt x="296676" y="366783"/>
                </a:lnTo>
                <a:lnTo>
                  <a:pt x="296676" y="3219873"/>
                </a:lnTo>
                <a:lnTo>
                  <a:pt x="1867527" y="3219873"/>
                </a:lnTo>
                <a:lnTo>
                  <a:pt x="1867527" y="3778374"/>
                </a:lnTo>
                <a:lnTo>
                  <a:pt x="264780" y="3778374"/>
                </a:lnTo>
                <a:cubicBezTo>
                  <a:pt x="118546" y="3778374"/>
                  <a:pt x="0" y="3659828"/>
                  <a:pt x="0" y="3513594"/>
                </a:cubicBezTo>
                <a:lnTo>
                  <a:pt x="0" y="264780"/>
                </a:lnTo>
                <a:cubicBezTo>
                  <a:pt x="0" y="118546"/>
                  <a:pt x="118546" y="0"/>
                  <a:pt x="26478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nvGrpSpPr>
          <p:cNvPr id="12" name="Group 11">
            <a:extLst>
              <a:ext uri="{FF2B5EF4-FFF2-40B4-BE49-F238E27FC236}">
                <a16:creationId xmlns:a16="http://schemas.microsoft.com/office/drawing/2014/main" id="{B3D48772-4364-4784-A02B-E0612B494955}"/>
              </a:ext>
            </a:extLst>
          </p:cNvPr>
          <p:cNvGrpSpPr/>
          <p:nvPr/>
        </p:nvGrpSpPr>
        <p:grpSpPr>
          <a:xfrm>
            <a:off x="8641319" y="5082480"/>
            <a:ext cx="2986841" cy="397282"/>
            <a:chOff x="8641319" y="4676005"/>
            <a:chExt cx="2986841" cy="397282"/>
          </a:xfrm>
        </p:grpSpPr>
        <p:sp>
          <p:nvSpPr>
            <p:cNvPr id="51" name="TextBox 50">
              <a:extLst>
                <a:ext uri="{FF2B5EF4-FFF2-40B4-BE49-F238E27FC236}">
                  <a16:creationId xmlns:a16="http://schemas.microsoft.com/office/drawing/2014/main" id="{7A738BD0-C0E2-4A3F-8ABA-C8A27AABB2AC}"/>
                </a:ext>
              </a:extLst>
            </p:cNvPr>
            <p:cNvSpPr txBox="1"/>
            <p:nvPr/>
          </p:nvSpPr>
          <p:spPr>
            <a:xfrm>
              <a:off x="8641319" y="4676005"/>
              <a:ext cx="2986841" cy="369332"/>
            </a:xfrm>
            <a:prstGeom prst="rect">
              <a:avLst/>
            </a:prstGeom>
            <a:noFill/>
          </p:spPr>
          <p:txBody>
            <a:bodyPr wrap="square" rtlCol="0">
              <a:spAutoFit/>
            </a:bodyPr>
            <a:lstStyle/>
            <a:p>
              <a:r>
                <a:rPr lang="en-US" altLang="ko-KR" b="1" dirty="0">
                  <a:solidFill>
                    <a:schemeClr val="tx1">
                      <a:lumMod val="75000"/>
                      <a:lumOff val="25000"/>
                    </a:schemeClr>
                  </a:solidFill>
                  <a:ea typeface="FZShuTi" pitchFamily="2" charset="-122"/>
                  <a:cs typeface="Arial" pitchFamily="34" charset="0"/>
                </a:rPr>
                <a:t>Changeable Device</a:t>
              </a:r>
              <a:endParaRPr lang="ko-KR" altLang="en-US" b="1" dirty="0">
                <a:solidFill>
                  <a:schemeClr val="tx1">
                    <a:lumMod val="75000"/>
                    <a:lumOff val="25000"/>
                  </a:schemeClr>
                </a:solidFill>
                <a:cs typeface="Arial" pitchFamily="34" charset="0"/>
              </a:endParaRPr>
            </a:p>
          </p:txBody>
        </p:sp>
        <p:cxnSp>
          <p:nvCxnSpPr>
            <p:cNvPr id="58" name="Straight Connector 57">
              <a:extLst>
                <a:ext uri="{FF2B5EF4-FFF2-40B4-BE49-F238E27FC236}">
                  <a16:creationId xmlns:a16="http://schemas.microsoft.com/office/drawing/2014/main" id="{CC25D8F2-D7A0-4CB1-8969-5E8BD8236E95}"/>
                </a:ext>
              </a:extLst>
            </p:cNvPr>
            <p:cNvCxnSpPr>
              <a:cxnSpLocks/>
            </p:cNvCxnSpPr>
            <p:nvPr/>
          </p:nvCxnSpPr>
          <p:spPr>
            <a:xfrm>
              <a:off x="8685757" y="5073287"/>
              <a:ext cx="2810918" cy="0"/>
            </a:xfrm>
            <a:prstGeom prst="line">
              <a:avLst/>
            </a:prstGeom>
            <a:ln w="19050">
              <a:solidFill>
                <a:schemeClr val="accent1"/>
              </a:solidFill>
              <a:prstDash val="sysDash"/>
              <a:headEnd type="oval"/>
              <a:tailEnd type="oval"/>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6811CA01-B392-42B4-BE8F-25F9C16F3777}"/>
              </a:ext>
            </a:extLst>
          </p:cNvPr>
          <p:cNvGrpSpPr/>
          <p:nvPr/>
        </p:nvGrpSpPr>
        <p:grpSpPr>
          <a:xfrm>
            <a:off x="8632094" y="3740533"/>
            <a:ext cx="2986841" cy="553998"/>
            <a:chOff x="8632094" y="3347453"/>
            <a:chExt cx="2986841" cy="553998"/>
          </a:xfrm>
        </p:grpSpPr>
        <p:sp>
          <p:nvSpPr>
            <p:cNvPr id="48" name="TextBox 47">
              <a:extLst>
                <a:ext uri="{FF2B5EF4-FFF2-40B4-BE49-F238E27FC236}">
                  <a16:creationId xmlns:a16="http://schemas.microsoft.com/office/drawing/2014/main" id="{1A60B7F5-9441-43B8-A8B3-0F89FEE72AD2}"/>
                </a:ext>
              </a:extLst>
            </p:cNvPr>
            <p:cNvSpPr txBox="1"/>
            <p:nvPr/>
          </p:nvSpPr>
          <p:spPr>
            <a:xfrm>
              <a:off x="8632094" y="3347453"/>
              <a:ext cx="2986841" cy="553998"/>
            </a:xfrm>
            <a:prstGeom prst="rect">
              <a:avLst/>
            </a:prstGeom>
            <a:noFill/>
          </p:spPr>
          <p:txBody>
            <a:bodyPr wrap="square" rtlCol="0">
              <a:spAutoFit/>
            </a:bodyPr>
            <a:lstStyle/>
            <a:p>
              <a:r>
                <a:rPr lang="en-US" altLang="ko-KR" b="1" dirty="0">
                  <a:solidFill>
                    <a:schemeClr val="tx1">
                      <a:lumMod val="75000"/>
                      <a:lumOff val="25000"/>
                    </a:schemeClr>
                  </a:solidFill>
                  <a:ea typeface="FZShuTi" pitchFamily="2" charset="-122"/>
                  <a:cs typeface="Arial" pitchFamily="34" charset="0"/>
                </a:rPr>
                <a:t>Easy To Program</a:t>
              </a:r>
              <a:endParaRPr lang="ko-KR" altLang="en-US" b="1" dirty="0">
                <a:solidFill>
                  <a:schemeClr val="tx1">
                    <a:lumMod val="75000"/>
                    <a:lumOff val="25000"/>
                  </a:schemeClr>
                </a:solidFill>
                <a:cs typeface="Arial" pitchFamily="34" charset="0"/>
              </a:endParaRPr>
            </a:p>
            <a:p>
              <a:endParaRPr lang="ko-KR" altLang="en-US" sz="1200" b="1" dirty="0">
                <a:solidFill>
                  <a:schemeClr val="tx1">
                    <a:lumMod val="75000"/>
                    <a:lumOff val="25000"/>
                  </a:schemeClr>
                </a:solidFill>
                <a:cs typeface="Arial" pitchFamily="34" charset="0"/>
              </a:endParaRPr>
            </a:p>
          </p:txBody>
        </p:sp>
        <p:cxnSp>
          <p:nvCxnSpPr>
            <p:cNvPr id="59" name="Straight Connector 58">
              <a:extLst>
                <a:ext uri="{FF2B5EF4-FFF2-40B4-BE49-F238E27FC236}">
                  <a16:creationId xmlns:a16="http://schemas.microsoft.com/office/drawing/2014/main" id="{727EE04A-A53B-485F-95E1-0A397757542B}"/>
                </a:ext>
              </a:extLst>
            </p:cNvPr>
            <p:cNvCxnSpPr>
              <a:cxnSpLocks/>
            </p:cNvCxnSpPr>
            <p:nvPr/>
          </p:nvCxnSpPr>
          <p:spPr>
            <a:xfrm>
              <a:off x="8641319" y="3690673"/>
              <a:ext cx="2810918" cy="0"/>
            </a:xfrm>
            <a:prstGeom prst="line">
              <a:avLst/>
            </a:prstGeom>
            <a:ln w="19050">
              <a:solidFill>
                <a:schemeClr val="accent4"/>
              </a:solidFill>
              <a:prstDash val="sysDash"/>
              <a:headEnd type="oval"/>
              <a:tailEnd type="oval"/>
            </a:ln>
          </p:spPr>
          <p:style>
            <a:lnRef idx="1">
              <a:schemeClr val="accent1"/>
            </a:lnRef>
            <a:fillRef idx="0">
              <a:schemeClr val="accent1"/>
            </a:fillRef>
            <a:effectRef idx="0">
              <a:schemeClr val="accent1"/>
            </a:effectRef>
            <a:fontRef idx="minor">
              <a:schemeClr val="tx1"/>
            </a:fontRef>
          </p:style>
        </p:cxnSp>
      </p:grpSp>
      <p:grpSp>
        <p:nvGrpSpPr>
          <p:cNvPr id="15" name="Group 14">
            <a:extLst>
              <a:ext uri="{FF2B5EF4-FFF2-40B4-BE49-F238E27FC236}">
                <a16:creationId xmlns:a16="http://schemas.microsoft.com/office/drawing/2014/main" id="{30C492C3-DD4B-4AEC-9954-C3447F477CD9}"/>
              </a:ext>
            </a:extLst>
          </p:cNvPr>
          <p:cNvGrpSpPr/>
          <p:nvPr/>
        </p:nvGrpSpPr>
        <p:grpSpPr>
          <a:xfrm>
            <a:off x="573065" y="5082480"/>
            <a:ext cx="2986841" cy="378277"/>
            <a:chOff x="573065" y="4657183"/>
            <a:chExt cx="2986841" cy="416104"/>
          </a:xfrm>
        </p:grpSpPr>
        <p:sp>
          <p:nvSpPr>
            <p:cNvPr id="57" name="TextBox 56">
              <a:extLst>
                <a:ext uri="{FF2B5EF4-FFF2-40B4-BE49-F238E27FC236}">
                  <a16:creationId xmlns:a16="http://schemas.microsoft.com/office/drawing/2014/main" id="{199725FC-8C29-489A-BC8B-970A8AEFB118}"/>
                </a:ext>
              </a:extLst>
            </p:cNvPr>
            <p:cNvSpPr txBox="1"/>
            <p:nvPr/>
          </p:nvSpPr>
          <p:spPr>
            <a:xfrm>
              <a:off x="573065" y="4657183"/>
              <a:ext cx="2986841" cy="406265"/>
            </a:xfrm>
            <a:prstGeom prst="rect">
              <a:avLst/>
            </a:prstGeom>
            <a:noFill/>
          </p:spPr>
          <p:txBody>
            <a:bodyPr wrap="square" rtlCol="0">
              <a:spAutoFit/>
            </a:bodyPr>
            <a:lstStyle/>
            <a:p>
              <a:pPr algn="r"/>
              <a:r>
                <a:rPr lang="en-US" altLang="ko-KR" b="1" dirty="0">
                  <a:solidFill>
                    <a:schemeClr val="tx1">
                      <a:lumMod val="75000"/>
                      <a:lumOff val="25000"/>
                    </a:schemeClr>
                  </a:solidFill>
                  <a:ea typeface="FZShuTi" pitchFamily="2" charset="-122"/>
                  <a:cs typeface="Arial" pitchFamily="34" charset="0"/>
                </a:rPr>
                <a:t>Modular</a:t>
              </a:r>
              <a:endParaRPr lang="ko-KR" altLang="en-US" b="1" dirty="0">
                <a:solidFill>
                  <a:schemeClr val="tx1">
                    <a:lumMod val="75000"/>
                    <a:lumOff val="25000"/>
                  </a:schemeClr>
                </a:solidFill>
                <a:cs typeface="Arial" pitchFamily="34" charset="0"/>
              </a:endParaRPr>
            </a:p>
          </p:txBody>
        </p:sp>
        <p:cxnSp>
          <p:nvCxnSpPr>
            <p:cNvPr id="60" name="Straight Connector 59">
              <a:extLst>
                <a:ext uri="{FF2B5EF4-FFF2-40B4-BE49-F238E27FC236}">
                  <a16:creationId xmlns:a16="http://schemas.microsoft.com/office/drawing/2014/main" id="{5DF40908-A3BA-432D-8A51-941A6882F037}"/>
                </a:ext>
              </a:extLst>
            </p:cNvPr>
            <p:cNvCxnSpPr>
              <a:cxnSpLocks/>
            </p:cNvCxnSpPr>
            <p:nvPr/>
          </p:nvCxnSpPr>
          <p:spPr>
            <a:xfrm>
              <a:off x="705464" y="5073287"/>
              <a:ext cx="2810918" cy="0"/>
            </a:xfrm>
            <a:prstGeom prst="line">
              <a:avLst/>
            </a:prstGeom>
            <a:ln w="19050">
              <a:solidFill>
                <a:schemeClr val="accent3"/>
              </a:solidFill>
              <a:prstDash val="sysDash"/>
              <a:headEnd type="oval"/>
              <a:tailEnd type="oval"/>
            </a:ln>
          </p:spPr>
          <p:style>
            <a:lnRef idx="1">
              <a:schemeClr val="accent1"/>
            </a:lnRef>
            <a:fillRef idx="0">
              <a:schemeClr val="accent1"/>
            </a:fillRef>
            <a:effectRef idx="0">
              <a:schemeClr val="accent1"/>
            </a:effectRef>
            <a:fontRef idx="minor">
              <a:schemeClr val="tx1"/>
            </a:fontRef>
          </p:style>
        </p:cxnSp>
      </p:grpSp>
      <p:grpSp>
        <p:nvGrpSpPr>
          <p:cNvPr id="14" name="Group 13">
            <a:extLst>
              <a:ext uri="{FF2B5EF4-FFF2-40B4-BE49-F238E27FC236}">
                <a16:creationId xmlns:a16="http://schemas.microsoft.com/office/drawing/2014/main" id="{F5F16E94-A8F6-4B24-8569-420A2E9D2EE5}"/>
              </a:ext>
            </a:extLst>
          </p:cNvPr>
          <p:cNvGrpSpPr/>
          <p:nvPr/>
        </p:nvGrpSpPr>
        <p:grpSpPr>
          <a:xfrm>
            <a:off x="583101" y="3690673"/>
            <a:ext cx="2986841" cy="396723"/>
            <a:chOff x="583101" y="3293950"/>
            <a:chExt cx="2986841" cy="396723"/>
          </a:xfrm>
        </p:grpSpPr>
        <p:sp>
          <p:nvSpPr>
            <p:cNvPr id="54" name="TextBox 53">
              <a:extLst>
                <a:ext uri="{FF2B5EF4-FFF2-40B4-BE49-F238E27FC236}">
                  <a16:creationId xmlns:a16="http://schemas.microsoft.com/office/drawing/2014/main" id="{8018F8A9-BCBB-49B5-ABCC-FCF505E7203B}"/>
                </a:ext>
              </a:extLst>
            </p:cNvPr>
            <p:cNvSpPr txBox="1"/>
            <p:nvPr/>
          </p:nvSpPr>
          <p:spPr>
            <a:xfrm>
              <a:off x="583101" y="3293950"/>
              <a:ext cx="2986841" cy="369332"/>
            </a:xfrm>
            <a:prstGeom prst="rect">
              <a:avLst/>
            </a:prstGeom>
            <a:noFill/>
          </p:spPr>
          <p:txBody>
            <a:bodyPr wrap="square" rtlCol="0">
              <a:spAutoFit/>
            </a:bodyPr>
            <a:lstStyle/>
            <a:p>
              <a:pPr algn="r"/>
              <a:r>
                <a:rPr lang="en-US" altLang="ko-KR" b="1" dirty="0">
                  <a:solidFill>
                    <a:schemeClr val="tx1">
                      <a:lumMod val="75000"/>
                      <a:lumOff val="25000"/>
                    </a:schemeClr>
                  </a:solidFill>
                  <a:ea typeface="FZShuTi" pitchFamily="2" charset="-122"/>
                  <a:cs typeface="Arial" pitchFamily="34" charset="0"/>
                </a:rPr>
                <a:t>Short Learning Time</a:t>
              </a:r>
              <a:endParaRPr lang="ko-KR" altLang="en-US" b="1" dirty="0">
                <a:solidFill>
                  <a:schemeClr val="tx1">
                    <a:lumMod val="75000"/>
                    <a:lumOff val="25000"/>
                  </a:schemeClr>
                </a:solidFill>
                <a:cs typeface="Arial" pitchFamily="34" charset="0"/>
              </a:endParaRPr>
            </a:p>
          </p:txBody>
        </p:sp>
        <p:cxnSp>
          <p:nvCxnSpPr>
            <p:cNvPr id="61" name="Straight Connector 60">
              <a:extLst>
                <a:ext uri="{FF2B5EF4-FFF2-40B4-BE49-F238E27FC236}">
                  <a16:creationId xmlns:a16="http://schemas.microsoft.com/office/drawing/2014/main" id="{2C2C925F-7304-43E9-87A5-21AED332FCD3}"/>
                </a:ext>
              </a:extLst>
            </p:cNvPr>
            <p:cNvCxnSpPr>
              <a:cxnSpLocks/>
            </p:cNvCxnSpPr>
            <p:nvPr/>
          </p:nvCxnSpPr>
          <p:spPr>
            <a:xfrm>
              <a:off x="661026" y="3690673"/>
              <a:ext cx="2810918" cy="0"/>
            </a:xfrm>
            <a:prstGeom prst="line">
              <a:avLst/>
            </a:prstGeom>
            <a:ln w="19050">
              <a:solidFill>
                <a:schemeClr val="accent2"/>
              </a:solidFill>
              <a:prstDash val="sysDash"/>
              <a:headEnd type="oval"/>
              <a:tailEnd type="oval"/>
            </a:ln>
          </p:spPr>
          <p:style>
            <a:lnRef idx="1">
              <a:schemeClr val="accent1"/>
            </a:lnRef>
            <a:fillRef idx="0">
              <a:schemeClr val="accent1"/>
            </a:fillRef>
            <a:effectRef idx="0">
              <a:schemeClr val="accent1"/>
            </a:effectRef>
            <a:fontRef idx="minor">
              <a:schemeClr val="tx1"/>
            </a:fontRef>
          </p:style>
        </p:cxnSp>
      </p:grpSp>
      <p:cxnSp>
        <p:nvCxnSpPr>
          <p:cNvPr id="16" name="מחבר ישר 15">
            <a:extLst>
              <a:ext uri="{FF2B5EF4-FFF2-40B4-BE49-F238E27FC236}">
                <a16:creationId xmlns:a16="http://schemas.microsoft.com/office/drawing/2014/main" id="{4CD55D5C-8C8E-49FF-9106-61F6CC2806AC}"/>
              </a:ext>
            </a:extLst>
          </p:cNvPr>
          <p:cNvCxnSpPr>
            <a:cxnSpLocks/>
            <a:stCxn id="36" idx="6"/>
            <a:endCxn id="4" idx="0"/>
          </p:cNvCxnSpPr>
          <p:nvPr/>
        </p:nvCxnSpPr>
        <p:spPr>
          <a:xfrm flipH="1">
            <a:off x="6098934" y="2272402"/>
            <a:ext cx="7283" cy="1166123"/>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40" name="Freeform 108">
            <a:extLst>
              <a:ext uri="{FF2B5EF4-FFF2-40B4-BE49-F238E27FC236}">
                <a16:creationId xmlns:a16="http://schemas.microsoft.com/office/drawing/2014/main" id="{3FEDB838-B595-425C-B56D-ECC030259694}"/>
              </a:ext>
            </a:extLst>
          </p:cNvPr>
          <p:cNvSpPr/>
          <p:nvPr/>
        </p:nvSpPr>
        <p:spPr>
          <a:xfrm>
            <a:off x="3852704" y="3484621"/>
            <a:ext cx="707178" cy="781435"/>
          </a:xfrm>
          <a:custGeom>
            <a:avLst/>
            <a:gdLst/>
            <a:ahLst/>
            <a:cxnLst/>
            <a:rect l="l" t="t" r="r" b="b"/>
            <a:pathLst>
              <a:path w="341005" h="376812">
                <a:moveTo>
                  <a:pt x="179590" y="105941"/>
                </a:moveTo>
                <a:cubicBezTo>
                  <a:pt x="189466" y="103284"/>
                  <a:pt x="200229" y="106383"/>
                  <a:pt x="207502" y="113978"/>
                </a:cubicBezTo>
                <a:lnTo>
                  <a:pt x="205155" y="116193"/>
                </a:lnTo>
                <a:cubicBezTo>
                  <a:pt x="198727" y="109493"/>
                  <a:pt x="189244" y="106732"/>
                  <a:pt x="180543" y="109027"/>
                </a:cubicBezTo>
                <a:cubicBezTo>
                  <a:pt x="171284" y="111470"/>
                  <a:pt x="164597" y="119184"/>
                  <a:pt x="163491" y="128699"/>
                </a:cubicBezTo>
                <a:lnTo>
                  <a:pt x="160301" y="128192"/>
                </a:lnTo>
                <a:cubicBezTo>
                  <a:pt x="160626" y="125509"/>
                  <a:pt x="161343" y="122953"/>
                  <a:pt x="162397" y="120583"/>
                </a:cubicBezTo>
                <a:cubicBezTo>
                  <a:pt x="163188" y="118806"/>
                  <a:pt x="164168" y="117134"/>
                  <a:pt x="165317" y="115593"/>
                </a:cubicBezTo>
                <a:close/>
                <a:moveTo>
                  <a:pt x="184774" y="76800"/>
                </a:moveTo>
                <a:cubicBezTo>
                  <a:pt x="189722" y="75892"/>
                  <a:pt x="194950" y="76276"/>
                  <a:pt x="199898" y="78055"/>
                </a:cubicBezTo>
                <a:lnTo>
                  <a:pt x="198784" y="81085"/>
                </a:lnTo>
                <a:cubicBezTo>
                  <a:pt x="190044" y="77951"/>
                  <a:pt x="180324" y="79705"/>
                  <a:pt x="173557" y="85636"/>
                </a:cubicBezTo>
                <a:cubicBezTo>
                  <a:pt x="166357" y="91948"/>
                  <a:pt x="163808" y="101834"/>
                  <a:pt x="167057" y="110845"/>
                </a:cubicBezTo>
                <a:lnTo>
                  <a:pt x="163976" y="111813"/>
                </a:lnTo>
                <a:cubicBezTo>
                  <a:pt x="161264" y="104174"/>
                  <a:pt x="162206" y="95982"/>
                  <a:pt x="166259" y="89343"/>
                </a:cubicBezTo>
                <a:lnTo>
                  <a:pt x="171329" y="83298"/>
                </a:lnTo>
                <a:cubicBezTo>
                  <a:pt x="175158" y="79908"/>
                  <a:pt x="179826" y="77708"/>
                  <a:pt x="184774" y="76800"/>
                </a:cubicBezTo>
                <a:close/>
                <a:moveTo>
                  <a:pt x="179076" y="24908"/>
                </a:moveTo>
                <a:cubicBezTo>
                  <a:pt x="173882" y="25821"/>
                  <a:pt x="169065" y="28595"/>
                  <a:pt x="165693" y="33023"/>
                </a:cubicBezTo>
                <a:lnTo>
                  <a:pt x="165081" y="32645"/>
                </a:lnTo>
                <a:lnTo>
                  <a:pt x="164343" y="33841"/>
                </a:lnTo>
                <a:lnTo>
                  <a:pt x="159156" y="28989"/>
                </a:lnTo>
                <a:cubicBezTo>
                  <a:pt x="147650" y="21890"/>
                  <a:pt x="132568" y="25462"/>
                  <a:pt x="125468" y="36968"/>
                </a:cubicBezTo>
                <a:cubicBezTo>
                  <a:pt x="125028" y="37682"/>
                  <a:pt x="124628" y="38410"/>
                  <a:pt x="124607" y="39302"/>
                </a:cubicBezTo>
                <a:cubicBezTo>
                  <a:pt x="121192" y="53871"/>
                  <a:pt x="126621" y="67918"/>
                  <a:pt x="137512" y="72288"/>
                </a:cubicBezTo>
                <a:lnTo>
                  <a:pt x="136408" y="75373"/>
                </a:lnTo>
                <a:cubicBezTo>
                  <a:pt x="125065" y="70889"/>
                  <a:pt x="118824" y="57470"/>
                  <a:pt x="120792" y="42874"/>
                </a:cubicBezTo>
                <a:cubicBezTo>
                  <a:pt x="110219" y="38045"/>
                  <a:pt x="97555" y="41998"/>
                  <a:pt x="91229" y="52250"/>
                </a:cubicBezTo>
                <a:cubicBezTo>
                  <a:pt x="86215" y="60377"/>
                  <a:pt x="87164" y="68019"/>
                  <a:pt x="90995" y="75559"/>
                </a:cubicBezTo>
                <a:cubicBezTo>
                  <a:pt x="88405" y="77546"/>
                  <a:pt x="86197" y="80074"/>
                  <a:pt x="84391" y="83001"/>
                </a:cubicBezTo>
                <a:cubicBezTo>
                  <a:pt x="75261" y="97799"/>
                  <a:pt x="79855" y="117197"/>
                  <a:pt x="94653" y="126328"/>
                </a:cubicBezTo>
                <a:cubicBezTo>
                  <a:pt x="99603" y="129383"/>
                  <a:pt x="105068" y="130901"/>
                  <a:pt x="110449" y="130283"/>
                </a:cubicBezTo>
                <a:cubicBezTo>
                  <a:pt x="111461" y="121556"/>
                  <a:pt x="114239" y="112980"/>
                  <a:pt x="118788" y="105103"/>
                </a:cubicBezTo>
                <a:lnTo>
                  <a:pt x="122060" y="106993"/>
                </a:lnTo>
                <a:cubicBezTo>
                  <a:pt x="117549" y="114804"/>
                  <a:pt x="114885" y="123345"/>
                  <a:pt x="114602" y="132066"/>
                </a:cubicBezTo>
                <a:cubicBezTo>
                  <a:pt x="118189" y="142541"/>
                  <a:pt x="127538" y="149533"/>
                  <a:pt x="138054" y="150704"/>
                </a:cubicBezTo>
                <a:lnTo>
                  <a:pt x="138622" y="157584"/>
                </a:lnTo>
                <a:cubicBezTo>
                  <a:pt x="141809" y="168599"/>
                  <a:pt x="152592" y="175355"/>
                  <a:pt x="163536" y="173320"/>
                </a:cubicBezTo>
                <a:lnTo>
                  <a:pt x="163736" y="174011"/>
                </a:lnTo>
                <a:lnTo>
                  <a:pt x="165086" y="173621"/>
                </a:lnTo>
                <a:lnTo>
                  <a:pt x="165671" y="180699"/>
                </a:lnTo>
                <a:cubicBezTo>
                  <a:pt x="169429" y="193686"/>
                  <a:pt x="183003" y="201168"/>
                  <a:pt x="195990" y="197411"/>
                </a:cubicBezTo>
                <a:cubicBezTo>
                  <a:pt x="196796" y="197178"/>
                  <a:pt x="197581" y="196907"/>
                  <a:pt x="198196" y="196260"/>
                </a:cubicBezTo>
                <a:cubicBezTo>
                  <a:pt x="209934" y="188156"/>
                  <a:pt x="215400" y="175007"/>
                  <a:pt x="211155" y="164763"/>
                </a:cubicBezTo>
                <a:cubicBezTo>
                  <a:pt x="205121" y="170199"/>
                  <a:pt x="196738" y="172687"/>
                  <a:pt x="188343" y="171472"/>
                </a:cubicBezTo>
                <a:lnTo>
                  <a:pt x="188829" y="168281"/>
                </a:lnTo>
                <a:cubicBezTo>
                  <a:pt x="198020" y="169602"/>
                  <a:pt x="207192" y="165939"/>
                  <a:pt x="212635" y="158774"/>
                </a:cubicBezTo>
                <a:cubicBezTo>
                  <a:pt x="218427" y="151149"/>
                  <a:pt x="218946" y="140953"/>
                  <a:pt x="213960" y="132774"/>
                </a:cubicBezTo>
                <a:lnTo>
                  <a:pt x="216785" y="131210"/>
                </a:lnTo>
                <a:cubicBezTo>
                  <a:pt x="222366" y="140465"/>
                  <a:pt x="221779" y="151983"/>
                  <a:pt x="215286" y="160619"/>
                </a:cubicBezTo>
                <a:lnTo>
                  <a:pt x="213805" y="162105"/>
                </a:lnTo>
                <a:cubicBezTo>
                  <a:pt x="218946" y="172938"/>
                  <a:pt x="214526" y="186813"/>
                  <a:pt x="203421" y="196175"/>
                </a:cubicBezTo>
                <a:cubicBezTo>
                  <a:pt x="208012" y="206854"/>
                  <a:pt x="220050" y="212429"/>
                  <a:pt x="231622" y="209082"/>
                </a:cubicBezTo>
                <a:cubicBezTo>
                  <a:pt x="239377" y="206838"/>
                  <a:pt x="243741" y="201989"/>
                  <a:pt x="246092" y="195539"/>
                </a:cubicBezTo>
                <a:cubicBezTo>
                  <a:pt x="255042" y="199507"/>
                  <a:pt x="265290" y="198199"/>
                  <a:pt x="272958" y="192601"/>
                </a:cubicBezTo>
                <a:lnTo>
                  <a:pt x="276795" y="193971"/>
                </a:lnTo>
                <a:cubicBezTo>
                  <a:pt x="289009" y="194016"/>
                  <a:pt x="298363" y="193248"/>
                  <a:pt x="304258" y="183694"/>
                </a:cubicBezTo>
                <a:cubicBezTo>
                  <a:pt x="309343" y="175453"/>
                  <a:pt x="308953" y="165378"/>
                  <a:pt x="303795" y="157923"/>
                </a:cubicBezTo>
                <a:cubicBezTo>
                  <a:pt x="298315" y="164420"/>
                  <a:pt x="291041" y="168177"/>
                  <a:pt x="283702" y="168174"/>
                </a:cubicBezTo>
                <a:lnTo>
                  <a:pt x="283555" y="164527"/>
                </a:lnTo>
                <a:cubicBezTo>
                  <a:pt x="293404" y="164978"/>
                  <a:pt x="303289" y="157339"/>
                  <a:pt x="308110" y="145450"/>
                </a:cubicBezTo>
                <a:cubicBezTo>
                  <a:pt x="311022" y="136198"/>
                  <a:pt x="308752" y="126109"/>
                  <a:pt x="302169" y="119023"/>
                </a:cubicBezTo>
                <a:cubicBezTo>
                  <a:pt x="296249" y="127191"/>
                  <a:pt x="286098" y="131525"/>
                  <a:pt x="275782" y="130309"/>
                </a:cubicBezTo>
                <a:lnTo>
                  <a:pt x="276183" y="127106"/>
                </a:lnTo>
                <a:cubicBezTo>
                  <a:pt x="285405" y="128184"/>
                  <a:pt x="294478" y="124281"/>
                  <a:pt x="299730" y="116974"/>
                </a:cubicBezTo>
                <a:lnTo>
                  <a:pt x="300207" y="116045"/>
                </a:lnTo>
                <a:cubicBezTo>
                  <a:pt x="300079" y="107222"/>
                  <a:pt x="295342" y="98867"/>
                  <a:pt x="287259" y="93880"/>
                </a:cubicBezTo>
                <a:cubicBezTo>
                  <a:pt x="284295" y="92051"/>
                  <a:pt x="281129" y="90828"/>
                  <a:pt x="277855" y="90561"/>
                </a:cubicBezTo>
                <a:cubicBezTo>
                  <a:pt x="271916" y="104194"/>
                  <a:pt x="259881" y="112708"/>
                  <a:pt x="248172" y="111695"/>
                </a:cubicBezTo>
                <a:cubicBezTo>
                  <a:pt x="248002" y="114741"/>
                  <a:pt x="246936" y="117719"/>
                  <a:pt x="245089" y="120348"/>
                </a:cubicBezTo>
                <a:cubicBezTo>
                  <a:pt x="241307" y="125729"/>
                  <a:pt x="234825" y="128827"/>
                  <a:pt x="228007" y="128511"/>
                </a:cubicBezTo>
                <a:lnTo>
                  <a:pt x="228158" y="125380"/>
                </a:lnTo>
                <a:cubicBezTo>
                  <a:pt x="233848" y="125642"/>
                  <a:pt x="239262" y="123097"/>
                  <a:pt x="242439" y="118667"/>
                </a:cubicBezTo>
                <a:cubicBezTo>
                  <a:pt x="244071" y="116391"/>
                  <a:pt x="244987" y="113796"/>
                  <a:pt x="245116" y="111152"/>
                </a:cubicBezTo>
                <a:lnTo>
                  <a:pt x="243716" y="110904"/>
                </a:lnTo>
                <a:lnTo>
                  <a:pt x="244539" y="108155"/>
                </a:lnTo>
                <a:cubicBezTo>
                  <a:pt x="244792" y="106166"/>
                  <a:pt x="244131" y="104285"/>
                  <a:pt x="243078" y="102544"/>
                </a:cubicBezTo>
                <a:cubicBezTo>
                  <a:pt x="240257" y="97875"/>
                  <a:pt x="235048" y="94922"/>
                  <a:pt x="229344" y="94755"/>
                </a:cubicBezTo>
                <a:lnTo>
                  <a:pt x="229436" y="91621"/>
                </a:lnTo>
                <a:cubicBezTo>
                  <a:pt x="236268" y="91821"/>
                  <a:pt x="242499" y="95409"/>
                  <a:pt x="245850" y="101072"/>
                </a:cubicBezTo>
                <a:cubicBezTo>
                  <a:pt x="247129" y="103235"/>
                  <a:pt x="247915" y="105575"/>
                  <a:pt x="248037" y="107973"/>
                </a:cubicBezTo>
                <a:cubicBezTo>
                  <a:pt x="258268" y="109553"/>
                  <a:pt x="268981" y="102051"/>
                  <a:pt x="274232" y="89778"/>
                </a:cubicBezTo>
                <a:cubicBezTo>
                  <a:pt x="278708" y="77339"/>
                  <a:pt x="274020" y="63056"/>
                  <a:pt x="262316" y="55834"/>
                </a:cubicBezTo>
                <a:cubicBezTo>
                  <a:pt x="257734" y="53007"/>
                  <a:pt x="252666" y="51626"/>
                  <a:pt x="247691" y="52231"/>
                </a:cubicBezTo>
                <a:cubicBezTo>
                  <a:pt x="248705" y="60913"/>
                  <a:pt x="245967" y="69020"/>
                  <a:pt x="239739" y="74185"/>
                </a:cubicBezTo>
                <a:lnTo>
                  <a:pt x="237649" y="71664"/>
                </a:lnTo>
                <a:cubicBezTo>
                  <a:pt x="244579" y="65918"/>
                  <a:pt x="246481" y="55888"/>
                  <a:pt x="243151" y="45920"/>
                </a:cubicBezTo>
                <a:cubicBezTo>
                  <a:pt x="241194" y="40124"/>
                  <a:pt x="237183" y="35004"/>
                  <a:pt x="231542" y="31523"/>
                </a:cubicBezTo>
                <a:cubicBezTo>
                  <a:pt x="221392" y="25261"/>
                  <a:pt x="208864" y="26095"/>
                  <a:pt x="199763" y="32668"/>
                </a:cubicBezTo>
                <a:lnTo>
                  <a:pt x="194721" y="27952"/>
                </a:lnTo>
                <a:cubicBezTo>
                  <a:pt x="189842" y="24941"/>
                  <a:pt x="184271" y="23995"/>
                  <a:pt x="179076" y="24908"/>
                </a:cubicBezTo>
                <a:close/>
                <a:moveTo>
                  <a:pt x="190632" y="62"/>
                </a:moveTo>
                <a:cubicBezTo>
                  <a:pt x="300121" y="2329"/>
                  <a:pt x="391248" y="125645"/>
                  <a:pt x="309641" y="225160"/>
                </a:cubicBezTo>
                <a:cubicBezTo>
                  <a:pt x="282892" y="251229"/>
                  <a:pt x="279266" y="288859"/>
                  <a:pt x="302841" y="374772"/>
                </a:cubicBezTo>
                <a:lnTo>
                  <a:pt x="121266" y="376812"/>
                </a:lnTo>
                <a:lnTo>
                  <a:pt x="109025" y="322355"/>
                </a:lnTo>
                <a:cubicBezTo>
                  <a:pt x="76580" y="333165"/>
                  <a:pt x="40716" y="329924"/>
                  <a:pt x="28778" y="318327"/>
                </a:cubicBezTo>
                <a:cubicBezTo>
                  <a:pt x="22923" y="311868"/>
                  <a:pt x="25422" y="291738"/>
                  <a:pt x="32859" y="276164"/>
                </a:cubicBezTo>
                <a:cubicBezTo>
                  <a:pt x="35235" y="270344"/>
                  <a:pt x="23179" y="268321"/>
                  <a:pt x="20618" y="259843"/>
                </a:cubicBezTo>
                <a:cubicBezTo>
                  <a:pt x="19440" y="251965"/>
                  <a:pt x="27377" y="251682"/>
                  <a:pt x="30757" y="247602"/>
                </a:cubicBezTo>
                <a:lnTo>
                  <a:pt x="18516" y="238938"/>
                </a:lnTo>
                <a:cubicBezTo>
                  <a:pt x="12669" y="232923"/>
                  <a:pt x="25811" y="221592"/>
                  <a:pt x="29458" y="212919"/>
                </a:cubicBezTo>
                <a:cubicBezTo>
                  <a:pt x="16679" y="208924"/>
                  <a:pt x="7006" y="203466"/>
                  <a:pt x="307" y="196983"/>
                </a:cubicBezTo>
                <a:cubicBezTo>
                  <a:pt x="-2572" y="186228"/>
                  <a:pt x="15339" y="171234"/>
                  <a:pt x="31089" y="151672"/>
                </a:cubicBezTo>
                <a:cubicBezTo>
                  <a:pt x="47602" y="132201"/>
                  <a:pt x="33821" y="117353"/>
                  <a:pt x="46470" y="75544"/>
                </a:cubicBezTo>
                <a:cubicBezTo>
                  <a:pt x="66559" y="23813"/>
                  <a:pt x="114124" y="-1423"/>
                  <a:pt x="190632" y="62"/>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pic>
        <p:nvPicPr>
          <p:cNvPr id="17" name="גרפיקה 16" descr="חשבוניה">
            <a:extLst>
              <a:ext uri="{FF2B5EF4-FFF2-40B4-BE49-F238E27FC236}">
                <a16:creationId xmlns:a16="http://schemas.microsoft.com/office/drawing/2014/main" id="{681B7615-04D5-4529-8A0B-E678E24B7E4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87166" y="3464867"/>
            <a:ext cx="926298" cy="926298"/>
          </a:xfrm>
          <a:prstGeom prst="rect">
            <a:avLst/>
          </a:prstGeom>
        </p:spPr>
      </p:pic>
      <p:pic>
        <p:nvPicPr>
          <p:cNvPr id="25" name="גרפיקה 24" descr="עיגולים עם חצים">
            <a:extLst>
              <a:ext uri="{FF2B5EF4-FFF2-40B4-BE49-F238E27FC236}">
                <a16:creationId xmlns:a16="http://schemas.microsoft.com/office/drawing/2014/main" id="{D4F1A6C3-FEE9-4522-9F09-6FE82568BB8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730265" y="4911985"/>
            <a:ext cx="952056" cy="952056"/>
          </a:xfrm>
          <a:prstGeom prst="rect">
            <a:avLst/>
          </a:prstGeom>
        </p:spPr>
      </p:pic>
    </p:spTree>
    <p:extLst>
      <p:ext uri="{BB962C8B-B14F-4D97-AF65-F5344CB8AC3E}">
        <p14:creationId xmlns:p14="http://schemas.microsoft.com/office/powerpoint/2010/main" val="2053728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0"/>
                                        </p:tgtEl>
                                        <p:attrNameLst>
                                          <p:attrName>style.visibility</p:attrName>
                                        </p:attrNameLst>
                                      </p:cBhvr>
                                      <p:to>
                                        <p:strVal val="visible"/>
                                      </p:to>
                                    </p:set>
                                    <p:animEffect transition="in" filter="fade">
                                      <p:cBhvr>
                                        <p:cTn id="10" dur="500"/>
                                        <p:tgtEl>
                                          <p:spTgt spid="4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par>
                                <p:cTn id="16" presetID="10" presetClass="entr" presetSubtype="0" fill="hold"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500"/>
                                        <p:tgtEl>
                                          <p:spTgt spid="15"/>
                                        </p:tgtEl>
                                      </p:cBhvr>
                                    </p:animEffect>
                                  </p:childTnLst>
                                </p:cTn>
                              </p:par>
                              <p:par>
                                <p:cTn id="24" presetID="10" presetClass="entr" presetSubtype="0" fill="hold" nodeType="withEffect">
                                  <p:stCondLst>
                                    <p:cond delay="0"/>
                                  </p:stCondLst>
                                  <p:childTnLst>
                                    <p:set>
                                      <p:cBhvr>
                                        <p:cTn id="25" dur="1" fill="hold">
                                          <p:stCondLst>
                                            <p:cond delay="0"/>
                                          </p:stCondLst>
                                        </p:cTn>
                                        <p:tgtEl>
                                          <p:spTgt spid="25"/>
                                        </p:tgtEl>
                                        <p:attrNameLst>
                                          <p:attrName>style.visibility</p:attrName>
                                        </p:attrNameLst>
                                      </p:cBhvr>
                                      <p:to>
                                        <p:strVal val="visible"/>
                                      </p:to>
                                    </p:set>
                                    <p:animEffect transition="in" filter="fade">
                                      <p:cBhvr>
                                        <p:cTn id="26" dur="500"/>
                                        <p:tgtEl>
                                          <p:spTgt spid="25"/>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43"/>
                                        </p:tgtEl>
                                        <p:attrNameLst>
                                          <p:attrName>style.visibility</p:attrName>
                                        </p:attrNameLst>
                                      </p:cBhvr>
                                      <p:to>
                                        <p:strVal val="visible"/>
                                      </p:to>
                                    </p:set>
                                    <p:animEffect transition="in" filter="fade">
                                      <p:cBhvr>
                                        <p:cTn id="31" dur="500"/>
                                        <p:tgtEl>
                                          <p:spTgt spid="43"/>
                                        </p:tgtEl>
                                      </p:cBhvr>
                                    </p:animEffect>
                                  </p:childTnLst>
                                </p:cTn>
                              </p:par>
                              <p:par>
                                <p:cTn id="32" presetID="10" presetClass="entr" presetSubtype="0" fill="hold" nodeType="with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fade">
                                      <p:cBhvr>
                                        <p:cTn id="3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0"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dirty="0"/>
              <a:t>Work Plan</a:t>
            </a:r>
          </a:p>
        </p:txBody>
      </p:sp>
      <p:grpSp>
        <p:nvGrpSpPr>
          <p:cNvPr id="3" name="Group 2">
            <a:extLst>
              <a:ext uri="{FF2B5EF4-FFF2-40B4-BE49-F238E27FC236}">
                <a16:creationId xmlns:a16="http://schemas.microsoft.com/office/drawing/2014/main" id="{E8079D96-5BD8-474E-ACC8-0A15B1725187}"/>
              </a:ext>
            </a:extLst>
          </p:cNvPr>
          <p:cNvGrpSpPr/>
          <p:nvPr/>
        </p:nvGrpSpPr>
        <p:grpSpPr>
          <a:xfrm>
            <a:off x="8686367" y="1742038"/>
            <a:ext cx="2738140" cy="1224447"/>
            <a:chOff x="302738" y="4370890"/>
            <a:chExt cx="2851594" cy="1224447"/>
          </a:xfrm>
        </p:grpSpPr>
        <p:sp>
          <p:nvSpPr>
            <p:cNvPr id="4" name="TextBox 3">
              <a:extLst>
                <a:ext uri="{FF2B5EF4-FFF2-40B4-BE49-F238E27FC236}">
                  <a16:creationId xmlns:a16="http://schemas.microsoft.com/office/drawing/2014/main" id="{BB672280-27EA-4D07-96D4-0CA0EAB7CA01}"/>
                </a:ext>
              </a:extLst>
            </p:cNvPr>
            <p:cNvSpPr txBox="1"/>
            <p:nvPr/>
          </p:nvSpPr>
          <p:spPr>
            <a:xfrm>
              <a:off x="302738" y="4370890"/>
              <a:ext cx="2851594" cy="369332"/>
            </a:xfrm>
            <a:prstGeom prst="rect">
              <a:avLst/>
            </a:prstGeom>
            <a:noFill/>
          </p:spPr>
          <p:txBody>
            <a:bodyPr wrap="square" lIns="0" rtlCol="0" anchor="ctr">
              <a:spAutoFit/>
            </a:bodyPr>
            <a:lstStyle/>
            <a:p>
              <a:r>
                <a:rPr lang="en-US" altLang="ko-KR" b="1" dirty="0">
                  <a:solidFill>
                    <a:schemeClr val="tx1">
                      <a:lumMod val="75000"/>
                      <a:lumOff val="25000"/>
                    </a:schemeClr>
                  </a:solidFill>
                  <a:cs typeface="Arial" pitchFamily="34" charset="0"/>
                </a:rPr>
                <a:t>Parameters</a:t>
              </a:r>
              <a:endParaRPr lang="ko-KR" altLang="en-US" b="1" dirty="0">
                <a:solidFill>
                  <a:schemeClr val="tx1">
                    <a:lumMod val="75000"/>
                    <a:lumOff val="25000"/>
                  </a:schemeClr>
                </a:solidFill>
                <a:cs typeface="Arial" pitchFamily="34" charset="0"/>
              </a:endParaRPr>
            </a:p>
          </p:txBody>
        </p:sp>
        <p:sp>
          <p:nvSpPr>
            <p:cNvPr id="5" name="TextBox 4">
              <a:extLst>
                <a:ext uri="{FF2B5EF4-FFF2-40B4-BE49-F238E27FC236}">
                  <a16:creationId xmlns:a16="http://schemas.microsoft.com/office/drawing/2014/main" id="{77FB25B9-BCE0-401A-958F-92C6E2DA2069}"/>
                </a:ext>
              </a:extLst>
            </p:cNvPr>
            <p:cNvSpPr txBox="1"/>
            <p:nvPr/>
          </p:nvSpPr>
          <p:spPr>
            <a:xfrm>
              <a:off x="302738" y="4672007"/>
              <a:ext cx="2851594" cy="923330"/>
            </a:xfrm>
            <a:prstGeom prst="rect">
              <a:avLst/>
            </a:prstGeom>
            <a:noFill/>
          </p:spPr>
          <p:txBody>
            <a:bodyPr wrap="square" lIns="0" rtlCol="0">
              <a:spAutoFit/>
            </a:bodyPr>
            <a:lstStyle/>
            <a:p>
              <a:r>
                <a:rPr lang="en-US" altLang="ko-KR" dirty="0">
                  <a:solidFill>
                    <a:schemeClr val="tx1">
                      <a:lumMod val="75000"/>
                      <a:lumOff val="25000"/>
                    </a:schemeClr>
                  </a:solidFill>
                  <a:cs typeface="Arial" pitchFamily="34" charset="0"/>
                </a:rPr>
                <a:t>Flying Speed</a:t>
              </a:r>
            </a:p>
            <a:p>
              <a:r>
                <a:rPr lang="en-US" altLang="ko-KR" dirty="0">
                  <a:solidFill>
                    <a:schemeClr val="tx1">
                      <a:lumMod val="75000"/>
                      <a:lumOff val="25000"/>
                    </a:schemeClr>
                  </a:solidFill>
                  <a:cs typeface="Arial" pitchFamily="34" charset="0"/>
                </a:rPr>
                <a:t>Release Height</a:t>
              </a:r>
            </a:p>
            <a:p>
              <a:r>
                <a:rPr lang="en-US" altLang="ko-KR" dirty="0">
                  <a:solidFill>
                    <a:schemeClr val="tx1">
                      <a:lumMod val="75000"/>
                      <a:lumOff val="25000"/>
                    </a:schemeClr>
                  </a:solidFill>
                  <a:cs typeface="Arial" pitchFamily="34" charset="0"/>
                </a:rPr>
                <a:t>Distance from the person</a:t>
              </a:r>
              <a:endParaRPr lang="ko-KR" altLang="en-US" dirty="0">
                <a:solidFill>
                  <a:schemeClr val="tx1">
                    <a:lumMod val="75000"/>
                    <a:lumOff val="25000"/>
                  </a:schemeClr>
                </a:solidFill>
                <a:cs typeface="Arial" pitchFamily="34" charset="0"/>
              </a:endParaRPr>
            </a:p>
          </p:txBody>
        </p:sp>
      </p:grpSp>
      <p:grpSp>
        <p:nvGrpSpPr>
          <p:cNvPr id="6" name="Group 5">
            <a:extLst>
              <a:ext uri="{FF2B5EF4-FFF2-40B4-BE49-F238E27FC236}">
                <a16:creationId xmlns:a16="http://schemas.microsoft.com/office/drawing/2014/main" id="{103A1F21-1200-46CE-BCEB-36CFFE836D39}"/>
              </a:ext>
            </a:extLst>
          </p:cNvPr>
          <p:cNvGrpSpPr/>
          <p:nvPr/>
        </p:nvGrpSpPr>
        <p:grpSpPr>
          <a:xfrm>
            <a:off x="1414913" y="4968166"/>
            <a:ext cx="2133658" cy="1224447"/>
            <a:chOff x="302738" y="4370890"/>
            <a:chExt cx="2851594" cy="1224447"/>
          </a:xfrm>
        </p:grpSpPr>
        <p:sp>
          <p:nvSpPr>
            <p:cNvPr id="7" name="TextBox 6">
              <a:extLst>
                <a:ext uri="{FF2B5EF4-FFF2-40B4-BE49-F238E27FC236}">
                  <a16:creationId xmlns:a16="http://schemas.microsoft.com/office/drawing/2014/main" id="{773B3D1F-EB51-4424-9CFE-20D56DFCB09E}"/>
                </a:ext>
              </a:extLst>
            </p:cNvPr>
            <p:cNvSpPr txBox="1"/>
            <p:nvPr/>
          </p:nvSpPr>
          <p:spPr>
            <a:xfrm>
              <a:off x="302738" y="4370890"/>
              <a:ext cx="2851594" cy="369332"/>
            </a:xfrm>
            <a:prstGeom prst="rect">
              <a:avLst/>
            </a:prstGeom>
            <a:noFill/>
          </p:spPr>
          <p:txBody>
            <a:bodyPr wrap="square" lIns="0" rtlCol="0" anchor="ctr">
              <a:spAutoFit/>
            </a:bodyPr>
            <a:lstStyle/>
            <a:p>
              <a:pPr algn="r"/>
              <a:r>
                <a:rPr lang="en-US" altLang="ko-KR" b="1" dirty="0">
                  <a:solidFill>
                    <a:schemeClr val="tx1">
                      <a:lumMod val="75000"/>
                      <a:lumOff val="25000"/>
                    </a:schemeClr>
                  </a:solidFill>
                  <a:cs typeface="Arial" pitchFamily="34" charset="0"/>
                </a:rPr>
                <a:t>Deliver a Device</a:t>
              </a:r>
              <a:endParaRPr lang="ko-KR" altLang="en-US" b="1" dirty="0">
                <a:solidFill>
                  <a:schemeClr val="tx1">
                    <a:lumMod val="75000"/>
                    <a:lumOff val="25000"/>
                  </a:schemeClr>
                </a:solidFill>
                <a:cs typeface="Arial" pitchFamily="34" charset="0"/>
              </a:endParaRPr>
            </a:p>
          </p:txBody>
        </p:sp>
        <p:sp>
          <p:nvSpPr>
            <p:cNvPr id="8" name="TextBox 7">
              <a:extLst>
                <a:ext uri="{FF2B5EF4-FFF2-40B4-BE49-F238E27FC236}">
                  <a16:creationId xmlns:a16="http://schemas.microsoft.com/office/drawing/2014/main" id="{29BD0205-A4C3-493D-8BAD-69FBD08EE5F1}"/>
                </a:ext>
              </a:extLst>
            </p:cNvPr>
            <p:cNvSpPr txBox="1"/>
            <p:nvPr/>
          </p:nvSpPr>
          <p:spPr>
            <a:xfrm>
              <a:off x="302738" y="4672007"/>
              <a:ext cx="2851594" cy="923330"/>
            </a:xfrm>
            <a:prstGeom prst="rect">
              <a:avLst/>
            </a:prstGeom>
            <a:noFill/>
          </p:spPr>
          <p:txBody>
            <a:bodyPr wrap="square" lIns="0" rtlCol="0">
              <a:spAutoFit/>
            </a:bodyPr>
            <a:lstStyle/>
            <a:p>
              <a:pPr algn="r"/>
              <a:r>
                <a:rPr lang="en-US" altLang="ko-KR" dirty="0">
                  <a:solidFill>
                    <a:schemeClr val="tx1">
                      <a:lumMod val="75000"/>
                      <a:lumOff val="25000"/>
                    </a:schemeClr>
                  </a:solidFill>
                  <a:cs typeface="Arial" pitchFamily="34" charset="0"/>
                </a:rPr>
                <a:t>Tethered</a:t>
              </a:r>
            </a:p>
            <a:p>
              <a:pPr algn="r"/>
              <a:r>
                <a:rPr lang="en-US" altLang="ko-KR" dirty="0">
                  <a:solidFill>
                    <a:schemeClr val="tx1">
                      <a:lumMod val="75000"/>
                      <a:lumOff val="25000"/>
                    </a:schemeClr>
                  </a:solidFill>
                  <a:cs typeface="Arial" pitchFamily="34" charset="0"/>
                </a:rPr>
                <a:t>Landing</a:t>
              </a:r>
            </a:p>
            <a:p>
              <a:pPr algn="r"/>
              <a:endParaRPr lang="ko-KR" altLang="en-US" dirty="0">
                <a:solidFill>
                  <a:schemeClr val="tx1">
                    <a:lumMod val="75000"/>
                    <a:lumOff val="25000"/>
                  </a:schemeClr>
                </a:solidFill>
                <a:cs typeface="Arial" pitchFamily="34" charset="0"/>
              </a:endParaRPr>
            </a:p>
          </p:txBody>
        </p:sp>
      </p:grpSp>
      <p:grpSp>
        <p:nvGrpSpPr>
          <p:cNvPr id="9" name="Group 8">
            <a:extLst>
              <a:ext uri="{FF2B5EF4-FFF2-40B4-BE49-F238E27FC236}">
                <a16:creationId xmlns:a16="http://schemas.microsoft.com/office/drawing/2014/main" id="{D3AA53FA-94D6-4C82-BAC3-D75EE6D01C1A}"/>
              </a:ext>
            </a:extLst>
          </p:cNvPr>
          <p:cNvGrpSpPr/>
          <p:nvPr/>
        </p:nvGrpSpPr>
        <p:grpSpPr>
          <a:xfrm>
            <a:off x="1414913" y="1800524"/>
            <a:ext cx="2133657" cy="1224447"/>
            <a:chOff x="302738" y="4370890"/>
            <a:chExt cx="2851594" cy="1224447"/>
          </a:xfrm>
        </p:grpSpPr>
        <p:sp>
          <p:nvSpPr>
            <p:cNvPr id="10" name="TextBox 9">
              <a:extLst>
                <a:ext uri="{FF2B5EF4-FFF2-40B4-BE49-F238E27FC236}">
                  <a16:creationId xmlns:a16="http://schemas.microsoft.com/office/drawing/2014/main" id="{03044CAF-1AB7-42BD-A765-81D191CB4D66}"/>
                </a:ext>
              </a:extLst>
            </p:cNvPr>
            <p:cNvSpPr txBox="1"/>
            <p:nvPr/>
          </p:nvSpPr>
          <p:spPr>
            <a:xfrm>
              <a:off x="302738" y="4370890"/>
              <a:ext cx="2851594" cy="369332"/>
            </a:xfrm>
            <a:prstGeom prst="rect">
              <a:avLst/>
            </a:prstGeom>
            <a:noFill/>
          </p:spPr>
          <p:txBody>
            <a:bodyPr wrap="square" lIns="0" rtlCol="0" anchor="ctr">
              <a:spAutoFit/>
            </a:bodyPr>
            <a:lstStyle/>
            <a:p>
              <a:pPr algn="r"/>
              <a:r>
                <a:rPr lang="en-US" altLang="ko-KR" b="1" dirty="0">
                  <a:solidFill>
                    <a:schemeClr val="tx1">
                      <a:lumMod val="75000"/>
                      <a:lumOff val="25000"/>
                    </a:schemeClr>
                  </a:solidFill>
                  <a:cs typeface="Arial" pitchFamily="34" charset="0"/>
                </a:rPr>
                <a:t>Drone’s Flight</a:t>
              </a:r>
              <a:endParaRPr lang="ko-KR" altLang="en-US" b="1" dirty="0">
                <a:solidFill>
                  <a:schemeClr val="tx1">
                    <a:lumMod val="75000"/>
                    <a:lumOff val="25000"/>
                  </a:schemeClr>
                </a:solidFill>
                <a:cs typeface="Arial" pitchFamily="34" charset="0"/>
              </a:endParaRPr>
            </a:p>
          </p:txBody>
        </p:sp>
        <p:sp>
          <p:nvSpPr>
            <p:cNvPr id="11" name="TextBox 10">
              <a:extLst>
                <a:ext uri="{FF2B5EF4-FFF2-40B4-BE49-F238E27FC236}">
                  <a16:creationId xmlns:a16="http://schemas.microsoft.com/office/drawing/2014/main" id="{108C3687-4EC1-4D7C-931C-B298D32607BD}"/>
                </a:ext>
              </a:extLst>
            </p:cNvPr>
            <p:cNvSpPr txBox="1"/>
            <p:nvPr/>
          </p:nvSpPr>
          <p:spPr>
            <a:xfrm>
              <a:off x="302738" y="4672007"/>
              <a:ext cx="2851594" cy="923330"/>
            </a:xfrm>
            <a:prstGeom prst="rect">
              <a:avLst/>
            </a:prstGeom>
            <a:noFill/>
          </p:spPr>
          <p:txBody>
            <a:bodyPr wrap="square" lIns="0" rtlCol="0">
              <a:spAutoFit/>
            </a:bodyPr>
            <a:lstStyle/>
            <a:p>
              <a:pPr algn="r"/>
              <a:r>
                <a:rPr lang="en-US" altLang="ko-KR" dirty="0">
                  <a:solidFill>
                    <a:schemeClr val="tx1">
                      <a:lumMod val="75000"/>
                      <a:lumOff val="25000"/>
                    </a:schemeClr>
                  </a:solidFill>
                  <a:cs typeface="Arial" pitchFamily="34" charset="0"/>
                </a:rPr>
                <a:t>Scanning</a:t>
              </a:r>
            </a:p>
            <a:p>
              <a:pPr algn="r"/>
              <a:r>
                <a:rPr lang="en-US" altLang="ko-KR" dirty="0">
                  <a:solidFill>
                    <a:schemeClr val="tx1">
                      <a:lumMod val="75000"/>
                      <a:lumOff val="25000"/>
                    </a:schemeClr>
                  </a:solidFill>
                  <a:cs typeface="Arial" pitchFamily="34" charset="0"/>
                </a:rPr>
                <a:t>Face Detection</a:t>
              </a:r>
            </a:p>
            <a:p>
              <a:pPr algn="r"/>
              <a:r>
                <a:rPr lang="en-US" altLang="ko-KR" dirty="0">
                  <a:solidFill>
                    <a:schemeClr val="tx1">
                      <a:lumMod val="75000"/>
                      <a:lumOff val="25000"/>
                    </a:schemeClr>
                  </a:solidFill>
                  <a:cs typeface="Arial" pitchFamily="34" charset="0"/>
                </a:rPr>
                <a:t>Tracking</a:t>
              </a:r>
              <a:endParaRPr lang="ko-KR" altLang="en-US" dirty="0">
                <a:solidFill>
                  <a:schemeClr val="tx1">
                    <a:lumMod val="75000"/>
                    <a:lumOff val="25000"/>
                  </a:schemeClr>
                </a:solidFill>
                <a:cs typeface="Arial" pitchFamily="34" charset="0"/>
              </a:endParaRPr>
            </a:p>
          </p:txBody>
        </p:sp>
      </p:grpSp>
      <p:grpSp>
        <p:nvGrpSpPr>
          <p:cNvPr id="12" name="Group 11">
            <a:extLst>
              <a:ext uri="{FF2B5EF4-FFF2-40B4-BE49-F238E27FC236}">
                <a16:creationId xmlns:a16="http://schemas.microsoft.com/office/drawing/2014/main" id="{698076B6-C7C3-488B-BA94-F54F598B8130}"/>
              </a:ext>
            </a:extLst>
          </p:cNvPr>
          <p:cNvGrpSpPr/>
          <p:nvPr/>
        </p:nvGrpSpPr>
        <p:grpSpPr>
          <a:xfrm>
            <a:off x="8686367" y="4691168"/>
            <a:ext cx="2738140" cy="1224446"/>
            <a:chOff x="302738" y="4093892"/>
            <a:chExt cx="2851594" cy="1224446"/>
          </a:xfrm>
        </p:grpSpPr>
        <p:sp>
          <p:nvSpPr>
            <p:cNvPr id="13" name="TextBox 12">
              <a:extLst>
                <a:ext uri="{FF2B5EF4-FFF2-40B4-BE49-F238E27FC236}">
                  <a16:creationId xmlns:a16="http://schemas.microsoft.com/office/drawing/2014/main" id="{DB310858-0767-4E0C-BE75-DF8BE696E174}"/>
                </a:ext>
              </a:extLst>
            </p:cNvPr>
            <p:cNvSpPr txBox="1"/>
            <p:nvPr/>
          </p:nvSpPr>
          <p:spPr>
            <a:xfrm>
              <a:off x="302738" y="4093892"/>
              <a:ext cx="2851594" cy="923330"/>
            </a:xfrm>
            <a:prstGeom prst="rect">
              <a:avLst/>
            </a:prstGeom>
            <a:noFill/>
          </p:spPr>
          <p:txBody>
            <a:bodyPr wrap="square" lIns="0" rtlCol="0" anchor="ctr">
              <a:spAutoFit/>
            </a:bodyPr>
            <a:lstStyle/>
            <a:p>
              <a:r>
                <a:rPr lang="en-US" altLang="ko-KR" b="1" dirty="0">
                  <a:solidFill>
                    <a:schemeClr val="tx1">
                      <a:lumMod val="75000"/>
                      <a:lumOff val="25000"/>
                    </a:schemeClr>
                  </a:solidFill>
                  <a:cs typeface="Arial" pitchFamily="34" charset="0"/>
                </a:rPr>
                <a:t>Communication Interface</a:t>
              </a:r>
              <a:endParaRPr lang="ko-KR" altLang="en-US" b="1" dirty="0">
                <a:solidFill>
                  <a:schemeClr val="tx1">
                    <a:lumMod val="75000"/>
                    <a:lumOff val="25000"/>
                  </a:schemeClr>
                </a:solidFill>
                <a:cs typeface="Arial" pitchFamily="34" charset="0"/>
              </a:endParaRPr>
            </a:p>
            <a:p>
              <a:endParaRPr lang="ko-KR" altLang="en-US" b="1" dirty="0">
                <a:solidFill>
                  <a:schemeClr val="tx1">
                    <a:lumMod val="75000"/>
                    <a:lumOff val="25000"/>
                  </a:schemeClr>
                </a:solidFill>
                <a:cs typeface="Arial" pitchFamily="34" charset="0"/>
              </a:endParaRPr>
            </a:p>
          </p:txBody>
        </p:sp>
        <p:sp>
          <p:nvSpPr>
            <p:cNvPr id="14" name="TextBox 13">
              <a:extLst>
                <a:ext uri="{FF2B5EF4-FFF2-40B4-BE49-F238E27FC236}">
                  <a16:creationId xmlns:a16="http://schemas.microsoft.com/office/drawing/2014/main" id="{9CB6923C-DB1F-41E0-A2DC-66767886C6F0}"/>
                </a:ext>
              </a:extLst>
            </p:cNvPr>
            <p:cNvSpPr txBox="1"/>
            <p:nvPr/>
          </p:nvSpPr>
          <p:spPr>
            <a:xfrm>
              <a:off x="302738" y="4672007"/>
              <a:ext cx="2851594" cy="646331"/>
            </a:xfrm>
            <a:prstGeom prst="rect">
              <a:avLst/>
            </a:prstGeom>
            <a:noFill/>
          </p:spPr>
          <p:txBody>
            <a:bodyPr wrap="square" lIns="0" rtlCol="0">
              <a:spAutoFit/>
            </a:bodyPr>
            <a:lstStyle/>
            <a:p>
              <a:r>
                <a:rPr lang="en-US" altLang="ko-KR" dirty="0">
                  <a:solidFill>
                    <a:schemeClr val="tx1">
                      <a:lumMod val="75000"/>
                      <a:lumOff val="25000"/>
                    </a:schemeClr>
                  </a:solidFill>
                  <a:cs typeface="Arial" pitchFamily="34" charset="0"/>
                </a:rPr>
                <a:t>Design an Interface</a:t>
              </a:r>
            </a:p>
            <a:p>
              <a:r>
                <a:rPr lang="en-US" altLang="ko-KR" dirty="0">
                  <a:solidFill>
                    <a:schemeClr val="tx1">
                      <a:lumMod val="75000"/>
                      <a:lumOff val="25000"/>
                    </a:schemeClr>
                  </a:solidFill>
                  <a:cs typeface="Arial" pitchFamily="34" charset="0"/>
                </a:rPr>
                <a:t>Language options</a:t>
              </a:r>
              <a:endParaRPr lang="ko-KR" altLang="en-US" dirty="0">
                <a:solidFill>
                  <a:schemeClr val="tx1">
                    <a:lumMod val="75000"/>
                    <a:lumOff val="25000"/>
                  </a:schemeClr>
                </a:solidFill>
                <a:cs typeface="Arial" pitchFamily="34" charset="0"/>
              </a:endParaRPr>
            </a:p>
          </p:txBody>
        </p:sp>
      </p:grpSp>
      <p:cxnSp>
        <p:nvCxnSpPr>
          <p:cNvPr id="15" name="Elbow Connector 10">
            <a:extLst>
              <a:ext uri="{FF2B5EF4-FFF2-40B4-BE49-F238E27FC236}">
                <a16:creationId xmlns:a16="http://schemas.microsoft.com/office/drawing/2014/main" id="{410BF714-6E28-4E50-82C0-DED4CD044CCA}"/>
              </a:ext>
            </a:extLst>
          </p:cNvPr>
          <p:cNvCxnSpPr>
            <a:cxnSpLocks/>
          </p:cNvCxnSpPr>
          <p:nvPr/>
        </p:nvCxnSpPr>
        <p:spPr>
          <a:xfrm flipV="1">
            <a:off x="6692630" y="1926705"/>
            <a:ext cx="1780165" cy="1332063"/>
          </a:xfrm>
          <a:prstGeom prst="bentConnector3">
            <a:avLst>
              <a:gd name="adj1" fmla="val -274"/>
            </a:avLst>
          </a:prstGeom>
          <a:ln w="19050">
            <a:solidFill>
              <a:schemeClr val="accent1"/>
            </a:solidFill>
            <a:prstDash val="sysDash"/>
            <a:headEnd type="oval"/>
            <a:tailEnd type="oval"/>
          </a:ln>
        </p:spPr>
        <p:style>
          <a:lnRef idx="1">
            <a:schemeClr val="accent1"/>
          </a:lnRef>
          <a:fillRef idx="0">
            <a:schemeClr val="accent1"/>
          </a:fillRef>
          <a:effectRef idx="0">
            <a:schemeClr val="accent1"/>
          </a:effectRef>
          <a:fontRef idx="minor">
            <a:schemeClr val="tx1"/>
          </a:fontRef>
        </p:style>
      </p:cxnSp>
      <p:cxnSp>
        <p:nvCxnSpPr>
          <p:cNvPr id="16" name="Elbow Connector 124">
            <a:extLst>
              <a:ext uri="{FF2B5EF4-FFF2-40B4-BE49-F238E27FC236}">
                <a16:creationId xmlns:a16="http://schemas.microsoft.com/office/drawing/2014/main" id="{C117F53E-BEEF-4D7D-90AB-3A642482D003}"/>
              </a:ext>
            </a:extLst>
          </p:cNvPr>
          <p:cNvCxnSpPr>
            <a:cxnSpLocks/>
          </p:cNvCxnSpPr>
          <p:nvPr/>
        </p:nvCxnSpPr>
        <p:spPr>
          <a:xfrm rot="10800000">
            <a:off x="7171362" y="4639424"/>
            <a:ext cx="1301433" cy="513409"/>
          </a:xfrm>
          <a:prstGeom prst="bentConnector3">
            <a:avLst>
              <a:gd name="adj1" fmla="val 99443"/>
            </a:avLst>
          </a:prstGeom>
          <a:ln w="19050">
            <a:solidFill>
              <a:schemeClr val="accent2"/>
            </a:solidFill>
            <a:prstDash val="sysDash"/>
            <a:headEnd type="oval"/>
            <a:tailEnd type="oval"/>
          </a:ln>
        </p:spPr>
        <p:style>
          <a:lnRef idx="1">
            <a:schemeClr val="accent1"/>
          </a:lnRef>
          <a:fillRef idx="0">
            <a:schemeClr val="accent1"/>
          </a:fillRef>
          <a:effectRef idx="0">
            <a:schemeClr val="accent1"/>
          </a:effectRef>
          <a:fontRef idx="minor">
            <a:schemeClr val="tx1"/>
          </a:fontRef>
        </p:style>
      </p:cxnSp>
      <p:cxnSp>
        <p:nvCxnSpPr>
          <p:cNvPr id="17" name="Elbow Connector 132">
            <a:extLst>
              <a:ext uri="{FF2B5EF4-FFF2-40B4-BE49-F238E27FC236}">
                <a16:creationId xmlns:a16="http://schemas.microsoft.com/office/drawing/2014/main" id="{E0123801-E71E-4BD2-A604-73D2A519DB6B}"/>
              </a:ext>
            </a:extLst>
          </p:cNvPr>
          <p:cNvCxnSpPr>
            <a:cxnSpLocks/>
          </p:cNvCxnSpPr>
          <p:nvPr/>
        </p:nvCxnSpPr>
        <p:spPr>
          <a:xfrm flipV="1">
            <a:off x="2845273" y="4423136"/>
            <a:ext cx="1597847" cy="529168"/>
          </a:xfrm>
          <a:prstGeom prst="bentConnector3">
            <a:avLst>
              <a:gd name="adj1" fmla="val -530"/>
            </a:avLst>
          </a:prstGeom>
          <a:ln w="19050">
            <a:solidFill>
              <a:schemeClr val="accent4"/>
            </a:solidFill>
            <a:prstDash val="sysDash"/>
            <a:headEnd type="oval"/>
            <a:tailEnd type="oval"/>
          </a:ln>
        </p:spPr>
        <p:style>
          <a:lnRef idx="1">
            <a:schemeClr val="accent1"/>
          </a:lnRef>
          <a:fillRef idx="0">
            <a:schemeClr val="accent1"/>
          </a:fillRef>
          <a:effectRef idx="0">
            <a:schemeClr val="accent1"/>
          </a:effectRef>
          <a:fontRef idx="minor">
            <a:schemeClr val="tx1"/>
          </a:fontRef>
        </p:style>
      </p:cxnSp>
      <p:cxnSp>
        <p:nvCxnSpPr>
          <p:cNvPr id="18" name="Elbow Connector 138">
            <a:extLst>
              <a:ext uri="{FF2B5EF4-FFF2-40B4-BE49-F238E27FC236}">
                <a16:creationId xmlns:a16="http://schemas.microsoft.com/office/drawing/2014/main" id="{A78727EB-C8DE-495C-913B-647243FD8D8B}"/>
              </a:ext>
            </a:extLst>
          </p:cNvPr>
          <p:cNvCxnSpPr>
            <a:cxnSpLocks/>
          </p:cNvCxnSpPr>
          <p:nvPr/>
        </p:nvCxnSpPr>
        <p:spPr>
          <a:xfrm>
            <a:off x="3720911" y="1985190"/>
            <a:ext cx="1150621" cy="270012"/>
          </a:xfrm>
          <a:prstGeom prst="bentConnector3">
            <a:avLst>
              <a:gd name="adj1" fmla="val 99880"/>
            </a:avLst>
          </a:prstGeom>
          <a:ln w="19050">
            <a:solidFill>
              <a:schemeClr val="accent3"/>
            </a:solidFill>
            <a:prstDash val="sysDash"/>
            <a:headEnd type="oval"/>
            <a:tailEnd type="oval"/>
          </a:ln>
        </p:spPr>
        <p:style>
          <a:lnRef idx="1">
            <a:schemeClr val="accent1"/>
          </a:lnRef>
          <a:fillRef idx="0">
            <a:schemeClr val="accent1"/>
          </a:fillRef>
          <a:effectRef idx="0">
            <a:schemeClr val="accent1"/>
          </a:effectRef>
          <a:fontRef idx="minor">
            <a:schemeClr val="tx1"/>
          </a:fontRef>
        </p:style>
      </p:cxnSp>
      <p:grpSp>
        <p:nvGrpSpPr>
          <p:cNvPr id="19" name="그룹 3">
            <a:extLst>
              <a:ext uri="{FF2B5EF4-FFF2-40B4-BE49-F238E27FC236}">
                <a16:creationId xmlns:a16="http://schemas.microsoft.com/office/drawing/2014/main" id="{5A4E0653-36BC-46B0-84D8-4BB14C5EE3F2}"/>
              </a:ext>
            </a:extLst>
          </p:cNvPr>
          <p:cNvGrpSpPr/>
          <p:nvPr/>
        </p:nvGrpSpPr>
        <p:grpSpPr>
          <a:xfrm>
            <a:off x="4768525" y="2622409"/>
            <a:ext cx="3024610" cy="2566508"/>
            <a:chOff x="4708647" y="2271244"/>
            <a:chExt cx="3462733" cy="2938275"/>
          </a:xfrm>
        </p:grpSpPr>
        <p:sp>
          <p:nvSpPr>
            <p:cNvPr id="20" name="자유형: 도형 112">
              <a:extLst>
                <a:ext uri="{FF2B5EF4-FFF2-40B4-BE49-F238E27FC236}">
                  <a16:creationId xmlns:a16="http://schemas.microsoft.com/office/drawing/2014/main" id="{15D40D61-CCDC-4527-83BB-F5F090D53777}"/>
                </a:ext>
              </a:extLst>
            </p:cNvPr>
            <p:cNvSpPr/>
            <p:nvPr/>
          </p:nvSpPr>
          <p:spPr>
            <a:xfrm>
              <a:off x="5424880" y="2949383"/>
              <a:ext cx="1627206" cy="1631046"/>
            </a:xfrm>
            <a:custGeom>
              <a:avLst/>
              <a:gdLst>
                <a:gd name="connsiteX0" fmla="*/ 1702614 w 1792010"/>
                <a:gd name="connsiteY0" fmla="*/ 878442 h 1796239"/>
                <a:gd name="connsiteX1" fmla="*/ 1710060 w 1792010"/>
                <a:gd name="connsiteY1" fmla="*/ 883022 h 1796239"/>
                <a:gd name="connsiteX2" fmla="*/ 1702614 w 1792010"/>
                <a:gd name="connsiteY2" fmla="*/ 881183 h 1796239"/>
                <a:gd name="connsiteX3" fmla="*/ 896004 w 1792010"/>
                <a:gd name="connsiteY3" fmla="*/ 384279 h 1796239"/>
                <a:gd name="connsiteX4" fmla="*/ 379479 w 1792010"/>
                <a:gd name="connsiteY4" fmla="*/ 900804 h 1796239"/>
                <a:gd name="connsiteX5" fmla="*/ 896004 w 1792010"/>
                <a:gd name="connsiteY5" fmla="*/ 1417329 h 1796239"/>
                <a:gd name="connsiteX6" fmla="*/ 1412529 w 1792010"/>
                <a:gd name="connsiteY6" fmla="*/ 900804 h 1796239"/>
                <a:gd name="connsiteX7" fmla="*/ 896004 w 1792010"/>
                <a:gd name="connsiteY7" fmla="*/ 384279 h 1796239"/>
                <a:gd name="connsiteX8" fmla="*/ 998892 w 1792010"/>
                <a:gd name="connsiteY8" fmla="*/ 0 h 1796239"/>
                <a:gd name="connsiteX9" fmla="*/ 1263685 w 1792010"/>
                <a:gd name="connsiteY9" fmla="*/ 70112 h 1796239"/>
                <a:gd name="connsiteX10" fmla="*/ 1259890 w 1792010"/>
                <a:gd name="connsiteY10" fmla="*/ 292970 h 1796239"/>
                <a:gd name="connsiteX11" fmla="*/ 1252964 w 1792010"/>
                <a:gd name="connsiteY11" fmla="*/ 291136 h 1796239"/>
                <a:gd name="connsiteX12" fmla="*/ 1403555 w 1792010"/>
                <a:gd name="connsiteY12" fmla="*/ 406648 h 1796239"/>
                <a:gd name="connsiteX13" fmla="*/ 1604328 w 1792010"/>
                <a:gd name="connsiteY13" fmla="*/ 357315 h 1796239"/>
                <a:gd name="connsiteX14" fmla="*/ 1733027 w 1792010"/>
                <a:gd name="connsiteY14" fmla="*/ 596499 h 1796239"/>
                <a:gd name="connsiteX15" fmla="*/ 1589970 w 1792010"/>
                <a:gd name="connsiteY15" fmla="*/ 723947 h 1796239"/>
                <a:gd name="connsiteX16" fmla="*/ 1613321 w 1792010"/>
                <a:gd name="connsiteY16" fmla="*/ 924788 h 1796239"/>
                <a:gd name="connsiteX17" fmla="*/ 1792010 w 1792010"/>
                <a:gd name="connsiteY17" fmla="*/ 1022811 h 1796239"/>
                <a:gd name="connsiteX18" fmla="*/ 1721058 w 1792010"/>
                <a:gd name="connsiteY18" fmla="*/ 1284473 h 1796239"/>
                <a:gd name="connsiteX19" fmla="*/ 1504230 w 1792010"/>
                <a:gd name="connsiteY19" fmla="*/ 1280870 h 1796239"/>
                <a:gd name="connsiteX20" fmla="*/ 1406384 w 1792010"/>
                <a:gd name="connsiteY20" fmla="*/ 1403402 h 1796239"/>
                <a:gd name="connsiteX21" fmla="*/ 1477592 w 1792010"/>
                <a:gd name="connsiteY21" fmla="*/ 1587057 h 1796239"/>
                <a:gd name="connsiteX22" fmla="*/ 1253035 w 1792010"/>
                <a:gd name="connsiteY22" fmla="*/ 1742435 h 1796239"/>
                <a:gd name="connsiteX23" fmla="*/ 1163834 w 1792010"/>
                <a:gd name="connsiteY23" fmla="*/ 1665910 h 1796239"/>
                <a:gd name="connsiteX24" fmla="*/ 1163667 w 1792010"/>
                <a:gd name="connsiteY24" fmla="*/ 1666097 h 1796239"/>
                <a:gd name="connsiteX25" fmla="*/ 1144343 w 1792010"/>
                <a:gd name="connsiteY25" fmla="*/ 1649188 h 1796239"/>
                <a:gd name="connsiteX26" fmla="*/ 1082710 w 1792010"/>
                <a:gd name="connsiteY26" fmla="*/ 1596313 h 1796239"/>
                <a:gd name="connsiteX27" fmla="*/ 1083384 w 1792010"/>
                <a:gd name="connsiteY27" fmla="*/ 1595846 h 1796239"/>
                <a:gd name="connsiteX28" fmla="*/ 1076108 w 1792010"/>
                <a:gd name="connsiteY28" fmla="*/ 1589478 h 1796239"/>
                <a:gd name="connsiteX29" fmla="*/ 898869 w 1792010"/>
                <a:gd name="connsiteY29" fmla="*/ 1612479 h 1796239"/>
                <a:gd name="connsiteX30" fmla="*/ 795635 w 1792010"/>
                <a:gd name="connsiteY30" fmla="*/ 1796239 h 1796239"/>
                <a:gd name="connsiteX31" fmla="*/ 530840 w 1792010"/>
                <a:gd name="connsiteY31" fmla="*/ 1726127 h 1796239"/>
                <a:gd name="connsiteX32" fmla="*/ 534419 w 1792010"/>
                <a:gd name="connsiteY32" fmla="*/ 1515981 h 1796239"/>
                <a:gd name="connsiteX33" fmla="*/ 384791 w 1792010"/>
                <a:gd name="connsiteY33" fmla="*/ 1400008 h 1796239"/>
                <a:gd name="connsiteX34" fmla="*/ 388223 w 1792010"/>
                <a:gd name="connsiteY34" fmla="*/ 1407281 h 1796239"/>
                <a:gd name="connsiteX35" fmla="*/ 166784 w 1792010"/>
                <a:gd name="connsiteY35" fmla="*/ 1449671 h 1796239"/>
                <a:gd name="connsiteX36" fmla="*/ 50929 w 1792010"/>
                <a:gd name="connsiteY36" fmla="*/ 1204159 h 1796239"/>
                <a:gd name="connsiteX37" fmla="*/ 200689 w 1792010"/>
                <a:gd name="connsiteY37" fmla="*/ 1084166 h 1796239"/>
                <a:gd name="connsiteX38" fmla="*/ 176341 w 1792010"/>
                <a:gd name="connsiteY38" fmla="*/ 904529 h 1796239"/>
                <a:gd name="connsiteX39" fmla="*/ 0 w 1792010"/>
                <a:gd name="connsiteY39" fmla="*/ 807794 h 1796239"/>
                <a:gd name="connsiteX40" fmla="*/ 70951 w 1792010"/>
                <a:gd name="connsiteY40" fmla="*/ 546132 h 1796239"/>
                <a:gd name="connsiteX41" fmla="*/ 273028 w 1792010"/>
                <a:gd name="connsiteY41" fmla="*/ 549491 h 1796239"/>
                <a:gd name="connsiteX42" fmla="*/ 370996 w 1792010"/>
                <a:gd name="connsiteY42" fmla="*/ 419078 h 1796239"/>
                <a:gd name="connsiteX43" fmla="*/ 303314 w 1792010"/>
                <a:gd name="connsiteY43" fmla="*/ 212794 h 1796239"/>
                <a:gd name="connsiteX44" fmla="*/ 535794 w 1792010"/>
                <a:gd name="connsiteY44" fmla="*/ 69242 h 1796239"/>
                <a:gd name="connsiteX45" fmla="*/ 698144 w 1792010"/>
                <a:gd name="connsiteY45" fmla="*/ 223973 h 1796239"/>
                <a:gd name="connsiteX46" fmla="*/ 696512 w 1792010"/>
                <a:gd name="connsiteY46" fmla="*/ 224981 h 1796239"/>
                <a:gd name="connsiteX47" fmla="*/ 896341 w 1792010"/>
                <a:gd name="connsiteY47" fmla="*/ 196709 h 1796239"/>
                <a:gd name="connsiteX48" fmla="*/ 889414 w 1792010"/>
                <a:gd name="connsiteY48" fmla="*/ 194876 h 1796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792010" h="1796239">
                  <a:moveTo>
                    <a:pt x="1702614" y="878442"/>
                  </a:moveTo>
                  <a:lnTo>
                    <a:pt x="1710060" y="883022"/>
                  </a:lnTo>
                  <a:lnTo>
                    <a:pt x="1702614" y="881183"/>
                  </a:lnTo>
                  <a:close/>
                  <a:moveTo>
                    <a:pt x="896004" y="384279"/>
                  </a:moveTo>
                  <a:cubicBezTo>
                    <a:pt x="610735" y="384279"/>
                    <a:pt x="379479" y="615535"/>
                    <a:pt x="379479" y="900804"/>
                  </a:cubicBezTo>
                  <a:cubicBezTo>
                    <a:pt x="379479" y="1186073"/>
                    <a:pt x="610735" y="1417329"/>
                    <a:pt x="896004" y="1417329"/>
                  </a:cubicBezTo>
                  <a:cubicBezTo>
                    <a:pt x="1181273" y="1417329"/>
                    <a:pt x="1412529" y="1186073"/>
                    <a:pt x="1412529" y="900804"/>
                  </a:cubicBezTo>
                  <a:cubicBezTo>
                    <a:pt x="1412529" y="615535"/>
                    <a:pt x="1181273" y="384279"/>
                    <a:pt x="896004" y="384279"/>
                  </a:cubicBezTo>
                  <a:close/>
                  <a:moveTo>
                    <a:pt x="998892" y="0"/>
                  </a:moveTo>
                  <a:lnTo>
                    <a:pt x="1263685" y="70112"/>
                  </a:lnTo>
                  <a:lnTo>
                    <a:pt x="1259890" y="292970"/>
                  </a:lnTo>
                  <a:lnTo>
                    <a:pt x="1252964" y="291136"/>
                  </a:lnTo>
                  <a:cubicBezTo>
                    <a:pt x="1309401" y="322522"/>
                    <a:pt x="1360410" y="361009"/>
                    <a:pt x="1403555" y="406648"/>
                  </a:cubicBezTo>
                  <a:lnTo>
                    <a:pt x="1604328" y="357315"/>
                  </a:lnTo>
                  <a:lnTo>
                    <a:pt x="1733027" y="596499"/>
                  </a:lnTo>
                  <a:lnTo>
                    <a:pt x="1589970" y="723947"/>
                  </a:lnTo>
                  <a:cubicBezTo>
                    <a:pt x="1607903" y="788494"/>
                    <a:pt x="1616355" y="856084"/>
                    <a:pt x="1613321" y="924788"/>
                  </a:cubicBezTo>
                  <a:lnTo>
                    <a:pt x="1792010" y="1022811"/>
                  </a:lnTo>
                  <a:lnTo>
                    <a:pt x="1721058" y="1284473"/>
                  </a:lnTo>
                  <a:lnTo>
                    <a:pt x="1504230" y="1280870"/>
                  </a:lnTo>
                  <a:cubicBezTo>
                    <a:pt x="1476815" y="1326134"/>
                    <a:pt x="1443601" y="1366958"/>
                    <a:pt x="1406384" y="1403402"/>
                  </a:cubicBezTo>
                  <a:lnTo>
                    <a:pt x="1477592" y="1587057"/>
                  </a:lnTo>
                  <a:lnTo>
                    <a:pt x="1253035" y="1742435"/>
                  </a:lnTo>
                  <a:lnTo>
                    <a:pt x="1163834" y="1665910"/>
                  </a:lnTo>
                  <a:lnTo>
                    <a:pt x="1163667" y="1666097"/>
                  </a:lnTo>
                  <a:lnTo>
                    <a:pt x="1144343" y="1649188"/>
                  </a:lnTo>
                  <a:lnTo>
                    <a:pt x="1082710" y="1596313"/>
                  </a:lnTo>
                  <a:lnTo>
                    <a:pt x="1083384" y="1595846"/>
                  </a:lnTo>
                  <a:lnTo>
                    <a:pt x="1076108" y="1589478"/>
                  </a:lnTo>
                  <a:cubicBezTo>
                    <a:pt x="1019150" y="1605403"/>
                    <a:pt x="959511" y="1612813"/>
                    <a:pt x="898869" y="1612479"/>
                  </a:cubicBezTo>
                  <a:lnTo>
                    <a:pt x="795635" y="1796239"/>
                  </a:lnTo>
                  <a:lnTo>
                    <a:pt x="530840" y="1726127"/>
                  </a:lnTo>
                  <a:lnTo>
                    <a:pt x="534419" y="1515981"/>
                  </a:lnTo>
                  <a:cubicBezTo>
                    <a:pt x="478307" y="1484379"/>
                    <a:pt x="427627" y="1445732"/>
                    <a:pt x="384791" y="1400008"/>
                  </a:cubicBezTo>
                  <a:lnTo>
                    <a:pt x="388223" y="1407281"/>
                  </a:lnTo>
                  <a:lnTo>
                    <a:pt x="166784" y="1449671"/>
                  </a:lnTo>
                  <a:lnTo>
                    <a:pt x="50929" y="1204159"/>
                  </a:lnTo>
                  <a:lnTo>
                    <a:pt x="200689" y="1084166"/>
                  </a:lnTo>
                  <a:cubicBezTo>
                    <a:pt x="184704" y="1026270"/>
                    <a:pt x="176353" y="965934"/>
                    <a:pt x="176341" y="904529"/>
                  </a:cubicBezTo>
                  <a:lnTo>
                    <a:pt x="0" y="807794"/>
                  </a:lnTo>
                  <a:lnTo>
                    <a:pt x="70951" y="546132"/>
                  </a:lnTo>
                  <a:lnTo>
                    <a:pt x="273028" y="549491"/>
                  </a:lnTo>
                  <a:cubicBezTo>
                    <a:pt x="300443" y="501683"/>
                    <a:pt x="333547" y="458094"/>
                    <a:pt x="370996" y="419078"/>
                  </a:cubicBezTo>
                  <a:lnTo>
                    <a:pt x="303314" y="212794"/>
                  </a:lnTo>
                  <a:lnTo>
                    <a:pt x="535794" y="69242"/>
                  </a:lnTo>
                  <a:lnTo>
                    <a:pt x="698144" y="223973"/>
                  </a:lnTo>
                  <a:lnTo>
                    <a:pt x="696512" y="224981"/>
                  </a:lnTo>
                  <a:cubicBezTo>
                    <a:pt x="760334" y="205136"/>
                    <a:pt x="827716" y="195964"/>
                    <a:pt x="896341" y="196709"/>
                  </a:cubicBezTo>
                  <a:lnTo>
                    <a:pt x="889414" y="1948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21" name="자유형: 도형 113">
              <a:extLst>
                <a:ext uri="{FF2B5EF4-FFF2-40B4-BE49-F238E27FC236}">
                  <a16:creationId xmlns:a16="http://schemas.microsoft.com/office/drawing/2014/main" id="{8BA8DF11-8036-4566-B6AB-50E3B7385E7C}"/>
                </a:ext>
              </a:extLst>
            </p:cNvPr>
            <p:cNvSpPr/>
            <p:nvPr/>
          </p:nvSpPr>
          <p:spPr>
            <a:xfrm>
              <a:off x="7043973" y="3247219"/>
              <a:ext cx="1127407" cy="1130068"/>
            </a:xfrm>
            <a:custGeom>
              <a:avLst/>
              <a:gdLst>
                <a:gd name="connsiteX0" fmla="*/ 1702614 w 1792010"/>
                <a:gd name="connsiteY0" fmla="*/ 878442 h 1796239"/>
                <a:gd name="connsiteX1" fmla="*/ 1710060 w 1792010"/>
                <a:gd name="connsiteY1" fmla="*/ 883022 h 1796239"/>
                <a:gd name="connsiteX2" fmla="*/ 1702614 w 1792010"/>
                <a:gd name="connsiteY2" fmla="*/ 881183 h 1796239"/>
                <a:gd name="connsiteX3" fmla="*/ 896004 w 1792010"/>
                <a:gd name="connsiteY3" fmla="*/ 384279 h 1796239"/>
                <a:gd name="connsiteX4" fmla="*/ 379479 w 1792010"/>
                <a:gd name="connsiteY4" fmla="*/ 900804 h 1796239"/>
                <a:gd name="connsiteX5" fmla="*/ 896004 w 1792010"/>
                <a:gd name="connsiteY5" fmla="*/ 1417329 h 1796239"/>
                <a:gd name="connsiteX6" fmla="*/ 1412529 w 1792010"/>
                <a:gd name="connsiteY6" fmla="*/ 900804 h 1796239"/>
                <a:gd name="connsiteX7" fmla="*/ 896004 w 1792010"/>
                <a:gd name="connsiteY7" fmla="*/ 384279 h 1796239"/>
                <a:gd name="connsiteX8" fmla="*/ 998892 w 1792010"/>
                <a:gd name="connsiteY8" fmla="*/ 0 h 1796239"/>
                <a:gd name="connsiteX9" fmla="*/ 1263685 w 1792010"/>
                <a:gd name="connsiteY9" fmla="*/ 70112 h 1796239"/>
                <a:gd name="connsiteX10" fmla="*/ 1259890 w 1792010"/>
                <a:gd name="connsiteY10" fmla="*/ 292970 h 1796239"/>
                <a:gd name="connsiteX11" fmla="*/ 1252964 w 1792010"/>
                <a:gd name="connsiteY11" fmla="*/ 291136 h 1796239"/>
                <a:gd name="connsiteX12" fmla="*/ 1403555 w 1792010"/>
                <a:gd name="connsiteY12" fmla="*/ 406648 h 1796239"/>
                <a:gd name="connsiteX13" fmla="*/ 1604328 w 1792010"/>
                <a:gd name="connsiteY13" fmla="*/ 357315 h 1796239"/>
                <a:gd name="connsiteX14" fmla="*/ 1733027 w 1792010"/>
                <a:gd name="connsiteY14" fmla="*/ 596499 h 1796239"/>
                <a:gd name="connsiteX15" fmla="*/ 1589970 w 1792010"/>
                <a:gd name="connsiteY15" fmla="*/ 723947 h 1796239"/>
                <a:gd name="connsiteX16" fmla="*/ 1613321 w 1792010"/>
                <a:gd name="connsiteY16" fmla="*/ 924788 h 1796239"/>
                <a:gd name="connsiteX17" fmla="*/ 1792010 w 1792010"/>
                <a:gd name="connsiteY17" fmla="*/ 1022811 h 1796239"/>
                <a:gd name="connsiteX18" fmla="*/ 1721058 w 1792010"/>
                <a:gd name="connsiteY18" fmla="*/ 1284473 h 1796239"/>
                <a:gd name="connsiteX19" fmla="*/ 1504230 w 1792010"/>
                <a:gd name="connsiteY19" fmla="*/ 1280870 h 1796239"/>
                <a:gd name="connsiteX20" fmla="*/ 1406384 w 1792010"/>
                <a:gd name="connsiteY20" fmla="*/ 1403402 h 1796239"/>
                <a:gd name="connsiteX21" fmla="*/ 1477592 w 1792010"/>
                <a:gd name="connsiteY21" fmla="*/ 1587057 h 1796239"/>
                <a:gd name="connsiteX22" fmla="*/ 1253035 w 1792010"/>
                <a:gd name="connsiteY22" fmla="*/ 1742435 h 1796239"/>
                <a:gd name="connsiteX23" fmla="*/ 1163834 w 1792010"/>
                <a:gd name="connsiteY23" fmla="*/ 1665910 h 1796239"/>
                <a:gd name="connsiteX24" fmla="*/ 1163667 w 1792010"/>
                <a:gd name="connsiteY24" fmla="*/ 1666097 h 1796239"/>
                <a:gd name="connsiteX25" fmla="*/ 1144343 w 1792010"/>
                <a:gd name="connsiteY25" fmla="*/ 1649188 h 1796239"/>
                <a:gd name="connsiteX26" fmla="*/ 1082710 w 1792010"/>
                <a:gd name="connsiteY26" fmla="*/ 1596313 h 1796239"/>
                <a:gd name="connsiteX27" fmla="*/ 1083384 w 1792010"/>
                <a:gd name="connsiteY27" fmla="*/ 1595846 h 1796239"/>
                <a:gd name="connsiteX28" fmla="*/ 1076108 w 1792010"/>
                <a:gd name="connsiteY28" fmla="*/ 1589478 h 1796239"/>
                <a:gd name="connsiteX29" fmla="*/ 898869 w 1792010"/>
                <a:gd name="connsiteY29" fmla="*/ 1612479 h 1796239"/>
                <a:gd name="connsiteX30" fmla="*/ 795635 w 1792010"/>
                <a:gd name="connsiteY30" fmla="*/ 1796239 h 1796239"/>
                <a:gd name="connsiteX31" fmla="*/ 530840 w 1792010"/>
                <a:gd name="connsiteY31" fmla="*/ 1726127 h 1796239"/>
                <a:gd name="connsiteX32" fmla="*/ 534419 w 1792010"/>
                <a:gd name="connsiteY32" fmla="*/ 1515981 h 1796239"/>
                <a:gd name="connsiteX33" fmla="*/ 384791 w 1792010"/>
                <a:gd name="connsiteY33" fmla="*/ 1400008 h 1796239"/>
                <a:gd name="connsiteX34" fmla="*/ 388223 w 1792010"/>
                <a:gd name="connsiteY34" fmla="*/ 1407281 h 1796239"/>
                <a:gd name="connsiteX35" fmla="*/ 166784 w 1792010"/>
                <a:gd name="connsiteY35" fmla="*/ 1449671 h 1796239"/>
                <a:gd name="connsiteX36" fmla="*/ 50929 w 1792010"/>
                <a:gd name="connsiteY36" fmla="*/ 1204159 h 1796239"/>
                <a:gd name="connsiteX37" fmla="*/ 200689 w 1792010"/>
                <a:gd name="connsiteY37" fmla="*/ 1084166 h 1796239"/>
                <a:gd name="connsiteX38" fmla="*/ 176341 w 1792010"/>
                <a:gd name="connsiteY38" fmla="*/ 904529 h 1796239"/>
                <a:gd name="connsiteX39" fmla="*/ 0 w 1792010"/>
                <a:gd name="connsiteY39" fmla="*/ 807794 h 1796239"/>
                <a:gd name="connsiteX40" fmla="*/ 70951 w 1792010"/>
                <a:gd name="connsiteY40" fmla="*/ 546132 h 1796239"/>
                <a:gd name="connsiteX41" fmla="*/ 273028 w 1792010"/>
                <a:gd name="connsiteY41" fmla="*/ 549491 h 1796239"/>
                <a:gd name="connsiteX42" fmla="*/ 370996 w 1792010"/>
                <a:gd name="connsiteY42" fmla="*/ 419078 h 1796239"/>
                <a:gd name="connsiteX43" fmla="*/ 303314 w 1792010"/>
                <a:gd name="connsiteY43" fmla="*/ 212794 h 1796239"/>
                <a:gd name="connsiteX44" fmla="*/ 535794 w 1792010"/>
                <a:gd name="connsiteY44" fmla="*/ 69242 h 1796239"/>
                <a:gd name="connsiteX45" fmla="*/ 698144 w 1792010"/>
                <a:gd name="connsiteY45" fmla="*/ 223973 h 1796239"/>
                <a:gd name="connsiteX46" fmla="*/ 696512 w 1792010"/>
                <a:gd name="connsiteY46" fmla="*/ 224981 h 1796239"/>
                <a:gd name="connsiteX47" fmla="*/ 896341 w 1792010"/>
                <a:gd name="connsiteY47" fmla="*/ 196709 h 1796239"/>
                <a:gd name="connsiteX48" fmla="*/ 889414 w 1792010"/>
                <a:gd name="connsiteY48" fmla="*/ 194876 h 1796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792010" h="1796239">
                  <a:moveTo>
                    <a:pt x="1702614" y="878442"/>
                  </a:moveTo>
                  <a:lnTo>
                    <a:pt x="1710060" y="883022"/>
                  </a:lnTo>
                  <a:lnTo>
                    <a:pt x="1702614" y="881183"/>
                  </a:lnTo>
                  <a:close/>
                  <a:moveTo>
                    <a:pt x="896004" y="384279"/>
                  </a:moveTo>
                  <a:cubicBezTo>
                    <a:pt x="610735" y="384279"/>
                    <a:pt x="379479" y="615535"/>
                    <a:pt x="379479" y="900804"/>
                  </a:cubicBezTo>
                  <a:cubicBezTo>
                    <a:pt x="379479" y="1186073"/>
                    <a:pt x="610735" y="1417329"/>
                    <a:pt x="896004" y="1417329"/>
                  </a:cubicBezTo>
                  <a:cubicBezTo>
                    <a:pt x="1181273" y="1417329"/>
                    <a:pt x="1412529" y="1186073"/>
                    <a:pt x="1412529" y="900804"/>
                  </a:cubicBezTo>
                  <a:cubicBezTo>
                    <a:pt x="1412529" y="615535"/>
                    <a:pt x="1181273" y="384279"/>
                    <a:pt x="896004" y="384279"/>
                  </a:cubicBezTo>
                  <a:close/>
                  <a:moveTo>
                    <a:pt x="998892" y="0"/>
                  </a:moveTo>
                  <a:lnTo>
                    <a:pt x="1263685" y="70112"/>
                  </a:lnTo>
                  <a:lnTo>
                    <a:pt x="1259890" y="292970"/>
                  </a:lnTo>
                  <a:lnTo>
                    <a:pt x="1252964" y="291136"/>
                  </a:lnTo>
                  <a:cubicBezTo>
                    <a:pt x="1309401" y="322522"/>
                    <a:pt x="1360410" y="361009"/>
                    <a:pt x="1403555" y="406648"/>
                  </a:cubicBezTo>
                  <a:lnTo>
                    <a:pt x="1604328" y="357315"/>
                  </a:lnTo>
                  <a:lnTo>
                    <a:pt x="1733027" y="596499"/>
                  </a:lnTo>
                  <a:lnTo>
                    <a:pt x="1589970" y="723947"/>
                  </a:lnTo>
                  <a:cubicBezTo>
                    <a:pt x="1607903" y="788494"/>
                    <a:pt x="1616355" y="856084"/>
                    <a:pt x="1613321" y="924788"/>
                  </a:cubicBezTo>
                  <a:lnTo>
                    <a:pt x="1792010" y="1022811"/>
                  </a:lnTo>
                  <a:lnTo>
                    <a:pt x="1721058" y="1284473"/>
                  </a:lnTo>
                  <a:lnTo>
                    <a:pt x="1504230" y="1280870"/>
                  </a:lnTo>
                  <a:cubicBezTo>
                    <a:pt x="1476815" y="1326134"/>
                    <a:pt x="1443601" y="1366958"/>
                    <a:pt x="1406384" y="1403402"/>
                  </a:cubicBezTo>
                  <a:lnTo>
                    <a:pt x="1477592" y="1587057"/>
                  </a:lnTo>
                  <a:lnTo>
                    <a:pt x="1253035" y="1742435"/>
                  </a:lnTo>
                  <a:lnTo>
                    <a:pt x="1163834" y="1665910"/>
                  </a:lnTo>
                  <a:lnTo>
                    <a:pt x="1163667" y="1666097"/>
                  </a:lnTo>
                  <a:lnTo>
                    <a:pt x="1144343" y="1649188"/>
                  </a:lnTo>
                  <a:lnTo>
                    <a:pt x="1082710" y="1596313"/>
                  </a:lnTo>
                  <a:lnTo>
                    <a:pt x="1083384" y="1595846"/>
                  </a:lnTo>
                  <a:lnTo>
                    <a:pt x="1076108" y="1589478"/>
                  </a:lnTo>
                  <a:cubicBezTo>
                    <a:pt x="1019150" y="1605403"/>
                    <a:pt x="959511" y="1612813"/>
                    <a:pt x="898869" y="1612479"/>
                  </a:cubicBezTo>
                  <a:lnTo>
                    <a:pt x="795635" y="1796239"/>
                  </a:lnTo>
                  <a:lnTo>
                    <a:pt x="530840" y="1726127"/>
                  </a:lnTo>
                  <a:lnTo>
                    <a:pt x="534419" y="1515981"/>
                  </a:lnTo>
                  <a:cubicBezTo>
                    <a:pt x="478307" y="1484379"/>
                    <a:pt x="427627" y="1445732"/>
                    <a:pt x="384791" y="1400008"/>
                  </a:cubicBezTo>
                  <a:lnTo>
                    <a:pt x="388223" y="1407281"/>
                  </a:lnTo>
                  <a:lnTo>
                    <a:pt x="166784" y="1449671"/>
                  </a:lnTo>
                  <a:lnTo>
                    <a:pt x="50929" y="1204159"/>
                  </a:lnTo>
                  <a:lnTo>
                    <a:pt x="200689" y="1084166"/>
                  </a:lnTo>
                  <a:cubicBezTo>
                    <a:pt x="184704" y="1026270"/>
                    <a:pt x="176353" y="965934"/>
                    <a:pt x="176341" y="904529"/>
                  </a:cubicBezTo>
                  <a:lnTo>
                    <a:pt x="0" y="807794"/>
                  </a:lnTo>
                  <a:lnTo>
                    <a:pt x="70951" y="546132"/>
                  </a:lnTo>
                  <a:lnTo>
                    <a:pt x="273028" y="549491"/>
                  </a:lnTo>
                  <a:cubicBezTo>
                    <a:pt x="300443" y="501683"/>
                    <a:pt x="333547" y="458094"/>
                    <a:pt x="370996" y="419078"/>
                  </a:cubicBezTo>
                  <a:lnTo>
                    <a:pt x="303314" y="212794"/>
                  </a:lnTo>
                  <a:lnTo>
                    <a:pt x="535794" y="69242"/>
                  </a:lnTo>
                  <a:lnTo>
                    <a:pt x="698144" y="223973"/>
                  </a:lnTo>
                  <a:lnTo>
                    <a:pt x="696512" y="224981"/>
                  </a:lnTo>
                  <a:cubicBezTo>
                    <a:pt x="760334" y="205136"/>
                    <a:pt x="827716" y="195964"/>
                    <a:pt x="896341" y="196709"/>
                  </a:cubicBezTo>
                  <a:lnTo>
                    <a:pt x="889414" y="19487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22" name="자유형: 도형 114">
              <a:extLst>
                <a:ext uri="{FF2B5EF4-FFF2-40B4-BE49-F238E27FC236}">
                  <a16:creationId xmlns:a16="http://schemas.microsoft.com/office/drawing/2014/main" id="{A1845676-0A7E-40D4-B797-B27A9DF0C262}"/>
                </a:ext>
              </a:extLst>
            </p:cNvPr>
            <p:cNvSpPr/>
            <p:nvPr/>
          </p:nvSpPr>
          <p:spPr>
            <a:xfrm>
              <a:off x="4755968" y="2271244"/>
              <a:ext cx="1127407" cy="1130068"/>
            </a:xfrm>
            <a:custGeom>
              <a:avLst/>
              <a:gdLst>
                <a:gd name="connsiteX0" fmla="*/ 1702614 w 1792010"/>
                <a:gd name="connsiteY0" fmla="*/ 878442 h 1796239"/>
                <a:gd name="connsiteX1" fmla="*/ 1710060 w 1792010"/>
                <a:gd name="connsiteY1" fmla="*/ 883022 h 1796239"/>
                <a:gd name="connsiteX2" fmla="*/ 1702614 w 1792010"/>
                <a:gd name="connsiteY2" fmla="*/ 881183 h 1796239"/>
                <a:gd name="connsiteX3" fmla="*/ 896004 w 1792010"/>
                <a:gd name="connsiteY3" fmla="*/ 384279 h 1796239"/>
                <a:gd name="connsiteX4" fmla="*/ 379479 w 1792010"/>
                <a:gd name="connsiteY4" fmla="*/ 900804 h 1796239"/>
                <a:gd name="connsiteX5" fmla="*/ 896004 w 1792010"/>
                <a:gd name="connsiteY5" fmla="*/ 1417329 h 1796239"/>
                <a:gd name="connsiteX6" fmla="*/ 1412529 w 1792010"/>
                <a:gd name="connsiteY6" fmla="*/ 900804 h 1796239"/>
                <a:gd name="connsiteX7" fmla="*/ 896004 w 1792010"/>
                <a:gd name="connsiteY7" fmla="*/ 384279 h 1796239"/>
                <a:gd name="connsiteX8" fmla="*/ 998892 w 1792010"/>
                <a:gd name="connsiteY8" fmla="*/ 0 h 1796239"/>
                <a:gd name="connsiteX9" fmla="*/ 1263685 w 1792010"/>
                <a:gd name="connsiteY9" fmla="*/ 70112 h 1796239"/>
                <a:gd name="connsiteX10" fmla="*/ 1259890 w 1792010"/>
                <a:gd name="connsiteY10" fmla="*/ 292970 h 1796239"/>
                <a:gd name="connsiteX11" fmla="*/ 1252964 w 1792010"/>
                <a:gd name="connsiteY11" fmla="*/ 291136 h 1796239"/>
                <a:gd name="connsiteX12" fmla="*/ 1403555 w 1792010"/>
                <a:gd name="connsiteY12" fmla="*/ 406648 h 1796239"/>
                <a:gd name="connsiteX13" fmla="*/ 1604328 w 1792010"/>
                <a:gd name="connsiteY13" fmla="*/ 357315 h 1796239"/>
                <a:gd name="connsiteX14" fmla="*/ 1733027 w 1792010"/>
                <a:gd name="connsiteY14" fmla="*/ 596499 h 1796239"/>
                <a:gd name="connsiteX15" fmla="*/ 1589970 w 1792010"/>
                <a:gd name="connsiteY15" fmla="*/ 723947 h 1796239"/>
                <a:gd name="connsiteX16" fmla="*/ 1613321 w 1792010"/>
                <a:gd name="connsiteY16" fmla="*/ 924788 h 1796239"/>
                <a:gd name="connsiteX17" fmla="*/ 1792010 w 1792010"/>
                <a:gd name="connsiteY17" fmla="*/ 1022811 h 1796239"/>
                <a:gd name="connsiteX18" fmla="*/ 1721058 w 1792010"/>
                <a:gd name="connsiteY18" fmla="*/ 1284473 h 1796239"/>
                <a:gd name="connsiteX19" fmla="*/ 1504230 w 1792010"/>
                <a:gd name="connsiteY19" fmla="*/ 1280870 h 1796239"/>
                <a:gd name="connsiteX20" fmla="*/ 1406384 w 1792010"/>
                <a:gd name="connsiteY20" fmla="*/ 1403402 h 1796239"/>
                <a:gd name="connsiteX21" fmla="*/ 1477592 w 1792010"/>
                <a:gd name="connsiteY21" fmla="*/ 1587057 h 1796239"/>
                <a:gd name="connsiteX22" fmla="*/ 1253035 w 1792010"/>
                <a:gd name="connsiteY22" fmla="*/ 1742435 h 1796239"/>
                <a:gd name="connsiteX23" fmla="*/ 1163834 w 1792010"/>
                <a:gd name="connsiteY23" fmla="*/ 1665910 h 1796239"/>
                <a:gd name="connsiteX24" fmla="*/ 1163667 w 1792010"/>
                <a:gd name="connsiteY24" fmla="*/ 1666097 h 1796239"/>
                <a:gd name="connsiteX25" fmla="*/ 1144343 w 1792010"/>
                <a:gd name="connsiteY25" fmla="*/ 1649188 h 1796239"/>
                <a:gd name="connsiteX26" fmla="*/ 1082710 w 1792010"/>
                <a:gd name="connsiteY26" fmla="*/ 1596313 h 1796239"/>
                <a:gd name="connsiteX27" fmla="*/ 1083384 w 1792010"/>
                <a:gd name="connsiteY27" fmla="*/ 1595846 h 1796239"/>
                <a:gd name="connsiteX28" fmla="*/ 1076108 w 1792010"/>
                <a:gd name="connsiteY28" fmla="*/ 1589478 h 1796239"/>
                <a:gd name="connsiteX29" fmla="*/ 898869 w 1792010"/>
                <a:gd name="connsiteY29" fmla="*/ 1612479 h 1796239"/>
                <a:gd name="connsiteX30" fmla="*/ 795635 w 1792010"/>
                <a:gd name="connsiteY30" fmla="*/ 1796239 h 1796239"/>
                <a:gd name="connsiteX31" fmla="*/ 530840 w 1792010"/>
                <a:gd name="connsiteY31" fmla="*/ 1726127 h 1796239"/>
                <a:gd name="connsiteX32" fmla="*/ 534419 w 1792010"/>
                <a:gd name="connsiteY32" fmla="*/ 1515981 h 1796239"/>
                <a:gd name="connsiteX33" fmla="*/ 384791 w 1792010"/>
                <a:gd name="connsiteY33" fmla="*/ 1400008 h 1796239"/>
                <a:gd name="connsiteX34" fmla="*/ 388223 w 1792010"/>
                <a:gd name="connsiteY34" fmla="*/ 1407281 h 1796239"/>
                <a:gd name="connsiteX35" fmla="*/ 166784 w 1792010"/>
                <a:gd name="connsiteY35" fmla="*/ 1449671 h 1796239"/>
                <a:gd name="connsiteX36" fmla="*/ 50929 w 1792010"/>
                <a:gd name="connsiteY36" fmla="*/ 1204159 h 1796239"/>
                <a:gd name="connsiteX37" fmla="*/ 200689 w 1792010"/>
                <a:gd name="connsiteY37" fmla="*/ 1084166 h 1796239"/>
                <a:gd name="connsiteX38" fmla="*/ 176341 w 1792010"/>
                <a:gd name="connsiteY38" fmla="*/ 904529 h 1796239"/>
                <a:gd name="connsiteX39" fmla="*/ 0 w 1792010"/>
                <a:gd name="connsiteY39" fmla="*/ 807794 h 1796239"/>
                <a:gd name="connsiteX40" fmla="*/ 70951 w 1792010"/>
                <a:gd name="connsiteY40" fmla="*/ 546132 h 1796239"/>
                <a:gd name="connsiteX41" fmla="*/ 273028 w 1792010"/>
                <a:gd name="connsiteY41" fmla="*/ 549491 h 1796239"/>
                <a:gd name="connsiteX42" fmla="*/ 370996 w 1792010"/>
                <a:gd name="connsiteY42" fmla="*/ 419078 h 1796239"/>
                <a:gd name="connsiteX43" fmla="*/ 303314 w 1792010"/>
                <a:gd name="connsiteY43" fmla="*/ 212794 h 1796239"/>
                <a:gd name="connsiteX44" fmla="*/ 535794 w 1792010"/>
                <a:gd name="connsiteY44" fmla="*/ 69242 h 1796239"/>
                <a:gd name="connsiteX45" fmla="*/ 698144 w 1792010"/>
                <a:gd name="connsiteY45" fmla="*/ 223973 h 1796239"/>
                <a:gd name="connsiteX46" fmla="*/ 696512 w 1792010"/>
                <a:gd name="connsiteY46" fmla="*/ 224981 h 1796239"/>
                <a:gd name="connsiteX47" fmla="*/ 896341 w 1792010"/>
                <a:gd name="connsiteY47" fmla="*/ 196709 h 1796239"/>
                <a:gd name="connsiteX48" fmla="*/ 889414 w 1792010"/>
                <a:gd name="connsiteY48" fmla="*/ 194876 h 1796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792010" h="1796239">
                  <a:moveTo>
                    <a:pt x="1702614" y="878442"/>
                  </a:moveTo>
                  <a:lnTo>
                    <a:pt x="1710060" y="883022"/>
                  </a:lnTo>
                  <a:lnTo>
                    <a:pt x="1702614" y="881183"/>
                  </a:lnTo>
                  <a:close/>
                  <a:moveTo>
                    <a:pt x="896004" y="384279"/>
                  </a:moveTo>
                  <a:cubicBezTo>
                    <a:pt x="610735" y="384279"/>
                    <a:pt x="379479" y="615535"/>
                    <a:pt x="379479" y="900804"/>
                  </a:cubicBezTo>
                  <a:cubicBezTo>
                    <a:pt x="379479" y="1186073"/>
                    <a:pt x="610735" y="1417329"/>
                    <a:pt x="896004" y="1417329"/>
                  </a:cubicBezTo>
                  <a:cubicBezTo>
                    <a:pt x="1181273" y="1417329"/>
                    <a:pt x="1412529" y="1186073"/>
                    <a:pt x="1412529" y="900804"/>
                  </a:cubicBezTo>
                  <a:cubicBezTo>
                    <a:pt x="1412529" y="615535"/>
                    <a:pt x="1181273" y="384279"/>
                    <a:pt x="896004" y="384279"/>
                  </a:cubicBezTo>
                  <a:close/>
                  <a:moveTo>
                    <a:pt x="998892" y="0"/>
                  </a:moveTo>
                  <a:lnTo>
                    <a:pt x="1263685" y="70112"/>
                  </a:lnTo>
                  <a:lnTo>
                    <a:pt x="1259890" y="292970"/>
                  </a:lnTo>
                  <a:lnTo>
                    <a:pt x="1252964" y="291136"/>
                  </a:lnTo>
                  <a:cubicBezTo>
                    <a:pt x="1309401" y="322522"/>
                    <a:pt x="1360410" y="361009"/>
                    <a:pt x="1403555" y="406648"/>
                  </a:cubicBezTo>
                  <a:lnTo>
                    <a:pt x="1604328" y="357315"/>
                  </a:lnTo>
                  <a:lnTo>
                    <a:pt x="1733027" y="596499"/>
                  </a:lnTo>
                  <a:lnTo>
                    <a:pt x="1589970" y="723947"/>
                  </a:lnTo>
                  <a:cubicBezTo>
                    <a:pt x="1607903" y="788494"/>
                    <a:pt x="1616355" y="856084"/>
                    <a:pt x="1613321" y="924788"/>
                  </a:cubicBezTo>
                  <a:lnTo>
                    <a:pt x="1792010" y="1022811"/>
                  </a:lnTo>
                  <a:lnTo>
                    <a:pt x="1721058" y="1284473"/>
                  </a:lnTo>
                  <a:lnTo>
                    <a:pt x="1504230" y="1280870"/>
                  </a:lnTo>
                  <a:cubicBezTo>
                    <a:pt x="1476815" y="1326134"/>
                    <a:pt x="1443601" y="1366958"/>
                    <a:pt x="1406384" y="1403402"/>
                  </a:cubicBezTo>
                  <a:lnTo>
                    <a:pt x="1477592" y="1587057"/>
                  </a:lnTo>
                  <a:lnTo>
                    <a:pt x="1253035" y="1742435"/>
                  </a:lnTo>
                  <a:lnTo>
                    <a:pt x="1163834" y="1665910"/>
                  </a:lnTo>
                  <a:lnTo>
                    <a:pt x="1163667" y="1666097"/>
                  </a:lnTo>
                  <a:lnTo>
                    <a:pt x="1144343" y="1649188"/>
                  </a:lnTo>
                  <a:lnTo>
                    <a:pt x="1082710" y="1596313"/>
                  </a:lnTo>
                  <a:lnTo>
                    <a:pt x="1083384" y="1595846"/>
                  </a:lnTo>
                  <a:lnTo>
                    <a:pt x="1076108" y="1589478"/>
                  </a:lnTo>
                  <a:cubicBezTo>
                    <a:pt x="1019150" y="1605403"/>
                    <a:pt x="959511" y="1612813"/>
                    <a:pt x="898869" y="1612479"/>
                  </a:cubicBezTo>
                  <a:lnTo>
                    <a:pt x="795635" y="1796239"/>
                  </a:lnTo>
                  <a:lnTo>
                    <a:pt x="530840" y="1726127"/>
                  </a:lnTo>
                  <a:lnTo>
                    <a:pt x="534419" y="1515981"/>
                  </a:lnTo>
                  <a:cubicBezTo>
                    <a:pt x="478307" y="1484379"/>
                    <a:pt x="427627" y="1445732"/>
                    <a:pt x="384791" y="1400008"/>
                  </a:cubicBezTo>
                  <a:lnTo>
                    <a:pt x="388223" y="1407281"/>
                  </a:lnTo>
                  <a:lnTo>
                    <a:pt x="166784" y="1449671"/>
                  </a:lnTo>
                  <a:lnTo>
                    <a:pt x="50929" y="1204159"/>
                  </a:lnTo>
                  <a:lnTo>
                    <a:pt x="200689" y="1084166"/>
                  </a:lnTo>
                  <a:cubicBezTo>
                    <a:pt x="184704" y="1026270"/>
                    <a:pt x="176353" y="965934"/>
                    <a:pt x="176341" y="904529"/>
                  </a:cubicBezTo>
                  <a:lnTo>
                    <a:pt x="0" y="807794"/>
                  </a:lnTo>
                  <a:lnTo>
                    <a:pt x="70951" y="546132"/>
                  </a:lnTo>
                  <a:lnTo>
                    <a:pt x="273028" y="549491"/>
                  </a:lnTo>
                  <a:cubicBezTo>
                    <a:pt x="300443" y="501683"/>
                    <a:pt x="333547" y="458094"/>
                    <a:pt x="370996" y="419078"/>
                  </a:cubicBezTo>
                  <a:lnTo>
                    <a:pt x="303314" y="212794"/>
                  </a:lnTo>
                  <a:lnTo>
                    <a:pt x="535794" y="69242"/>
                  </a:lnTo>
                  <a:lnTo>
                    <a:pt x="698144" y="223973"/>
                  </a:lnTo>
                  <a:lnTo>
                    <a:pt x="696512" y="224981"/>
                  </a:lnTo>
                  <a:cubicBezTo>
                    <a:pt x="760334" y="205136"/>
                    <a:pt x="827716" y="195964"/>
                    <a:pt x="896341" y="196709"/>
                  </a:cubicBezTo>
                  <a:lnTo>
                    <a:pt x="889414" y="194876"/>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23" name="자유형: 도형 116">
              <a:extLst>
                <a:ext uri="{FF2B5EF4-FFF2-40B4-BE49-F238E27FC236}">
                  <a16:creationId xmlns:a16="http://schemas.microsoft.com/office/drawing/2014/main" id="{1A44CB35-6036-41B7-B8A8-FAB395457DA6}"/>
                </a:ext>
              </a:extLst>
            </p:cNvPr>
            <p:cNvSpPr/>
            <p:nvPr/>
          </p:nvSpPr>
          <p:spPr>
            <a:xfrm>
              <a:off x="4708647" y="4079451"/>
              <a:ext cx="1127407" cy="1130068"/>
            </a:xfrm>
            <a:custGeom>
              <a:avLst/>
              <a:gdLst>
                <a:gd name="connsiteX0" fmla="*/ 1702614 w 1792010"/>
                <a:gd name="connsiteY0" fmla="*/ 878442 h 1796239"/>
                <a:gd name="connsiteX1" fmla="*/ 1710060 w 1792010"/>
                <a:gd name="connsiteY1" fmla="*/ 883022 h 1796239"/>
                <a:gd name="connsiteX2" fmla="*/ 1702614 w 1792010"/>
                <a:gd name="connsiteY2" fmla="*/ 881183 h 1796239"/>
                <a:gd name="connsiteX3" fmla="*/ 896004 w 1792010"/>
                <a:gd name="connsiteY3" fmla="*/ 384279 h 1796239"/>
                <a:gd name="connsiteX4" fmla="*/ 379479 w 1792010"/>
                <a:gd name="connsiteY4" fmla="*/ 900804 h 1796239"/>
                <a:gd name="connsiteX5" fmla="*/ 896004 w 1792010"/>
                <a:gd name="connsiteY5" fmla="*/ 1417329 h 1796239"/>
                <a:gd name="connsiteX6" fmla="*/ 1412529 w 1792010"/>
                <a:gd name="connsiteY6" fmla="*/ 900804 h 1796239"/>
                <a:gd name="connsiteX7" fmla="*/ 896004 w 1792010"/>
                <a:gd name="connsiteY7" fmla="*/ 384279 h 1796239"/>
                <a:gd name="connsiteX8" fmla="*/ 998892 w 1792010"/>
                <a:gd name="connsiteY8" fmla="*/ 0 h 1796239"/>
                <a:gd name="connsiteX9" fmla="*/ 1263685 w 1792010"/>
                <a:gd name="connsiteY9" fmla="*/ 70112 h 1796239"/>
                <a:gd name="connsiteX10" fmla="*/ 1259890 w 1792010"/>
                <a:gd name="connsiteY10" fmla="*/ 292970 h 1796239"/>
                <a:gd name="connsiteX11" fmla="*/ 1252964 w 1792010"/>
                <a:gd name="connsiteY11" fmla="*/ 291136 h 1796239"/>
                <a:gd name="connsiteX12" fmla="*/ 1403555 w 1792010"/>
                <a:gd name="connsiteY12" fmla="*/ 406648 h 1796239"/>
                <a:gd name="connsiteX13" fmla="*/ 1604328 w 1792010"/>
                <a:gd name="connsiteY13" fmla="*/ 357315 h 1796239"/>
                <a:gd name="connsiteX14" fmla="*/ 1733027 w 1792010"/>
                <a:gd name="connsiteY14" fmla="*/ 596499 h 1796239"/>
                <a:gd name="connsiteX15" fmla="*/ 1589970 w 1792010"/>
                <a:gd name="connsiteY15" fmla="*/ 723947 h 1796239"/>
                <a:gd name="connsiteX16" fmla="*/ 1613321 w 1792010"/>
                <a:gd name="connsiteY16" fmla="*/ 924788 h 1796239"/>
                <a:gd name="connsiteX17" fmla="*/ 1792010 w 1792010"/>
                <a:gd name="connsiteY17" fmla="*/ 1022811 h 1796239"/>
                <a:gd name="connsiteX18" fmla="*/ 1721058 w 1792010"/>
                <a:gd name="connsiteY18" fmla="*/ 1284473 h 1796239"/>
                <a:gd name="connsiteX19" fmla="*/ 1504230 w 1792010"/>
                <a:gd name="connsiteY19" fmla="*/ 1280870 h 1796239"/>
                <a:gd name="connsiteX20" fmla="*/ 1406384 w 1792010"/>
                <a:gd name="connsiteY20" fmla="*/ 1403402 h 1796239"/>
                <a:gd name="connsiteX21" fmla="*/ 1477592 w 1792010"/>
                <a:gd name="connsiteY21" fmla="*/ 1587057 h 1796239"/>
                <a:gd name="connsiteX22" fmla="*/ 1253035 w 1792010"/>
                <a:gd name="connsiteY22" fmla="*/ 1742435 h 1796239"/>
                <a:gd name="connsiteX23" fmla="*/ 1163834 w 1792010"/>
                <a:gd name="connsiteY23" fmla="*/ 1665910 h 1796239"/>
                <a:gd name="connsiteX24" fmla="*/ 1163667 w 1792010"/>
                <a:gd name="connsiteY24" fmla="*/ 1666097 h 1796239"/>
                <a:gd name="connsiteX25" fmla="*/ 1144343 w 1792010"/>
                <a:gd name="connsiteY25" fmla="*/ 1649188 h 1796239"/>
                <a:gd name="connsiteX26" fmla="*/ 1082710 w 1792010"/>
                <a:gd name="connsiteY26" fmla="*/ 1596313 h 1796239"/>
                <a:gd name="connsiteX27" fmla="*/ 1083384 w 1792010"/>
                <a:gd name="connsiteY27" fmla="*/ 1595846 h 1796239"/>
                <a:gd name="connsiteX28" fmla="*/ 1076108 w 1792010"/>
                <a:gd name="connsiteY28" fmla="*/ 1589478 h 1796239"/>
                <a:gd name="connsiteX29" fmla="*/ 898869 w 1792010"/>
                <a:gd name="connsiteY29" fmla="*/ 1612479 h 1796239"/>
                <a:gd name="connsiteX30" fmla="*/ 795635 w 1792010"/>
                <a:gd name="connsiteY30" fmla="*/ 1796239 h 1796239"/>
                <a:gd name="connsiteX31" fmla="*/ 530840 w 1792010"/>
                <a:gd name="connsiteY31" fmla="*/ 1726127 h 1796239"/>
                <a:gd name="connsiteX32" fmla="*/ 534419 w 1792010"/>
                <a:gd name="connsiteY32" fmla="*/ 1515981 h 1796239"/>
                <a:gd name="connsiteX33" fmla="*/ 384791 w 1792010"/>
                <a:gd name="connsiteY33" fmla="*/ 1400008 h 1796239"/>
                <a:gd name="connsiteX34" fmla="*/ 388223 w 1792010"/>
                <a:gd name="connsiteY34" fmla="*/ 1407281 h 1796239"/>
                <a:gd name="connsiteX35" fmla="*/ 166784 w 1792010"/>
                <a:gd name="connsiteY35" fmla="*/ 1449671 h 1796239"/>
                <a:gd name="connsiteX36" fmla="*/ 50929 w 1792010"/>
                <a:gd name="connsiteY36" fmla="*/ 1204159 h 1796239"/>
                <a:gd name="connsiteX37" fmla="*/ 200689 w 1792010"/>
                <a:gd name="connsiteY37" fmla="*/ 1084166 h 1796239"/>
                <a:gd name="connsiteX38" fmla="*/ 176341 w 1792010"/>
                <a:gd name="connsiteY38" fmla="*/ 904529 h 1796239"/>
                <a:gd name="connsiteX39" fmla="*/ 0 w 1792010"/>
                <a:gd name="connsiteY39" fmla="*/ 807794 h 1796239"/>
                <a:gd name="connsiteX40" fmla="*/ 70951 w 1792010"/>
                <a:gd name="connsiteY40" fmla="*/ 546132 h 1796239"/>
                <a:gd name="connsiteX41" fmla="*/ 273028 w 1792010"/>
                <a:gd name="connsiteY41" fmla="*/ 549491 h 1796239"/>
                <a:gd name="connsiteX42" fmla="*/ 370996 w 1792010"/>
                <a:gd name="connsiteY42" fmla="*/ 419078 h 1796239"/>
                <a:gd name="connsiteX43" fmla="*/ 303314 w 1792010"/>
                <a:gd name="connsiteY43" fmla="*/ 212794 h 1796239"/>
                <a:gd name="connsiteX44" fmla="*/ 535794 w 1792010"/>
                <a:gd name="connsiteY44" fmla="*/ 69242 h 1796239"/>
                <a:gd name="connsiteX45" fmla="*/ 698144 w 1792010"/>
                <a:gd name="connsiteY45" fmla="*/ 223973 h 1796239"/>
                <a:gd name="connsiteX46" fmla="*/ 696512 w 1792010"/>
                <a:gd name="connsiteY46" fmla="*/ 224981 h 1796239"/>
                <a:gd name="connsiteX47" fmla="*/ 896341 w 1792010"/>
                <a:gd name="connsiteY47" fmla="*/ 196709 h 1796239"/>
                <a:gd name="connsiteX48" fmla="*/ 889414 w 1792010"/>
                <a:gd name="connsiteY48" fmla="*/ 194876 h 1796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792010" h="1796239">
                  <a:moveTo>
                    <a:pt x="1702614" y="878442"/>
                  </a:moveTo>
                  <a:lnTo>
                    <a:pt x="1710060" y="883022"/>
                  </a:lnTo>
                  <a:lnTo>
                    <a:pt x="1702614" y="881183"/>
                  </a:lnTo>
                  <a:close/>
                  <a:moveTo>
                    <a:pt x="896004" y="384279"/>
                  </a:moveTo>
                  <a:cubicBezTo>
                    <a:pt x="610735" y="384279"/>
                    <a:pt x="379479" y="615535"/>
                    <a:pt x="379479" y="900804"/>
                  </a:cubicBezTo>
                  <a:cubicBezTo>
                    <a:pt x="379479" y="1186073"/>
                    <a:pt x="610735" y="1417329"/>
                    <a:pt x="896004" y="1417329"/>
                  </a:cubicBezTo>
                  <a:cubicBezTo>
                    <a:pt x="1181273" y="1417329"/>
                    <a:pt x="1412529" y="1186073"/>
                    <a:pt x="1412529" y="900804"/>
                  </a:cubicBezTo>
                  <a:cubicBezTo>
                    <a:pt x="1412529" y="615535"/>
                    <a:pt x="1181273" y="384279"/>
                    <a:pt x="896004" y="384279"/>
                  </a:cubicBezTo>
                  <a:close/>
                  <a:moveTo>
                    <a:pt x="998892" y="0"/>
                  </a:moveTo>
                  <a:lnTo>
                    <a:pt x="1263685" y="70112"/>
                  </a:lnTo>
                  <a:lnTo>
                    <a:pt x="1259890" y="292970"/>
                  </a:lnTo>
                  <a:lnTo>
                    <a:pt x="1252964" y="291136"/>
                  </a:lnTo>
                  <a:cubicBezTo>
                    <a:pt x="1309401" y="322522"/>
                    <a:pt x="1360410" y="361009"/>
                    <a:pt x="1403555" y="406648"/>
                  </a:cubicBezTo>
                  <a:lnTo>
                    <a:pt x="1604328" y="357315"/>
                  </a:lnTo>
                  <a:lnTo>
                    <a:pt x="1733027" y="596499"/>
                  </a:lnTo>
                  <a:lnTo>
                    <a:pt x="1589970" y="723947"/>
                  </a:lnTo>
                  <a:cubicBezTo>
                    <a:pt x="1607903" y="788494"/>
                    <a:pt x="1616355" y="856084"/>
                    <a:pt x="1613321" y="924788"/>
                  </a:cubicBezTo>
                  <a:lnTo>
                    <a:pt x="1792010" y="1022811"/>
                  </a:lnTo>
                  <a:lnTo>
                    <a:pt x="1721058" y="1284473"/>
                  </a:lnTo>
                  <a:lnTo>
                    <a:pt x="1504230" y="1280870"/>
                  </a:lnTo>
                  <a:cubicBezTo>
                    <a:pt x="1476815" y="1326134"/>
                    <a:pt x="1443601" y="1366958"/>
                    <a:pt x="1406384" y="1403402"/>
                  </a:cubicBezTo>
                  <a:lnTo>
                    <a:pt x="1477592" y="1587057"/>
                  </a:lnTo>
                  <a:lnTo>
                    <a:pt x="1253035" y="1742435"/>
                  </a:lnTo>
                  <a:lnTo>
                    <a:pt x="1163834" y="1665910"/>
                  </a:lnTo>
                  <a:lnTo>
                    <a:pt x="1163667" y="1666097"/>
                  </a:lnTo>
                  <a:lnTo>
                    <a:pt x="1144343" y="1649188"/>
                  </a:lnTo>
                  <a:lnTo>
                    <a:pt x="1082710" y="1596313"/>
                  </a:lnTo>
                  <a:lnTo>
                    <a:pt x="1083384" y="1595846"/>
                  </a:lnTo>
                  <a:lnTo>
                    <a:pt x="1076108" y="1589478"/>
                  </a:lnTo>
                  <a:cubicBezTo>
                    <a:pt x="1019150" y="1605403"/>
                    <a:pt x="959511" y="1612813"/>
                    <a:pt x="898869" y="1612479"/>
                  </a:cubicBezTo>
                  <a:lnTo>
                    <a:pt x="795635" y="1796239"/>
                  </a:lnTo>
                  <a:lnTo>
                    <a:pt x="530840" y="1726127"/>
                  </a:lnTo>
                  <a:lnTo>
                    <a:pt x="534419" y="1515981"/>
                  </a:lnTo>
                  <a:cubicBezTo>
                    <a:pt x="478307" y="1484379"/>
                    <a:pt x="427627" y="1445732"/>
                    <a:pt x="384791" y="1400008"/>
                  </a:cubicBezTo>
                  <a:lnTo>
                    <a:pt x="388223" y="1407281"/>
                  </a:lnTo>
                  <a:lnTo>
                    <a:pt x="166784" y="1449671"/>
                  </a:lnTo>
                  <a:lnTo>
                    <a:pt x="50929" y="1204159"/>
                  </a:lnTo>
                  <a:lnTo>
                    <a:pt x="200689" y="1084166"/>
                  </a:lnTo>
                  <a:cubicBezTo>
                    <a:pt x="184704" y="1026270"/>
                    <a:pt x="176353" y="965934"/>
                    <a:pt x="176341" y="904529"/>
                  </a:cubicBezTo>
                  <a:lnTo>
                    <a:pt x="0" y="807794"/>
                  </a:lnTo>
                  <a:lnTo>
                    <a:pt x="70951" y="546132"/>
                  </a:lnTo>
                  <a:lnTo>
                    <a:pt x="273028" y="549491"/>
                  </a:lnTo>
                  <a:cubicBezTo>
                    <a:pt x="300443" y="501683"/>
                    <a:pt x="333547" y="458094"/>
                    <a:pt x="370996" y="419078"/>
                  </a:cubicBezTo>
                  <a:lnTo>
                    <a:pt x="303314" y="212794"/>
                  </a:lnTo>
                  <a:lnTo>
                    <a:pt x="535794" y="69242"/>
                  </a:lnTo>
                  <a:lnTo>
                    <a:pt x="698144" y="223973"/>
                  </a:lnTo>
                  <a:lnTo>
                    <a:pt x="696512" y="224981"/>
                  </a:lnTo>
                  <a:cubicBezTo>
                    <a:pt x="760334" y="205136"/>
                    <a:pt x="827716" y="195964"/>
                    <a:pt x="896341" y="196709"/>
                  </a:cubicBezTo>
                  <a:lnTo>
                    <a:pt x="889414" y="194876"/>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grpSp>
      <p:sp>
        <p:nvSpPr>
          <p:cNvPr id="26" name="Freeform 53">
            <a:extLst>
              <a:ext uri="{FF2B5EF4-FFF2-40B4-BE49-F238E27FC236}">
                <a16:creationId xmlns:a16="http://schemas.microsoft.com/office/drawing/2014/main" id="{ACFD0BEE-A9D9-4F0B-8DFC-E66DE8952A58}"/>
              </a:ext>
            </a:extLst>
          </p:cNvPr>
          <p:cNvSpPr/>
          <p:nvPr/>
        </p:nvSpPr>
        <p:spPr>
          <a:xfrm>
            <a:off x="5173621" y="2973395"/>
            <a:ext cx="257238" cy="263737"/>
          </a:xfrm>
          <a:custGeom>
            <a:avLst/>
            <a:gdLst>
              <a:gd name="connsiteX0" fmla="*/ 0 w 2305050"/>
              <a:gd name="connsiteY0" fmla="*/ 0 h 2352675"/>
              <a:gd name="connsiteX1" fmla="*/ 771525 w 2305050"/>
              <a:gd name="connsiteY1" fmla="*/ 561975 h 2352675"/>
              <a:gd name="connsiteX2" fmla="*/ 2019300 w 2305050"/>
              <a:gd name="connsiteY2" fmla="*/ 428625 h 2352675"/>
              <a:gd name="connsiteX3" fmla="*/ 2266950 w 2305050"/>
              <a:gd name="connsiteY3" fmla="*/ 657225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47675 w 2305050"/>
              <a:gd name="connsiteY15" fmla="*/ 2276475 h 2352675"/>
              <a:gd name="connsiteX16" fmla="*/ 238125 w 2305050"/>
              <a:gd name="connsiteY16" fmla="*/ 2171700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19300 w 2305050"/>
              <a:gd name="connsiteY2" fmla="*/ 428625 h 2352675"/>
              <a:gd name="connsiteX3" fmla="*/ 2266950 w 2305050"/>
              <a:gd name="connsiteY3" fmla="*/ 657225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47675 w 2305050"/>
              <a:gd name="connsiteY15" fmla="*/ 2276475 h 2352675"/>
              <a:gd name="connsiteX16" fmla="*/ 260071 w 2305050"/>
              <a:gd name="connsiteY16" fmla="*/ 2087575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19300 w 2305050"/>
              <a:gd name="connsiteY2" fmla="*/ 428625 h 2352675"/>
              <a:gd name="connsiteX3" fmla="*/ 2266950 w 2305050"/>
              <a:gd name="connsiteY3" fmla="*/ 657225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47675 w 2305050"/>
              <a:gd name="connsiteY15" fmla="*/ 2276475 h 2352675"/>
              <a:gd name="connsiteX16" fmla="*/ 296647 w 2305050"/>
              <a:gd name="connsiteY16" fmla="*/ 2094890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19300 w 2305050"/>
              <a:gd name="connsiteY2" fmla="*/ 428625 h 2352675"/>
              <a:gd name="connsiteX3" fmla="*/ 2266950 w 2305050"/>
              <a:gd name="connsiteY3" fmla="*/ 657225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47675 w 2305050"/>
              <a:gd name="connsiteY15" fmla="*/ 227647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19300 w 2305050"/>
              <a:gd name="connsiteY2" fmla="*/ 428625 h 2352675"/>
              <a:gd name="connsiteX3" fmla="*/ 2266950 w 2305050"/>
              <a:gd name="connsiteY3" fmla="*/ 657225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19300 w 2305050"/>
              <a:gd name="connsiteY2" fmla="*/ 428625 h 2352675"/>
              <a:gd name="connsiteX3" fmla="*/ 2292554 w 2305050"/>
              <a:gd name="connsiteY3" fmla="*/ 627964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81480 w 2305050"/>
              <a:gd name="connsiteY2" fmla="*/ 476174 h 2352675"/>
              <a:gd name="connsiteX3" fmla="*/ 2292554 w 2305050"/>
              <a:gd name="connsiteY3" fmla="*/ 627964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04671 w 2305050"/>
              <a:gd name="connsiteY2" fmla="*/ 468859 h 2352675"/>
              <a:gd name="connsiteX3" fmla="*/ 2292554 w 2305050"/>
              <a:gd name="connsiteY3" fmla="*/ 627964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1960779 w 2305050"/>
              <a:gd name="connsiteY2" fmla="*/ 472517 h 2352675"/>
              <a:gd name="connsiteX3" fmla="*/ 2292554 w 2305050"/>
              <a:gd name="connsiteY3" fmla="*/ 627964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1960779 w 2305050"/>
              <a:gd name="connsiteY2" fmla="*/ 472517 h 2352675"/>
              <a:gd name="connsiteX3" fmla="*/ 2270609 w 2305050"/>
              <a:gd name="connsiteY3" fmla="*/ 649910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1960779 w 2305050"/>
              <a:gd name="connsiteY2" fmla="*/ 472517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1982725 w 2305050"/>
              <a:gd name="connsiteY2" fmla="*/ 494463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41246 w 2305050"/>
              <a:gd name="connsiteY2" fmla="*/ 498120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41246 w 2305050"/>
              <a:gd name="connsiteY2" fmla="*/ 498120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0217 w 2305050"/>
              <a:gd name="connsiteY17" fmla="*/ 750951 h 2352675"/>
              <a:gd name="connsiteX18" fmla="*/ 0 w 2305050"/>
              <a:gd name="connsiteY18" fmla="*/ 0 h 2352675"/>
              <a:gd name="connsiteX0" fmla="*/ 0 w 2305050"/>
              <a:gd name="connsiteY0" fmla="*/ 0 h 2352675"/>
              <a:gd name="connsiteX1" fmla="*/ 771525 w 2305050"/>
              <a:gd name="connsiteY1" fmla="*/ 561975 h 2352675"/>
              <a:gd name="connsiteX2" fmla="*/ 2041246 w 2305050"/>
              <a:gd name="connsiteY2" fmla="*/ 498120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0217 w 2305050"/>
              <a:gd name="connsiteY17" fmla="*/ 750951 h 2352675"/>
              <a:gd name="connsiteX18" fmla="*/ 0 w 2305050"/>
              <a:gd name="connsiteY18" fmla="*/ 0 h 2352675"/>
              <a:gd name="connsiteX0" fmla="*/ 0 w 2305050"/>
              <a:gd name="connsiteY0" fmla="*/ 0 h 2352675"/>
              <a:gd name="connsiteX1" fmla="*/ 771525 w 2305050"/>
              <a:gd name="connsiteY1" fmla="*/ 561975 h 2352675"/>
              <a:gd name="connsiteX2" fmla="*/ 2041246 w 2305050"/>
              <a:gd name="connsiteY2" fmla="*/ 498120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0217 w 2305050"/>
              <a:gd name="connsiteY17" fmla="*/ 750951 h 2352675"/>
              <a:gd name="connsiteX18" fmla="*/ 0 w 2305050"/>
              <a:gd name="connsiteY18" fmla="*/ 0 h 2352675"/>
              <a:gd name="connsiteX0" fmla="*/ 0 w 2305050"/>
              <a:gd name="connsiteY0" fmla="*/ 0 h 2352675"/>
              <a:gd name="connsiteX1" fmla="*/ 771525 w 2305050"/>
              <a:gd name="connsiteY1" fmla="*/ 561975 h 2352675"/>
              <a:gd name="connsiteX2" fmla="*/ 2041246 w 2305050"/>
              <a:gd name="connsiteY2" fmla="*/ 498120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0217 w 2305050"/>
              <a:gd name="connsiteY17" fmla="*/ 750951 h 2352675"/>
              <a:gd name="connsiteX18" fmla="*/ 0 w 2305050"/>
              <a:gd name="connsiteY18" fmla="*/ 0 h 2352675"/>
              <a:gd name="connsiteX0" fmla="*/ 0 w 2294077"/>
              <a:gd name="connsiteY0" fmla="*/ 0 h 2363647"/>
              <a:gd name="connsiteX1" fmla="*/ 760552 w 2294077"/>
              <a:gd name="connsiteY1" fmla="*/ 572947 h 2363647"/>
              <a:gd name="connsiteX2" fmla="*/ 2030273 w 2294077"/>
              <a:gd name="connsiteY2" fmla="*/ 509092 h 2363647"/>
              <a:gd name="connsiteX3" fmla="*/ 2285239 w 2294077"/>
              <a:gd name="connsiteY3" fmla="*/ 657224 h 2363647"/>
              <a:gd name="connsiteX4" fmla="*/ 1132027 w 2294077"/>
              <a:gd name="connsiteY4" fmla="*/ 1020622 h 2363647"/>
              <a:gd name="connsiteX5" fmla="*/ 1617802 w 2294077"/>
              <a:gd name="connsiteY5" fmla="*/ 1544497 h 2363647"/>
              <a:gd name="connsiteX6" fmla="*/ 2065477 w 2294077"/>
              <a:gd name="connsiteY6" fmla="*/ 1544497 h 2363647"/>
              <a:gd name="connsiteX7" fmla="*/ 2294077 w 2294077"/>
              <a:gd name="connsiteY7" fmla="*/ 1734997 h 2363647"/>
              <a:gd name="connsiteX8" fmla="*/ 1827352 w 2294077"/>
              <a:gd name="connsiteY8" fmla="*/ 1868347 h 2363647"/>
              <a:gd name="connsiteX9" fmla="*/ 1998802 w 2294077"/>
              <a:gd name="connsiteY9" fmla="*/ 2115997 h 2363647"/>
              <a:gd name="connsiteX10" fmla="*/ 1722577 w 2294077"/>
              <a:gd name="connsiteY10" fmla="*/ 1982647 h 2363647"/>
              <a:gd name="connsiteX11" fmla="*/ 1532077 w 2294077"/>
              <a:gd name="connsiteY11" fmla="*/ 2363647 h 2363647"/>
              <a:gd name="connsiteX12" fmla="*/ 1303477 w 2294077"/>
              <a:gd name="connsiteY12" fmla="*/ 2144572 h 2363647"/>
              <a:gd name="connsiteX13" fmla="*/ 1436827 w 2294077"/>
              <a:gd name="connsiteY13" fmla="*/ 1782622 h 2363647"/>
              <a:gd name="connsiteX14" fmla="*/ 912952 w 2294077"/>
              <a:gd name="connsiteY14" fmla="*/ 1201597 h 2363647"/>
              <a:gd name="connsiteX15" fmla="*/ 403784 w 2294077"/>
              <a:gd name="connsiteY15" fmla="*/ 2316707 h 2363647"/>
              <a:gd name="connsiteX16" fmla="*/ 282017 w 2294077"/>
              <a:gd name="connsiteY16" fmla="*/ 2047340 h 2363647"/>
              <a:gd name="connsiteX17" fmla="*/ 509244 w 2294077"/>
              <a:gd name="connsiteY17" fmla="*/ 761923 h 2363647"/>
              <a:gd name="connsiteX18" fmla="*/ 0 w 2294077"/>
              <a:gd name="connsiteY18" fmla="*/ 0 h 2363647"/>
              <a:gd name="connsiteX0" fmla="*/ 6569 w 2300646"/>
              <a:gd name="connsiteY0" fmla="*/ 0 h 2363647"/>
              <a:gd name="connsiteX1" fmla="*/ 767121 w 2300646"/>
              <a:gd name="connsiteY1" fmla="*/ 572947 h 2363647"/>
              <a:gd name="connsiteX2" fmla="*/ 2036842 w 2300646"/>
              <a:gd name="connsiteY2" fmla="*/ 509092 h 2363647"/>
              <a:gd name="connsiteX3" fmla="*/ 2291808 w 2300646"/>
              <a:gd name="connsiteY3" fmla="*/ 657224 h 2363647"/>
              <a:gd name="connsiteX4" fmla="*/ 1138596 w 2300646"/>
              <a:gd name="connsiteY4" fmla="*/ 1020622 h 2363647"/>
              <a:gd name="connsiteX5" fmla="*/ 1624371 w 2300646"/>
              <a:gd name="connsiteY5" fmla="*/ 1544497 h 2363647"/>
              <a:gd name="connsiteX6" fmla="*/ 2072046 w 2300646"/>
              <a:gd name="connsiteY6" fmla="*/ 1544497 h 2363647"/>
              <a:gd name="connsiteX7" fmla="*/ 2300646 w 2300646"/>
              <a:gd name="connsiteY7" fmla="*/ 1734997 h 2363647"/>
              <a:gd name="connsiteX8" fmla="*/ 1833921 w 2300646"/>
              <a:gd name="connsiteY8" fmla="*/ 1868347 h 2363647"/>
              <a:gd name="connsiteX9" fmla="*/ 2005371 w 2300646"/>
              <a:gd name="connsiteY9" fmla="*/ 2115997 h 2363647"/>
              <a:gd name="connsiteX10" fmla="*/ 1729146 w 2300646"/>
              <a:gd name="connsiteY10" fmla="*/ 1982647 h 2363647"/>
              <a:gd name="connsiteX11" fmla="*/ 1538646 w 2300646"/>
              <a:gd name="connsiteY11" fmla="*/ 2363647 h 2363647"/>
              <a:gd name="connsiteX12" fmla="*/ 1310046 w 2300646"/>
              <a:gd name="connsiteY12" fmla="*/ 2144572 h 2363647"/>
              <a:gd name="connsiteX13" fmla="*/ 1443396 w 2300646"/>
              <a:gd name="connsiteY13" fmla="*/ 1782622 h 2363647"/>
              <a:gd name="connsiteX14" fmla="*/ 919521 w 2300646"/>
              <a:gd name="connsiteY14" fmla="*/ 1201597 h 2363647"/>
              <a:gd name="connsiteX15" fmla="*/ 410353 w 2300646"/>
              <a:gd name="connsiteY15" fmla="*/ 2316707 h 2363647"/>
              <a:gd name="connsiteX16" fmla="*/ 288586 w 2300646"/>
              <a:gd name="connsiteY16" fmla="*/ 2047340 h 2363647"/>
              <a:gd name="connsiteX17" fmla="*/ 515813 w 2300646"/>
              <a:gd name="connsiteY17" fmla="*/ 761923 h 2363647"/>
              <a:gd name="connsiteX18" fmla="*/ 6569 w 2300646"/>
              <a:gd name="connsiteY18" fmla="*/ 0 h 2363647"/>
              <a:gd name="connsiteX0" fmla="*/ 6569 w 2300646"/>
              <a:gd name="connsiteY0" fmla="*/ 5505 h 2369152"/>
              <a:gd name="connsiteX1" fmla="*/ 767121 w 2300646"/>
              <a:gd name="connsiteY1" fmla="*/ 578452 h 2369152"/>
              <a:gd name="connsiteX2" fmla="*/ 2036842 w 2300646"/>
              <a:gd name="connsiteY2" fmla="*/ 514597 h 2369152"/>
              <a:gd name="connsiteX3" fmla="*/ 2291808 w 2300646"/>
              <a:gd name="connsiteY3" fmla="*/ 662729 h 2369152"/>
              <a:gd name="connsiteX4" fmla="*/ 1138596 w 2300646"/>
              <a:gd name="connsiteY4" fmla="*/ 1026127 h 2369152"/>
              <a:gd name="connsiteX5" fmla="*/ 1624371 w 2300646"/>
              <a:gd name="connsiteY5" fmla="*/ 1550002 h 2369152"/>
              <a:gd name="connsiteX6" fmla="*/ 2072046 w 2300646"/>
              <a:gd name="connsiteY6" fmla="*/ 1550002 h 2369152"/>
              <a:gd name="connsiteX7" fmla="*/ 2300646 w 2300646"/>
              <a:gd name="connsiteY7" fmla="*/ 1740502 h 2369152"/>
              <a:gd name="connsiteX8" fmla="*/ 1833921 w 2300646"/>
              <a:gd name="connsiteY8" fmla="*/ 1873852 h 2369152"/>
              <a:gd name="connsiteX9" fmla="*/ 2005371 w 2300646"/>
              <a:gd name="connsiteY9" fmla="*/ 2121502 h 2369152"/>
              <a:gd name="connsiteX10" fmla="*/ 1729146 w 2300646"/>
              <a:gd name="connsiteY10" fmla="*/ 1988152 h 2369152"/>
              <a:gd name="connsiteX11" fmla="*/ 1538646 w 2300646"/>
              <a:gd name="connsiteY11" fmla="*/ 2369152 h 2369152"/>
              <a:gd name="connsiteX12" fmla="*/ 1310046 w 2300646"/>
              <a:gd name="connsiteY12" fmla="*/ 2150077 h 2369152"/>
              <a:gd name="connsiteX13" fmla="*/ 1443396 w 2300646"/>
              <a:gd name="connsiteY13" fmla="*/ 1788127 h 2369152"/>
              <a:gd name="connsiteX14" fmla="*/ 919521 w 2300646"/>
              <a:gd name="connsiteY14" fmla="*/ 1207102 h 2369152"/>
              <a:gd name="connsiteX15" fmla="*/ 410353 w 2300646"/>
              <a:gd name="connsiteY15" fmla="*/ 2322212 h 2369152"/>
              <a:gd name="connsiteX16" fmla="*/ 288586 w 2300646"/>
              <a:gd name="connsiteY16" fmla="*/ 2052845 h 2369152"/>
              <a:gd name="connsiteX17" fmla="*/ 515813 w 2300646"/>
              <a:gd name="connsiteY17" fmla="*/ 767428 h 2369152"/>
              <a:gd name="connsiteX18" fmla="*/ 6569 w 2300646"/>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43194 w 2305244"/>
              <a:gd name="connsiteY4" fmla="*/ 1026127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47994 w 2305244"/>
              <a:gd name="connsiteY13" fmla="*/ 1788127 h 2369152"/>
              <a:gd name="connsiteX14" fmla="*/ 924119 w 2305244"/>
              <a:gd name="connsiteY14" fmla="*/ 1207102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43194 w 2305244"/>
              <a:gd name="connsiteY4" fmla="*/ 1026127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47994 w 2305244"/>
              <a:gd name="connsiteY13" fmla="*/ 1788127 h 2369152"/>
              <a:gd name="connsiteX14" fmla="*/ 909489 w 2305244"/>
              <a:gd name="connsiteY14" fmla="*/ 1185156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06618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47994 w 2305244"/>
              <a:gd name="connsiteY13" fmla="*/ 1788127 h 2369152"/>
              <a:gd name="connsiteX14" fmla="*/ 909489 w 2305244"/>
              <a:gd name="connsiteY14" fmla="*/ 1185156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06618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47994 w 2305244"/>
              <a:gd name="connsiteY13" fmla="*/ 1788127 h 2369152"/>
              <a:gd name="connsiteX14" fmla="*/ 898516 w 2305244"/>
              <a:gd name="connsiteY14" fmla="*/ 1196129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47994 w 2305244"/>
              <a:gd name="connsiteY13" fmla="*/ 1788127 h 2369152"/>
              <a:gd name="connsiteX14" fmla="*/ 898516 w 2305244"/>
              <a:gd name="connsiteY14" fmla="*/ 1196129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47994 w 2305244"/>
              <a:gd name="connsiteY13" fmla="*/ 1788127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73597 w 2305244"/>
              <a:gd name="connsiteY13" fmla="*/ 1788127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513830 w 2305244"/>
              <a:gd name="connsiteY13" fmla="*/ 1784469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95542 w 2305244"/>
              <a:gd name="connsiteY13" fmla="*/ 1788127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50914 w 2305244"/>
              <a:gd name="connsiteY5" fmla="*/ 1597551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95542 w 2305244"/>
              <a:gd name="connsiteY13" fmla="*/ 1788127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76517 w 2305244"/>
              <a:gd name="connsiteY5" fmla="*/ 1608523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95542 w 2305244"/>
              <a:gd name="connsiteY13" fmla="*/ 1788127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76517 w 2305244"/>
              <a:gd name="connsiteY5" fmla="*/ 1608523 h 2369152"/>
              <a:gd name="connsiteX6" fmla="*/ 2032752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95542 w 2305244"/>
              <a:gd name="connsiteY13" fmla="*/ 1788127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2305244 w 2305244"/>
              <a:gd name="connsiteY0" fmla="*/ 1740502 h 2369152"/>
              <a:gd name="connsiteX1" fmla="*/ 1838519 w 2305244"/>
              <a:gd name="connsiteY1" fmla="*/ 1873852 h 2369152"/>
              <a:gd name="connsiteX2" fmla="*/ 2009969 w 2305244"/>
              <a:gd name="connsiteY2" fmla="*/ 2121502 h 2369152"/>
              <a:gd name="connsiteX3" fmla="*/ 1733744 w 2305244"/>
              <a:gd name="connsiteY3" fmla="*/ 1988152 h 2369152"/>
              <a:gd name="connsiteX4" fmla="*/ 1543244 w 2305244"/>
              <a:gd name="connsiteY4" fmla="*/ 2369152 h 2369152"/>
              <a:gd name="connsiteX5" fmla="*/ 1314644 w 2305244"/>
              <a:gd name="connsiteY5" fmla="*/ 2150077 h 2369152"/>
              <a:gd name="connsiteX6" fmla="*/ 1495542 w 2305244"/>
              <a:gd name="connsiteY6" fmla="*/ 1788127 h 2369152"/>
              <a:gd name="connsiteX7" fmla="*/ 909489 w 2305244"/>
              <a:gd name="connsiteY7" fmla="*/ 1225390 h 2369152"/>
              <a:gd name="connsiteX8" fmla="*/ 414951 w 2305244"/>
              <a:gd name="connsiteY8" fmla="*/ 2322212 h 2369152"/>
              <a:gd name="connsiteX9" fmla="*/ 293184 w 2305244"/>
              <a:gd name="connsiteY9" fmla="*/ 2052845 h 2369152"/>
              <a:gd name="connsiteX10" fmla="*/ 520411 w 2305244"/>
              <a:gd name="connsiteY10" fmla="*/ 767428 h 2369152"/>
              <a:gd name="connsiteX11" fmla="*/ 11167 w 2305244"/>
              <a:gd name="connsiteY11" fmla="*/ 5505 h 2369152"/>
              <a:gd name="connsiteX12" fmla="*/ 771719 w 2305244"/>
              <a:gd name="connsiteY12" fmla="*/ 578452 h 2369152"/>
              <a:gd name="connsiteX13" fmla="*/ 2041440 w 2305244"/>
              <a:gd name="connsiteY13" fmla="*/ 514597 h 2369152"/>
              <a:gd name="connsiteX14" fmla="*/ 2296406 w 2305244"/>
              <a:gd name="connsiteY14" fmla="*/ 662729 h 2369152"/>
              <a:gd name="connsiteX15" fmla="*/ 1124906 w 2305244"/>
              <a:gd name="connsiteY15" fmla="*/ 1004182 h 2369152"/>
              <a:gd name="connsiteX16" fmla="*/ 1676517 w 2305244"/>
              <a:gd name="connsiteY16" fmla="*/ 1608523 h 2369152"/>
              <a:gd name="connsiteX17" fmla="*/ 2124192 w 2305244"/>
              <a:gd name="connsiteY17" fmla="*/ 1641442 h 2369152"/>
              <a:gd name="connsiteX0" fmla="*/ 2305244 w 2305244"/>
              <a:gd name="connsiteY0" fmla="*/ 1740502 h 2369152"/>
              <a:gd name="connsiteX1" fmla="*/ 1838519 w 2305244"/>
              <a:gd name="connsiteY1" fmla="*/ 1873852 h 2369152"/>
              <a:gd name="connsiteX2" fmla="*/ 2009969 w 2305244"/>
              <a:gd name="connsiteY2" fmla="*/ 2121502 h 2369152"/>
              <a:gd name="connsiteX3" fmla="*/ 1733744 w 2305244"/>
              <a:gd name="connsiteY3" fmla="*/ 1988152 h 2369152"/>
              <a:gd name="connsiteX4" fmla="*/ 1543244 w 2305244"/>
              <a:gd name="connsiteY4" fmla="*/ 2369152 h 2369152"/>
              <a:gd name="connsiteX5" fmla="*/ 1314644 w 2305244"/>
              <a:gd name="connsiteY5" fmla="*/ 2150077 h 2369152"/>
              <a:gd name="connsiteX6" fmla="*/ 1495542 w 2305244"/>
              <a:gd name="connsiteY6" fmla="*/ 1788127 h 2369152"/>
              <a:gd name="connsiteX7" fmla="*/ 909489 w 2305244"/>
              <a:gd name="connsiteY7" fmla="*/ 1225390 h 2369152"/>
              <a:gd name="connsiteX8" fmla="*/ 414951 w 2305244"/>
              <a:gd name="connsiteY8" fmla="*/ 2322212 h 2369152"/>
              <a:gd name="connsiteX9" fmla="*/ 293184 w 2305244"/>
              <a:gd name="connsiteY9" fmla="*/ 2052845 h 2369152"/>
              <a:gd name="connsiteX10" fmla="*/ 520411 w 2305244"/>
              <a:gd name="connsiteY10" fmla="*/ 767428 h 2369152"/>
              <a:gd name="connsiteX11" fmla="*/ 11167 w 2305244"/>
              <a:gd name="connsiteY11" fmla="*/ 5505 h 2369152"/>
              <a:gd name="connsiteX12" fmla="*/ 771719 w 2305244"/>
              <a:gd name="connsiteY12" fmla="*/ 578452 h 2369152"/>
              <a:gd name="connsiteX13" fmla="*/ 2041440 w 2305244"/>
              <a:gd name="connsiteY13" fmla="*/ 514597 h 2369152"/>
              <a:gd name="connsiteX14" fmla="*/ 2296406 w 2305244"/>
              <a:gd name="connsiteY14" fmla="*/ 662729 h 2369152"/>
              <a:gd name="connsiteX15" fmla="*/ 1124906 w 2305244"/>
              <a:gd name="connsiteY15" fmla="*/ 1004182 h 2369152"/>
              <a:gd name="connsiteX16" fmla="*/ 1676517 w 2305244"/>
              <a:gd name="connsiteY16" fmla="*/ 1608523 h 2369152"/>
              <a:gd name="connsiteX17" fmla="*/ 2102246 w 2305244"/>
              <a:gd name="connsiteY17" fmla="*/ 1579262 h 2369152"/>
              <a:gd name="connsiteX0" fmla="*/ 2275983 w 2296406"/>
              <a:gd name="connsiteY0" fmla="*/ 1747817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102246 w 2296406"/>
              <a:gd name="connsiteY17" fmla="*/ 1579262 h 2369152"/>
              <a:gd name="connsiteX0" fmla="*/ 2290614 w 2296406"/>
              <a:gd name="connsiteY0" fmla="*/ 1777078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102246 w 2296406"/>
              <a:gd name="connsiteY17" fmla="*/ 1579262 h 2369152"/>
              <a:gd name="connsiteX0" fmla="*/ 2290614 w 2296406"/>
              <a:gd name="connsiteY0" fmla="*/ 1740502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102246 w 2296406"/>
              <a:gd name="connsiteY17" fmla="*/ 1579262 h 2369152"/>
              <a:gd name="connsiteX0" fmla="*/ 2290614 w 2296406"/>
              <a:gd name="connsiteY0" fmla="*/ 1740502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062012 w 2296406"/>
              <a:gd name="connsiteY17" fmla="*/ 1560974 h 2369152"/>
              <a:gd name="connsiteX0" fmla="*/ 2257695 w 2296406"/>
              <a:gd name="connsiteY0" fmla="*/ 1755133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062012 w 2296406"/>
              <a:gd name="connsiteY17" fmla="*/ 1560974 h 2369152"/>
              <a:gd name="connsiteX0" fmla="*/ 2279640 w 2296406"/>
              <a:gd name="connsiteY0" fmla="*/ 1747818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062012 w 2296406"/>
              <a:gd name="connsiteY17" fmla="*/ 1560974 h 2369152"/>
              <a:gd name="connsiteX0" fmla="*/ 2279640 w 2296406"/>
              <a:gd name="connsiteY0" fmla="*/ 1747818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094931 w 2296406"/>
              <a:gd name="connsiteY17" fmla="*/ 1557316 h 2369152"/>
              <a:gd name="connsiteX0" fmla="*/ 2279640 w 2296406"/>
              <a:gd name="connsiteY0" fmla="*/ 1747818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9145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094931 w 2296406"/>
              <a:gd name="connsiteY17" fmla="*/ 1557316 h 2369152"/>
              <a:gd name="connsiteX0" fmla="*/ 2279640 w 2296406"/>
              <a:gd name="connsiteY0" fmla="*/ 1747818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80482 w 2296406"/>
              <a:gd name="connsiteY5" fmla="*/ 2120816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094931 w 2296406"/>
              <a:gd name="connsiteY17" fmla="*/ 1557316 h 2369152"/>
              <a:gd name="connsiteX0" fmla="*/ 2279640 w 2296406"/>
              <a:gd name="connsiteY0" fmla="*/ 1747818 h 2354521"/>
              <a:gd name="connsiteX1" fmla="*/ 1838519 w 2296406"/>
              <a:gd name="connsiteY1" fmla="*/ 1873852 h 2354521"/>
              <a:gd name="connsiteX2" fmla="*/ 2009969 w 2296406"/>
              <a:gd name="connsiteY2" fmla="*/ 2121502 h 2354521"/>
              <a:gd name="connsiteX3" fmla="*/ 1733744 w 2296406"/>
              <a:gd name="connsiteY3" fmla="*/ 1988152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38519 w 2296406"/>
              <a:gd name="connsiteY1" fmla="*/ 1873852 h 2354521"/>
              <a:gd name="connsiteX2" fmla="*/ 2009969 w 2296406"/>
              <a:gd name="connsiteY2" fmla="*/ 2121502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16574 w 2296406"/>
              <a:gd name="connsiteY1" fmla="*/ 1851907 h 2354521"/>
              <a:gd name="connsiteX2" fmla="*/ 2009969 w 2296406"/>
              <a:gd name="connsiteY2" fmla="*/ 2121502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16574 w 2296406"/>
              <a:gd name="connsiteY1" fmla="*/ 1851907 h 2354521"/>
              <a:gd name="connsiteX2" fmla="*/ 1991681 w 2296406"/>
              <a:gd name="connsiteY2" fmla="*/ 2136133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16574 w 2296406"/>
              <a:gd name="connsiteY1" fmla="*/ 1851907 h 2354521"/>
              <a:gd name="connsiteX2" fmla="*/ 2042887 w 2296406"/>
              <a:gd name="connsiteY2" fmla="*/ 2194655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16574 w 2296406"/>
              <a:gd name="connsiteY1" fmla="*/ 1851907 h 2354521"/>
              <a:gd name="connsiteX2" fmla="*/ 1955104 w 2296406"/>
              <a:gd name="connsiteY2" fmla="*/ 2095900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16574 w 2296406"/>
              <a:gd name="connsiteY1" fmla="*/ 1851907 h 2354521"/>
              <a:gd name="connsiteX2" fmla="*/ 1955104 w 2296406"/>
              <a:gd name="connsiteY2" fmla="*/ 2095900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16574 w 2296406"/>
              <a:gd name="connsiteY1" fmla="*/ 1851907 h 2354521"/>
              <a:gd name="connsiteX2" fmla="*/ 1955104 w 2296406"/>
              <a:gd name="connsiteY2" fmla="*/ 2095900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23889 w 2296406"/>
              <a:gd name="connsiteY1" fmla="*/ 1837277 h 2354521"/>
              <a:gd name="connsiteX2" fmla="*/ 1955104 w 2296406"/>
              <a:gd name="connsiteY2" fmla="*/ 2095900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27546 w 2296406"/>
              <a:gd name="connsiteY1" fmla="*/ 1826304 h 2354521"/>
              <a:gd name="connsiteX2" fmla="*/ 1955104 w 2296406"/>
              <a:gd name="connsiteY2" fmla="*/ 2095900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80220 w 2296986"/>
              <a:gd name="connsiteY0" fmla="*/ 1747818 h 2354521"/>
              <a:gd name="connsiteX1" fmla="*/ 1828126 w 2296986"/>
              <a:gd name="connsiteY1" fmla="*/ 1826304 h 2354521"/>
              <a:gd name="connsiteX2" fmla="*/ 1955684 w 2296986"/>
              <a:gd name="connsiteY2" fmla="*/ 2095900 h 2354521"/>
              <a:gd name="connsiteX3" fmla="*/ 1683117 w 2296986"/>
              <a:gd name="connsiteY3" fmla="*/ 1962549 h 2354521"/>
              <a:gd name="connsiteX4" fmla="*/ 1529193 w 2296986"/>
              <a:gd name="connsiteY4" fmla="*/ 2354521 h 2354521"/>
              <a:gd name="connsiteX5" fmla="*/ 1381062 w 2296986"/>
              <a:gd name="connsiteY5" fmla="*/ 2120816 h 2354521"/>
              <a:gd name="connsiteX6" fmla="*/ 1496122 w 2296986"/>
              <a:gd name="connsiteY6" fmla="*/ 1788127 h 2354521"/>
              <a:gd name="connsiteX7" fmla="*/ 910069 w 2296986"/>
              <a:gd name="connsiteY7" fmla="*/ 1225390 h 2354521"/>
              <a:gd name="connsiteX8" fmla="*/ 415531 w 2296986"/>
              <a:gd name="connsiteY8" fmla="*/ 2322212 h 2354521"/>
              <a:gd name="connsiteX9" fmla="*/ 293764 w 2296986"/>
              <a:gd name="connsiteY9" fmla="*/ 2052845 h 2354521"/>
              <a:gd name="connsiteX10" fmla="*/ 497994 w 2296986"/>
              <a:gd name="connsiteY10" fmla="*/ 836420 h 2354521"/>
              <a:gd name="connsiteX11" fmla="*/ 11747 w 2296986"/>
              <a:gd name="connsiteY11" fmla="*/ 5505 h 2354521"/>
              <a:gd name="connsiteX12" fmla="*/ 772299 w 2296986"/>
              <a:gd name="connsiteY12" fmla="*/ 578452 h 2354521"/>
              <a:gd name="connsiteX13" fmla="*/ 2042020 w 2296986"/>
              <a:gd name="connsiteY13" fmla="*/ 514597 h 2354521"/>
              <a:gd name="connsiteX14" fmla="*/ 2296986 w 2296986"/>
              <a:gd name="connsiteY14" fmla="*/ 662729 h 2354521"/>
              <a:gd name="connsiteX15" fmla="*/ 1125486 w 2296986"/>
              <a:gd name="connsiteY15" fmla="*/ 1004182 h 2354521"/>
              <a:gd name="connsiteX16" fmla="*/ 1677097 w 2296986"/>
              <a:gd name="connsiteY16" fmla="*/ 1608523 h 2354521"/>
              <a:gd name="connsiteX17" fmla="*/ 2095511 w 2296986"/>
              <a:gd name="connsiteY17" fmla="*/ 1557316 h 2354521"/>
              <a:gd name="connsiteX0" fmla="*/ 2280220 w 2296986"/>
              <a:gd name="connsiteY0" fmla="*/ 1747911 h 2354614"/>
              <a:gd name="connsiteX1" fmla="*/ 1828126 w 2296986"/>
              <a:gd name="connsiteY1" fmla="*/ 1826397 h 2354614"/>
              <a:gd name="connsiteX2" fmla="*/ 1955684 w 2296986"/>
              <a:gd name="connsiteY2" fmla="*/ 2095993 h 2354614"/>
              <a:gd name="connsiteX3" fmla="*/ 1683117 w 2296986"/>
              <a:gd name="connsiteY3" fmla="*/ 1962642 h 2354614"/>
              <a:gd name="connsiteX4" fmla="*/ 1529193 w 2296986"/>
              <a:gd name="connsiteY4" fmla="*/ 2354614 h 2354614"/>
              <a:gd name="connsiteX5" fmla="*/ 1381062 w 2296986"/>
              <a:gd name="connsiteY5" fmla="*/ 2120909 h 2354614"/>
              <a:gd name="connsiteX6" fmla="*/ 1496122 w 2296986"/>
              <a:gd name="connsiteY6" fmla="*/ 1788220 h 2354614"/>
              <a:gd name="connsiteX7" fmla="*/ 910069 w 2296986"/>
              <a:gd name="connsiteY7" fmla="*/ 1225483 h 2354614"/>
              <a:gd name="connsiteX8" fmla="*/ 415531 w 2296986"/>
              <a:gd name="connsiteY8" fmla="*/ 2322305 h 2354614"/>
              <a:gd name="connsiteX9" fmla="*/ 293764 w 2296986"/>
              <a:gd name="connsiteY9" fmla="*/ 2052938 h 2354614"/>
              <a:gd name="connsiteX10" fmla="*/ 497994 w 2296986"/>
              <a:gd name="connsiteY10" fmla="*/ 836513 h 2354614"/>
              <a:gd name="connsiteX11" fmla="*/ 11747 w 2296986"/>
              <a:gd name="connsiteY11" fmla="*/ 5598 h 2354614"/>
              <a:gd name="connsiteX12" fmla="*/ 841291 w 2296986"/>
              <a:gd name="connsiteY12" fmla="*/ 570880 h 2354614"/>
              <a:gd name="connsiteX13" fmla="*/ 2042020 w 2296986"/>
              <a:gd name="connsiteY13" fmla="*/ 514690 h 2354614"/>
              <a:gd name="connsiteX14" fmla="*/ 2296986 w 2296986"/>
              <a:gd name="connsiteY14" fmla="*/ 662822 h 2354614"/>
              <a:gd name="connsiteX15" fmla="*/ 1125486 w 2296986"/>
              <a:gd name="connsiteY15" fmla="*/ 1004275 h 2354614"/>
              <a:gd name="connsiteX16" fmla="*/ 1677097 w 2296986"/>
              <a:gd name="connsiteY16" fmla="*/ 1608616 h 2354614"/>
              <a:gd name="connsiteX17" fmla="*/ 2095511 w 2296986"/>
              <a:gd name="connsiteY17" fmla="*/ 1557409 h 2354614"/>
              <a:gd name="connsiteX0" fmla="*/ 2280220 w 2296986"/>
              <a:gd name="connsiteY0" fmla="*/ 1747911 h 2354614"/>
              <a:gd name="connsiteX1" fmla="*/ 1828126 w 2296986"/>
              <a:gd name="connsiteY1" fmla="*/ 1826397 h 2354614"/>
              <a:gd name="connsiteX2" fmla="*/ 1955684 w 2296986"/>
              <a:gd name="connsiteY2" fmla="*/ 2095993 h 2354614"/>
              <a:gd name="connsiteX3" fmla="*/ 1683117 w 2296986"/>
              <a:gd name="connsiteY3" fmla="*/ 1962642 h 2354614"/>
              <a:gd name="connsiteX4" fmla="*/ 1529193 w 2296986"/>
              <a:gd name="connsiteY4" fmla="*/ 2354614 h 2354614"/>
              <a:gd name="connsiteX5" fmla="*/ 1381062 w 2296986"/>
              <a:gd name="connsiteY5" fmla="*/ 2120909 h 2354614"/>
              <a:gd name="connsiteX6" fmla="*/ 1496122 w 2296986"/>
              <a:gd name="connsiteY6" fmla="*/ 1788220 h 2354614"/>
              <a:gd name="connsiteX7" fmla="*/ 864075 w 2296986"/>
              <a:gd name="connsiteY7" fmla="*/ 1325138 h 2354614"/>
              <a:gd name="connsiteX8" fmla="*/ 415531 w 2296986"/>
              <a:gd name="connsiteY8" fmla="*/ 2322305 h 2354614"/>
              <a:gd name="connsiteX9" fmla="*/ 293764 w 2296986"/>
              <a:gd name="connsiteY9" fmla="*/ 2052938 h 2354614"/>
              <a:gd name="connsiteX10" fmla="*/ 497994 w 2296986"/>
              <a:gd name="connsiteY10" fmla="*/ 836513 h 2354614"/>
              <a:gd name="connsiteX11" fmla="*/ 11747 w 2296986"/>
              <a:gd name="connsiteY11" fmla="*/ 5598 h 2354614"/>
              <a:gd name="connsiteX12" fmla="*/ 841291 w 2296986"/>
              <a:gd name="connsiteY12" fmla="*/ 570880 h 2354614"/>
              <a:gd name="connsiteX13" fmla="*/ 2042020 w 2296986"/>
              <a:gd name="connsiteY13" fmla="*/ 514690 h 2354614"/>
              <a:gd name="connsiteX14" fmla="*/ 2296986 w 2296986"/>
              <a:gd name="connsiteY14" fmla="*/ 662822 h 2354614"/>
              <a:gd name="connsiteX15" fmla="*/ 1125486 w 2296986"/>
              <a:gd name="connsiteY15" fmla="*/ 1004275 h 2354614"/>
              <a:gd name="connsiteX16" fmla="*/ 1677097 w 2296986"/>
              <a:gd name="connsiteY16" fmla="*/ 1608616 h 2354614"/>
              <a:gd name="connsiteX17" fmla="*/ 2095511 w 2296986"/>
              <a:gd name="connsiteY17" fmla="*/ 1557409 h 2354614"/>
              <a:gd name="connsiteX0" fmla="*/ 2280220 w 2296986"/>
              <a:gd name="connsiteY0" fmla="*/ 1747911 h 2354614"/>
              <a:gd name="connsiteX1" fmla="*/ 1828126 w 2296986"/>
              <a:gd name="connsiteY1" fmla="*/ 1826397 h 2354614"/>
              <a:gd name="connsiteX2" fmla="*/ 1955684 w 2296986"/>
              <a:gd name="connsiteY2" fmla="*/ 2095993 h 2354614"/>
              <a:gd name="connsiteX3" fmla="*/ 1683117 w 2296986"/>
              <a:gd name="connsiteY3" fmla="*/ 1962642 h 2354614"/>
              <a:gd name="connsiteX4" fmla="*/ 1529193 w 2296986"/>
              <a:gd name="connsiteY4" fmla="*/ 2354614 h 2354614"/>
              <a:gd name="connsiteX5" fmla="*/ 1381062 w 2296986"/>
              <a:gd name="connsiteY5" fmla="*/ 2120909 h 2354614"/>
              <a:gd name="connsiteX6" fmla="*/ 1496122 w 2296986"/>
              <a:gd name="connsiteY6" fmla="*/ 1788220 h 2354614"/>
              <a:gd name="connsiteX7" fmla="*/ 864075 w 2296986"/>
              <a:gd name="connsiteY7" fmla="*/ 1325138 h 2354614"/>
              <a:gd name="connsiteX8" fmla="*/ 415531 w 2296986"/>
              <a:gd name="connsiteY8" fmla="*/ 2322305 h 2354614"/>
              <a:gd name="connsiteX9" fmla="*/ 293764 w 2296986"/>
              <a:gd name="connsiteY9" fmla="*/ 2052938 h 2354614"/>
              <a:gd name="connsiteX10" fmla="*/ 497994 w 2296986"/>
              <a:gd name="connsiteY10" fmla="*/ 836513 h 2354614"/>
              <a:gd name="connsiteX11" fmla="*/ 11747 w 2296986"/>
              <a:gd name="connsiteY11" fmla="*/ 5598 h 2354614"/>
              <a:gd name="connsiteX12" fmla="*/ 841291 w 2296986"/>
              <a:gd name="connsiteY12" fmla="*/ 570880 h 2354614"/>
              <a:gd name="connsiteX13" fmla="*/ 2042020 w 2296986"/>
              <a:gd name="connsiteY13" fmla="*/ 514690 h 2354614"/>
              <a:gd name="connsiteX14" fmla="*/ 2296986 w 2296986"/>
              <a:gd name="connsiteY14" fmla="*/ 662822 h 2354614"/>
              <a:gd name="connsiteX15" fmla="*/ 1209809 w 2296986"/>
              <a:gd name="connsiteY15" fmla="*/ 996610 h 2354614"/>
              <a:gd name="connsiteX16" fmla="*/ 1677097 w 2296986"/>
              <a:gd name="connsiteY16" fmla="*/ 1608616 h 2354614"/>
              <a:gd name="connsiteX17" fmla="*/ 2095511 w 2296986"/>
              <a:gd name="connsiteY17" fmla="*/ 1557409 h 2354614"/>
              <a:gd name="connsiteX0" fmla="*/ 2279828 w 2296594"/>
              <a:gd name="connsiteY0" fmla="*/ 1747911 h 2354614"/>
              <a:gd name="connsiteX1" fmla="*/ 1827734 w 2296594"/>
              <a:gd name="connsiteY1" fmla="*/ 1826397 h 2354614"/>
              <a:gd name="connsiteX2" fmla="*/ 1955292 w 2296594"/>
              <a:gd name="connsiteY2" fmla="*/ 2095993 h 2354614"/>
              <a:gd name="connsiteX3" fmla="*/ 1682725 w 2296594"/>
              <a:gd name="connsiteY3" fmla="*/ 1962642 h 2354614"/>
              <a:gd name="connsiteX4" fmla="*/ 1528801 w 2296594"/>
              <a:gd name="connsiteY4" fmla="*/ 2354614 h 2354614"/>
              <a:gd name="connsiteX5" fmla="*/ 1380670 w 2296594"/>
              <a:gd name="connsiteY5" fmla="*/ 2120909 h 2354614"/>
              <a:gd name="connsiteX6" fmla="*/ 1495730 w 2296594"/>
              <a:gd name="connsiteY6" fmla="*/ 1788220 h 2354614"/>
              <a:gd name="connsiteX7" fmla="*/ 863683 w 2296594"/>
              <a:gd name="connsiteY7" fmla="*/ 1325138 h 2354614"/>
              <a:gd name="connsiteX8" fmla="*/ 415139 w 2296594"/>
              <a:gd name="connsiteY8" fmla="*/ 2322305 h 2354614"/>
              <a:gd name="connsiteX9" fmla="*/ 293372 w 2296594"/>
              <a:gd name="connsiteY9" fmla="*/ 2052938 h 2354614"/>
              <a:gd name="connsiteX10" fmla="*/ 512934 w 2296594"/>
              <a:gd name="connsiteY10" fmla="*/ 874842 h 2354614"/>
              <a:gd name="connsiteX11" fmla="*/ 11355 w 2296594"/>
              <a:gd name="connsiteY11" fmla="*/ 5598 h 2354614"/>
              <a:gd name="connsiteX12" fmla="*/ 840899 w 2296594"/>
              <a:gd name="connsiteY12" fmla="*/ 570880 h 2354614"/>
              <a:gd name="connsiteX13" fmla="*/ 2041628 w 2296594"/>
              <a:gd name="connsiteY13" fmla="*/ 514690 h 2354614"/>
              <a:gd name="connsiteX14" fmla="*/ 2296594 w 2296594"/>
              <a:gd name="connsiteY14" fmla="*/ 662822 h 2354614"/>
              <a:gd name="connsiteX15" fmla="*/ 1209417 w 2296594"/>
              <a:gd name="connsiteY15" fmla="*/ 996610 h 2354614"/>
              <a:gd name="connsiteX16" fmla="*/ 1676705 w 2296594"/>
              <a:gd name="connsiteY16" fmla="*/ 1608616 h 2354614"/>
              <a:gd name="connsiteX17" fmla="*/ 2095119 w 2296594"/>
              <a:gd name="connsiteY17" fmla="*/ 1557409 h 2354614"/>
              <a:gd name="connsiteX0" fmla="*/ 2279828 w 2296594"/>
              <a:gd name="connsiteY0" fmla="*/ 1747911 h 2354614"/>
              <a:gd name="connsiteX1" fmla="*/ 1827734 w 2296594"/>
              <a:gd name="connsiteY1" fmla="*/ 1826397 h 2354614"/>
              <a:gd name="connsiteX2" fmla="*/ 1955292 w 2296594"/>
              <a:gd name="connsiteY2" fmla="*/ 2095993 h 2354614"/>
              <a:gd name="connsiteX3" fmla="*/ 1682725 w 2296594"/>
              <a:gd name="connsiteY3" fmla="*/ 1962642 h 2354614"/>
              <a:gd name="connsiteX4" fmla="*/ 1528801 w 2296594"/>
              <a:gd name="connsiteY4" fmla="*/ 2354614 h 2354614"/>
              <a:gd name="connsiteX5" fmla="*/ 1380670 w 2296594"/>
              <a:gd name="connsiteY5" fmla="*/ 2120909 h 2354614"/>
              <a:gd name="connsiteX6" fmla="*/ 1495730 w 2296594"/>
              <a:gd name="connsiteY6" fmla="*/ 1788220 h 2354614"/>
              <a:gd name="connsiteX7" fmla="*/ 856016 w 2296594"/>
              <a:gd name="connsiteY7" fmla="*/ 1302141 h 2354614"/>
              <a:gd name="connsiteX8" fmla="*/ 415139 w 2296594"/>
              <a:gd name="connsiteY8" fmla="*/ 2322305 h 2354614"/>
              <a:gd name="connsiteX9" fmla="*/ 293372 w 2296594"/>
              <a:gd name="connsiteY9" fmla="*/ 2052938 h 2354614"/>
              <a:gd name="connsiteX10" fmla="*/ 512934 w 2296594"/>
              <a:gd name="connsiteY10" fmla="*/ 874842 h 2354614"/>
              <a:gd name="connsiteX11" fmla="*/ 11355 w 2296594"/>
              <a:gd name="connsiteY11" fmla="*/ 5598 h 2354614"/>
              <a:gd name="connsiteX12" fmla="*/ 840899 w 2296594"/>
              <a:gd name="connsiteY12" fmla="*/ 570880 h 2354614"/>
              <a:gd name="connsiteX13" fmla="*/ 2041628 w 2296594"/>
              <a:gd name="connsiteY13" fmla="*/ 514690 h 2354614"/>
              <a:gd name="connsiteX14" fmla="*/ 2296594 w 2296594"/>
              <a:gd name="connsiteY14" fmla="*/ 662822 h 2354614"/>
              <a:gd name="connsiteX15" fmla="*/ 1209417 w 2296594"/>
              <a:gd name="connsiteY15" fmla="*/ 996610 h 2354614"/>
              <a:gd name="connsiteX16" fmla="*/ 1676705 w 2296594"/>
              <a:gd name="connsiteY16" fmla="*/ 1608616 h 2354614"/>
              <a:gd name="connsiteX17" fmla="*/ 2095119 w 2296594"/>
              <a:gd name="connsiteY17" fmla="*/ 1557409 h 2354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96594" h="2354614">
                <a:moveTo>
                  <a:pt x="2279828" y="1747911"/>
                </a:moveTo>
                <a:lnTo>
                  <a:pt x="1827734" y="1826397"/>
                </a:lnTo>
                <a:cubicBezTo>
                  <a:pt x="1873911" y="1907728"/>
                  <a:pt x="1985925" y="2047581"/>
                  <a:pt x="1955292" y="2095993"/>
                </a:cubicBezTo>
                <a:cubicBezTo>
                  <a:pt x="1897354" y="2139325"/>
                  <a:pt x="1773581" y="2007092"/>
                  <a:pt x="1682725" y="1962642"/>
                </a:cubicBezTo>
                <a:lnTo>
                  <a:pt x="1528801" y="2354614"/>
                </a:lnTo>
                <a:lnTo>
                  <a:pt x="1380670" y="2120909"/>
                </a:lnTo>
                <a:lnTo>
                  <a:pt x="1495730" y="1788220"/>
                </a:lnTo>
                <a:lnTo>
                  <a:pt x="856016" y="1302141"/>
                </a:lnTo>
                <a:lnTo>
                  <a:pt x="415139" y="2322305"/>
                </a:lnTo>
                <a:lnTo>
                  <a:pt x="293372" y="2052938"/>
                </a:lnTo>
                <a:cubicBezTo>
                  <a:pt x="369114" y="1624466"/>
                  <a:pt x="437192" y="1303314"/>
                  <a:pt x="512934" y="874842"/>
                </a:cubicBezTo>
                <a:cubicBezTo>
                  <a:pt x="317583" y="650129"/>
                  <a:pt x="-71270" y="102295"/>
                  <a:pt x="11355" y="5598"/>
                </a:cubicBezTo>
                <a:cubicBezTo>
                  <a:pt x="111253" y="-52136"/>
                  <a:pt x="623957" y="350637"/>
                  <a:pt x="840899" y="570880"/>
                </a:cubicBezTo>
                <a:lnTo>
                  <a:pt x="2041628" y="514690"/>
                </a:lnTo>
                <a:lnTo>
                  <a:pt x="2296594" y="662822"/>
                </a:lnTo>
                <a:lnTo>
                  <a:pt x="1209417" y="996610"/>
                </a:lnTo>
                <a:lnTo>
                  <a:pt x="1676705" y="1608616"/>
                </a:lnTo>
                <a:cubicBezTo>
                  <a:pt x="1795450" y="1589109"/>
                  <a:pt x="2095119" y="1557409"/>
                  <a:pt x="2095119" y="1557409"/>
                </a:cubicBezTo>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grpSp>
        <p:nvGrpSpPr>
          <p:cNvPr id="28" name="Graphic 74">
            <a:extLst>
              <a:ext uri="{FF2B5EF4-FFF2-40B4-BE49-F238E27FC236}">
                <a16:creationId xmlns:a16="http://schemas.microsoft.com/office/drawing/2014/main" id="{23DDF778-69F9-4D4F-8900-E07AEA49E1DD}"/>
              </a:ext>
            </a:extLst>
          </p:cNvPr>
          <p:cNvGrpSpPr/>
          <p:nvPr/>
        </p:nvGrpSpPr>
        <p:grpSpPr>
          <a:xfrm>
            <a:off x="5776535" y="3672377"/>
            <a:ext cx="675936" cy="509413"/>
            <a:chOff x="4243255" y="3284873"/>
            <a:chExt cx="2045509" cy="1541580"/>
          </a:xfrm>
          <a:solidFill>
            <a:schemeClr val="accent1"/>
          </a:solidFill>
        </p:grpSpPr>
        <p:sp>
          <p:nvSpPr>
            <p:cNvPr id="29" name="Freeform: Shape 28">
              <a:extLst>
                <a:ext uri="{FF2B5EF4-FFF2-40B4-BE49-F238E27FC236}">
                  <a16:creationId xmlns:a16="http://schemas.microsoft.com/office/drawing/2014/main" id="{6E983696-7D85-4EC3-9F44-D30A590C8504}"/>
                </a:ext>
              </a:extLst>
            </p:cNvPr>
            <p:cNvSpPr/>
            <p:nvPr/>
          </p:nvSpPr>
          <p:spPr>
            <a:xfrm>
              <a:off x="4243255" y="3284873"/>
              <a:ext cx="1087023" cy="852578"/>
            </a:xfrm>
            <a:custGeom>
              <a:avLst/>
              <a:gdLst>
                <a:gd name="connsiteX0" fmla="*/ 763072 w 1087023"/>
                <a:gd name="connsiteY0" fmla="*/ 816007 h 852578"/>
                <a:gd name="connsiteX1" fmla="*/ 649576 w 1087023"/>
                <a:gd name="connsiteY1" fmla="*/ 703037 h 852578"/>
                <a:gd name="connsiteX2" fmla="*/ 422060 w 1087023"/>
                <a:gd name="connsiteY2" fmla="*/ 699359 h 852578"/>
                <a:gd name="connsiteX3" fmla="*/ 196121 w 1087023"/>
                <a:gd name="connsiteY3" fmla="*/ 331550 h 852578"/>
                <a:gd name="connsiteX4" fmla="*/ 664814 w 1087023"/>
                <a:gd name="connsiteY4" fmla="*/ 154476 h 852578"/>
                <a:gd name="connsiteX5" fmla="*/ 890754 w 1087023"/>
                <a:gd name="connsiteY5" fmla="*/ 522285 h 852578"/>
                <a:gd name="connsiteX6" fmla="*/ 1023165 w 1087023"/>
                <a:gd name="connsiteY6" fmla="*/ 617915 h 852578"/>
                <a:gd name="connsiteX7" fmla="*/ 1038928 w 1087023"/>
                <a:gd name="connsiteY7" fmla="*/ 254836 h 852578"/>
                <a:gd name="connsiteX8" fmla="*/ 323278 w 1087023"/>
                <a:gd name="connsiteY8" fmla="*/ 36778 h 852578"/>
                <a:gd name="connsiteX9" fmla="*/ 46896 w 1087023"/>
                <a:gd name="connsiteY9" fmla="*/ 599000 h 852578"/>
                <a:gd name="connsiteX10" fmla="*/ 763072 w 1087023"/>
                <a:gd name="connsiteY10" fmla="*/ 816007 h 852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7023" h="852578">
                  <a:moveTo>
                    <a:pt x="763072" y="816007"/>
                  </a:moveTo>
                  <a:lnTo>
                    <a:pt x="649576" y="703037"/>
                  </a:lnTo>
                  <a:cubicBezTo>
                    <a:pt x="563929" y="732461"/>
                    <a:pt x="510334" y="723004"/>
                    <a:pt x="422060" y="699359"/>
                  </a:cubicBezTo>
                  <a:cubicBezTo>
                    <a:pt x="229749" y="646289"/>
                    <a:pt x="128339" y="482352"/>
                    <a:pt x="196121" y="331550"/>
                  </a:cubicBezTo>
                  <a:cubicBezTo>
                    <a:pt x="263377" y="180749"/>
                    <a:pt x="473028" y="101407"/>
                    <a:pt x="664814" y="154476"/>
                  </a:cubicBezTo>
                  <a:cubicBezTo>
                    <a:pt x="857125" y="207546"/>
                    <a:pt x="958536" y="371484"/>
                    <a:pt x="890754" y="522285"/>
                  </a:cubicBezTo>
                  <a:lnTo>
                    <a:pt x="1023165" y="617915"/>
                  </a:lnTo>
                  <a:cubicBezTo>
                    <a:pt x="1116168" y="461859"/>
                    <a:pt x="1095150" y="353093"/>
                    <a:pt x="1038928" y="254836"/>
                  </a:cubicBezTo>
                  <a:cubicBezTo>
                    <a:pt x="918602" y="38354"/>
                    <a:pt x="597558" y="-58853"/>
                    <a:pt x="323278" y="36778"/>
                  </a:cubicBezTo>
                  <a:cubicBezTo>
                    <a:pt x="48997" y="131882"/>
                    <a:pt x="-75007" y="384094"/>
                    <a:pt x="46896" y="599000"/>
                  </a:cubicBezTo>
                  <a:cubicBezTo>
                    <a:pt x="167747" y="814430"/>
                    <a:pt x="488791" y="911111"/>
                    <a:pt x="763072" y="816007"/>
                  </a:cubicBezTo>
                  <a:close/>
                </a:path>
              </a:pathLst>
            </a:custGeom>
            <a:grpFill/>
            <a:ln w="5240"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3464B078-B06B-49CD-8D06-805248E783B7}"/>
                </a:ext>
              </a:extLst>
            </p:cNvPr>
            <p:cNvSpPr/>
            <p:nvPr/>
          </p:nvSpPr>
          <p:spPr>
            <a:xfrm>
              <a:off x="4734021" y="3667251"/>
              <a:ext cx="1138359" cy="906189"/>
            </a:xfrm>
            <a:custGeom>
              <a:avLst/>
              <a:gdLst>
                <a:gd name="connsiteX0" fmla="*/ 668488 w 1138359"/>
                <a:gd name="connsiteY0" fmla="*/ 696349 h 906189"/>
                <a:gd name="connsiteX1" fmla="*/ 799848 w 1138359"/>
                <a:gd name="connsiteY1" fmla="*/ 829286 h 906189"/>
                <a:gd name="connsiteX2" fmla="*/ 795119 w 1138359"/>
                <a:gd name="connsiteY2" fmla="*/ 842422 h 906189"/>
                <a:gd name="connsiteX3" fmla="*/ 848714 w 1138359"/>
                <a:gd name="connsiteY3" fmla="*/ 904949 h 906189"/>
                <a:gd name="connsiteX4" fmla="*/ 920700 w 1138359"/>
                <a:gd name="connsiteY4" fmla="*/ 864490 h 906189"/>
                <a:gd name="connsiteX5" fmla="*/ 867105 w 1138359"/>
                <a:gd name="connsiteY5" fmla="*/ 801963 h 906189"/>
                <a:gd name="connsiteX6" fmla="*/ 849240 w 1138359"/>
                <a:gd name="connsiteY6" fmla="*/ 800912 h 906189"/>
                <a:gd name="connsiteX7" fmla="*/ 810882 w 1138359"/>
                <a:gd name="connsiteY7" fmla="*/ 756249 h 906189"/>
                <a:gd name="connsiteX8" fmla="*/ 769373 w 1138359"/>
                <a:gd name="connsiteY8" fmla="*/ 697400 h 906189"/>
                <a:gd name="connsiteX9" fmla="*/ 757813 w 1138359"/>
                <a:gd name="connsiteY9" fmla="*/ 679535 h 906189"/>
                <a:gd name="connsiteX10" fmla="*/ 748880 w 1138359"/>
                <a:gd name="connsiteY10" fmla="*/ 662721 h 906189"/>
                <a:gd name="connsiteX11" fmla="*/ 758338 w 1138359"/>
                <a:gd name="connsiteY11" fmla="*/ 658518 h 906189"/>
                <a:gd name="connsiteX12" fmla="*/ 756237 w 1138359"/>
                <a:gd name="connsiteY12" fmla="*/ 653789 h 906189"/>
                <a:gd name="connsiteX13" fmla="*/ 784085 w 1138359"/>
                <a:gd name="connsiteY13" fmla="*/ 618059 h 906189"/>
                <a:gd name="connsiteX14" fmla="*/ 799848 w 1138359"/>
                <a:gd name="connsiteY14" fmla="*/ 493529 h 906189"/>
                <a:gd name="connsiteX15" fmla="*/ 800899 w 1138359"/>
                <a:gd name="connsiteY15" fmla="*/ 487749 h 906189"/>
                <a:gd name="connsiteX16" fmla="*/ 827171 w 1138359"/>
                <a:gd name="connsiteY16" fmla="*/ 460426 h 906189"/>
                <a:gd name="connsiteX17" fmla="*/ 1036822 w 1138359"/>
                <a:gd name="connsiteY17" fmla="*/ 316455 h 906189"/>
                <a:gd name="connsiteX18" fmla="*/ 1047856 w 1138359"/>
                <a:gd name="connsiteY18" fmla="*/ 319608 h 906189"/>
                <a:gd name="connsiteX19" fmla="*/ 1137181 w 1138359"/>
                <a:gd name="connsiteY19" fmla="*/ 273369 h 906189"/>
                <a:gd name="connsiteX20" fmla="*/ 1074654 w 1138359"/>
                <a:gd name="connsiteY20" fmla="*/ 195079 h 906189"/>
                <a:gd name="connsiteX21" fmla="*/ 985329 w 1138359"/>
                <a:gd name="connsiteY21" fmla="*/ 241317 h 906189"/>
                <a:gd name="connsiteX22" fmla="*/ 987956 w 1138359"/>
                <a:gd name="connsiteY22" fmla="*/ 272844 h 906189"/>
                <a:gd name="connsiteX23" fmla="*/ 923852 w 1138359"/>
                <a:gd name="connsiteY23" fmla="*/ 306472 h 906189"/>
                <a:gd name="connsiteX24" fmla="*/ 825069 w 1138359"/>
                <a:gd name="connsiteY24" fmla="*/ 347456 h 906189"/>
                <a:gd name="connsiteX25" fmla="*/ 737846 w 1138359"/>
                <a:gd name="connsiteY25" fmla="*/ 372678 h 906189"/>
                <a:gd name="connsiteX26" fmla="*/ 737846 w 1138359"/>
                <a:gd name="connsiteY26" fmla="*/ 372152 h 906189"/>
                <a:gd name="connsiteX27" fmla="*/ 716829 w 1138359"/>
                <a:gd name="connsiteY27" fmla="*/ 377407 h 906189"/>
                <a:gd name="connsiteX28" fmla="*/ 711574 w 1138359"/>
                <a:gd name="connsiteY28" fmla="*/ 376356 h 906189"/>
                <a:gd name="connsiteX29" fmla="*/ 538179 w 1138359"/>
                <a:gd name="connsiteY29" fmla="*/ 330117 h 906189"/>
                <a:gd name="connsiteX30" fmla="*/ 511381 w 1138359"/>
                <a:gd name="connsiteY30" fmla="*/ 333270 h 906189"/>
                <a:gd name="connsiteX31" fmla="*/ 506652 w 1138359"/>
                <a:gd name="connsiteY31" fmla="*/ 332219 h 906189"/>
                <a:gd name="connsiteX32" fmla="*/ 506652 w 1138359"/>
                <a:gd name="connsiteY32" fmla="*/ 332219 h 906189"/>
                <a:gd name="connsiteX33" fmla="*/ 501398 w 1138359"/>
                <a:gd name="connsiteY33" fmla="*/ 335371 h 906189"/>
                <a:gd name="connsiteX34" fmla="*/ 502974 w 1138359"/>
                <a:gd name="connsiteY34" fmla="*/ 334320 h 906189"/>
                <a:gd name="connsiteX35" fmla="*/ 468295 w 1138359"/>
                <a:gd name="connsiteY35" fmla="*/ 315930 h 906189"/>
                <a:gd name="connsiteX36" fmla="*/ 439396 w 1138359"/>
                <a:gd name="connsiteY36" fmla="*/ 299116 h 906189"/>
                <a:gd name="connsiteX37" fmla="*/ 213982 w 1138359"/>
                <a:gd name="connsiteY37" fmla="*/ 117313 h 906189"/>
                <a:gd name="connsiteX38" fmla="*/ 211880 w 1138359"/>
                <a:gd name="connsiteY38" fmla="*/ 118364 h 906189"/>
                <a:gd name="connsiteX39" fmla="*/ 220812 w 1138359"/>
                <a:gd name="connsiteY39" fmla="*/ 86312 h 906189"/>
                <a:gd name="connsiteX40" fmla="*/ 128335 w 1138359"/>
                <a:gd name="connsiteY40" fmla="*/ 140 h 906189"/>
                <a:gd name="connsiteX41" fmla="*/ 30603 w 1138359"/>
                <a:gd name="connsiteY41" fmla="*/ 77380 h 906189"/>
                <a:gd name="connsiteX42" fmla="*/ 123080 w 1138359"/>
                <a:gd name="connsiteY42" fmla="*/ 163552 h 906189"/>
                <a:gd name="connsiteX43" fmla="*/ 138318 w 1138359"/>
                <a:gd name="connsiteY43" fmla="*/ 163027 h 906189"/>
                <a:gd name="connsiteX44" fmla="*/ 215558 w 1138359"/>
                <a:gd name="connsiteY44" fmla="*/ 233961 h 906189"/>
                <a:gd name="connsiteX45" fmla="*/ 290171 w 1138359"/>
                <a:gd name="connsiteY45" fmla="*/ 316981 h 906189"/>
                <a:gd name="connsiteX46" fmla="*/ 311188 w 1138359"/>
                <a:gd name="connsiteY46" fmla="*/ 342727 h 906189"/>
                <a:gd name="connsiteX47" fmla="*/ 351647 w 1138359"/>
                <a:gd name="connsiteY47" fmla="*/ 400526 h 906189"/>
                <a:gd name="connsiteX48" fmla="*/ 362156 w 1138359"/>
                <a:gd name="connsiteY48" fmla="*/ 417866 h 906189"/>
                <a:gd name="connsiteX49" fmla="*/ 352698 w 1138359"/>
                <a:gd name="connsiteY49" fmla="*/ 429951 h 906189"/>
                <a:gd name="connsiteX50" fmla="*/ 336935 w 1138359"/>
                <a:gd name="connsiteY50" fmla="*/ 554480 h 906189"/>
                <a:gd name="connsiteX51" fmla="*/ 335884 w 1138359"/>
                <a:gd name="connsiteY51" fmla="*/ 560260 h 906189"/>
                <a:gd name="connsiteX52" fmla="*/ 309612 w 1138359"/>
                <a:gd name="connsiteY52" fmla="*/ 587583 h 906189"/>
                <a:gd name="connsiteX53" fmla="*/ 109419 w 1138359"/>
                <a:gd name="connsiteY53" fmla="*/ 725774 h 906189"/>
                <a:gd name="connsiteX54" fmla="*/ 90503 w 1138359"/>
                <a:gd name="connsiteY54" fmla="*/ 719469 h 906189"/>
                <a:gd name="connsiteX55" fmla="*/ 1178 w 1138359"/>
                <a:gd name="connsiteY55" fmla="*/ 765707 h 906189"/>
                <a:gd name="connsiteX56" fmla="*/ 63705 w 1138359"/>
                <a:gd name="connsiteY56" fmla="*/ 843998 h 906189"/>
                <a:gd name="connsiteX57" fmla="*/ 153030 w 1138359"/>
                <a:gd name="connsiteY57" fmla="*/ 797759 h 906189"/>
                <a:gd name="connsiteX58" fmla="*/ 152505 w 1138359"/>
                <a:gd name="connsiteY58" fmla="*/ 772538 h 906189"/>
                <a:gd name="connsiteX59" fmla="*/ 212405 w 1138359"/>
                <a:gd name="connsiteY59" fmla="*/ 741012 h 906189"/>
                <a:gd name="connsiteX60" fmla="*/ 311188 w 1138359"/>
                <a:gd name="connsiteY60" fmla="*/ 700027 h 906189"/>
                <a:gd name="connsiteX61" fmla="*/ 398411 w 1138359"/>
                <a:gd name="connsiteY61" fmla="*/ 674806 h 906189"/>
                <a:gd name="connsiteX62" fmla="*/ 398411 w 1138359"/>
                <a:gd name="connsiteY62" fmla="*/ 675332 h 906189"/>
                <a:gd name="connsiteX63" fmla="*/ 419429 w 1138359"/>
                <a:gd name="connsiteY63" fmla="*/ 670077 h 906189"/>
                <a:gd name="connsiteX64" fmla="*/ 424683 w 1138359"/>
                <a:gd name="connsiteY64" fmla="*/ 671128 h 906189"/>
                <a:gd name="connsiteX65" fmla="*/ 598079 w 1138359"/>
                <a:gd name="connsiteY65" fmla="*/ 717367 h 906189"/>
                <a:gd name="connsiteX66" fmla="*/ 621724 w 1138359"/>
                <a:gd name="connsiteY66" fmla="*/ 714214 h 906189"/>
                <a:gd name="connsiteX67" fmla="*/ 668488 w 1138359"/>
                <a:gd name="connsiteY67" fmla="*/ 696349 h 906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1138359" h="906189">
                  <a:moveTo>
                    <a:pt x="668488" y="696349"/>
                  </a:moveTo>
                  <a:cubicBezTo>
                    <a:pt x="717354" y="737334"/>
                    <a:pt x="759389" y="782522"/>
                    <a:pt x="799848" y="829286"/>
                  </a:cubicBezTo>
                  <a:cubicBezTo>
                    <a:pt x="797746" y="832964"/>
                    <a:pt x="796170" y="837693"/>
                    <a:pt x="795119" y="842422"/>
                  </a:cubicBezTo>
                  <a:cubicBezTo>
                    <a:pt x="789865" y="870796"/>
                    <a:pt x="814035" y="898644"/>
                    <a:pt x="848714" y="904949"/>
                  </a:cubicBezTo>
                  <a:cubicBezTo>
                    <a:pt x="883393" y="911255"/>
                    <a:pt x="915445" y="892864"/>
                    <a:pt x="920700" y="864490"/>
                  </a:cubicBezTo>
                  <a:cubicBezTo>
                    <a:pt x="925954" y="836116"/>
                    <a:pt x="901784" y="808268"/>
                    <a:pt x="867105" y="801963"/>
                  </a:cubicBezTo>
                  <a:cubicBezTo>
                    <a:pt x="861325" y="800912"/>
                    <a:pt x="855019" y="800387"/>
                    <a:pt x="849240" y="800912"/>
                  </a:cubicBezTo>
                  <a:cubicBezTo>
                    <a:pt x="836104" y="786200"/>
                    <a:pt x="822968" y="771487"/>
                    <a:pt x="810882" y="756249"/>
                  </a:cubicBezTo>
                  <a:lnTo>
                    <a:pt x="769373" y="697400"/>
                  </a:lnTo>
                  <a:lnTo>
                    <a:pt x="757813" y="679535"/>
                  </a:lnTo>
                  <a:lnTo>
                    <a:pt x="748880" y="662721"/>
                  </a:lnTo>
                  <a:lnTo>
                    <a:pt x="758338" y="658518"/>
                  </a:lnTo>
                  <a:lnTo>
                    <a:pt x="756237" y="653789"/>
                  </a:lnTo>
                  <a:lnTo>
                    <a:pt x="784085" y="618059"/>
                  </a:lnTo>
                  <a:cubicBezTo>
                    <a:pt x="806679" y="580752"/>
                    <a:pt x="811408" y="539242"/>
                    <a:pt x="799848" y="493529"/>
                  </a:cubicBezTo>
                  <a:cubicBezTo>
                    <a:pt x="799323" y="491427"/>
                    <a:pt x="799848" y="489325"/>
                    <a:pt x="800899" y="487749"/>
                  </a:cubicBezTo>
                  <a:cubicBezTo>
                    <a:pt x="809306" y="478291"/>
                    <a:pt x="817713" y="469359"/>
                    <a:pt x="827171" y="460426"/>
                  </a:cubicBezTo>
                  <a:cubicBezTo>
                    <a:pt x="888648" y="403679"/>
                    <a:pt x="961158" y="359016"/>
                    <a:pt x="1036822" y="316455"/>
                  </a:cubicBezTo>
                  <a:cubicBezTo>
                    <a:pt x="1040500" y="317506"/>
                    <a:pt x="1044178" y="318557"/>
                    <a:pt x="1047856" y="319608"/>
                  </a:cubicBezTo>
                  <a:cubicBezTo>
                    <a:pt x="1089891" y="328541"/>
                    <a:pt x="1129825" y="308048"/>
                    <a:pt x="1137181" y="273369"/>
                  </a:cubicBezTo>
                  <a:cubicBezTo>
                    <a:pt x="1144537" y="238690"/>
                    <a:pt x="1116689" y="204011"/>
                    <a:pt x="1074654" y="195079"/>
                  </a:cubicBezTo>
                  <a:cubicBezTo>
                    <a:pt x="1032618" y="186146"/>
                    <a:pt x="992685" y="206638"/>
                    <a:pt x="985329" y="241317"/>
                  </a:cubicBezTo>
                  <a:cubicBezTo>
                    <a:pt x="983227" y="251826"/>
                    <a:pt x="984278" y="262860"/>
                    <a:pt x="987956" y="272844"/>
                  </a:cubicBezTo>
                  <a:cubicBezTo>
                    <a:pt x="966938" y="284404"/>
                    <a:pt x="945921" y="295963"/>
                    <a:pt x="923852" y="306472"/>
                  </a:cubicBezTo>
                  <a:cubicBezTo>
                    <a:pt x="891800" y="321710"/>
                    <a:pt x="858697" y="335371"/>
                    <a:pt x="825069" y="347456"/>
                  </a:cubicBezTo>
                  <a:lnTo>
                    <a:pt x="737846" y="372678"/>
                  </a:lnTo>
                  <a:lnTo>
                    <a:pt x="737846" y="372152"/>
                  </a:lnTo>
                  <a:lnTo>
                    <a:pt x="716829" y="377407"/>
                  </a:lnTo>
                  <a:lnTo>
                    <a:pt x="711574" y="376356"/>
                  </a:lnTo>
                  <a:cubicBezTo>
                    <a:pt x="658505" y="340626"/>
                    <a:pt x="600181" y="324862"/>
                    <a:pt x="538179" y="330117"/>
                  </a:cubicBezTo>
                  <a:lnTo>
                    <a:pt x="511381" y="333270"/>
                  </a:lnTo>
                  <a:lnTo>
                    <a:pt x="506652" y="332219"/>
                  </a:lnTo>
                  <a:lnTo>
                    <a:pt x="506652" y="332219"/>
                  </a:lnTo>
                  <a:lnTo>
                    <a:pt x="501398" y="335371"/>
                  </a:lnTo>
                  <a:lnTo>
                    <a:pt x="502974" y="334320"/>
                  </a:lnTo>
                  <a:lnTo>
                    <a:pt x="468295" y="315930"/>
                  </a:lnTo>
                  <a:lnTo>
                    <a:pt x="439396" y="299116"/>
                  </a:lnTo>
                  <a:cubicBezTo>
                    <a:pt x="357427" y="244995"/>
                    <a:pt x="284916" y="182468"/>
                    <a:pt x="213982" y="117313"/>
                  </a:cubicBezTo>
                  <a:lnTo>
                    <a:pt x="211880" y="118364"/>
                  </a:lnTo>
                  <a:cubicBezTo>
                    <a:pt x="217134" y="108381"/>
                    <a:pt x="220287" y="97872"/>
                    <a:pt x="220812" y="86312"/>
                  </a:cubicBezTo>
                  <a:cubicBezTo>
                    <a:pt x="222389" y="41124"/>
                    <a:pt x="180879" y="2767"/>
                    <a:pt x="128335" y="140"/>
                  </a:cubicBezTo>
                  <a:cubicBezTo>
                    <a:pt x="75791" y="-2487"/>
                    <a:pt x="32179" y="32192"/>
                    <a:pt x="30603" y="77380"/>
                  </a:cubicBezTo>
                  <a:cubicBezTo>
                    <a:pt x="29026" y="122568"/>
                    <a:pt x="70536" y="160925"/>
                    <a:pt x="123080" y="163552"/>
                  </a:cubicBezTo>
                  <a:cubicBezTo>
                    <a:pt x="128335" y="163552"/>
                    <a:pt x="133589" y="163552"/>
                    <a:pt x="138318" y="163027"/>
                  </a:cubicBezTo>
                  <a:cubicBezTo>
                    <a:pt x="164590" y="186672"/>
                    <a:pt x="190862" y="209265"/>
                    <a:pt x="215558" y="233961"/>
                  </a:cubicBezTo>
                  <a:lnTo>
                    <a:pt x="290171" y="316981"/>
                  </a:lnTo>
                  <a:lnTo>
                    <a:pt x="311188" y="342727"/>
                  </a:lnTo>
                  <a:lnTo>
                    <a:pt x="351647" y="400526"/>
                  </a:lnTo>
                  <a:lnTo>
                    <a:pt x="362156" y="417866"/>
                  </a:lnTo>
                  <a:lnTo>
                    <a:pt x="352698" y="429951"/>
                  </a:lnTo>
                  <a:cubicBezTo>
                    <a:pt x="330104" y="467257"/>
                    <a:pt x="325375" y="508767"/>
                    <a:pt x="336935" y="554480"/>
                  </a:cubicBezTo>
                  <a:cubicBezTo>
                    <a:pt x="337460" y="556582"/>
                    <a:pt x="336935" y="558684"/>
                    <a:pt x="335884" y="560260"/>
                  </a:cubicBezTo>
                  <a:cubicBezTo>
                    <a:pt x="327477" y="569718"/>
                    <a:pt x="319070" y="578650"/>
                    <a:pt x="309612" y="587583"/>
                  </a:cubicBezTo>
                  <a:cubicBezTo>
                    <a:pt x="250762" y="641703"/>
                    <a:pt x="181930" y="685315"/>
                    <a:pt x="109419" y="725774"/>
                  </a:cubicBezTo>
                  <a:cubicBezTo>
                    <a:pt x="103639" y="723147"/>
                    <a:pt x="96808" y="721045"/>
                    <a:pt x="90503" y="719469"/>
                  </a:cubicBezTo>
                  <a:cubicBezTo>
                    <a:pt x="48468" y="710536"/>
                    <a:pt x="8534" y="731028"/>
                    <a:pt x="1178" y="765707"/>
                  </a:cubicBezTo>
                  <a:cubicBezTo>
                    <a:pt x="-6178" y="800387"/>
                    <a:pt x="21670" y="835066"/>
                    <a:pt x="63705" y="843998"/>
                  </a:cubicBezTo>
                  <a:cubicBezTo>
                    <a:pt x="105741" y="852931"/>
                    <a:pt x="145674" y="832438"/>
                    <a:pt x="153030" y="797759"/>
                  </a:cubicBezTo>
                  <a:cubicBezTo>
                    <a:pt x="154607" y="789352"/>
                    <a:pt x="154607" y="780945"/>
                    <a:pt x="152505" y="772538"/>
                  </a:cubicBezTo>
                  <a:cubicBezTo>
                    <a:pt x="171946" y="762029"/>
                    <a:pt x="191913" y="750995"/>
                    <a:pt x="212405" y="741012"/>
                  </a:cubicBezTo>
                  <a:cubicBezTo>
                    <a:pt x="244457" y="725774"/>
                    <a:pt x="277560" y="712112"/>
                    <a:pt x="311188" y="700027"/>
                  </a:cubicBezTo>
                  <a:lnTo>
                    <a:pt x="398411" y="674806"/>
                  </a:lnTo>
                  <a:lnTo>
                    <a:pt x="398411" y="675332"/>
                  </a:lnTo>
                  <a:lnTo>
                    <a:pt x="419429" y="670077"/>
                  </a:lnTo>
                  <a:lnTo>
                    <a:pt x="424683" y="671128"/>
                  </a:lnTo>
                  <a:cubicBezTo>
                    <a:pt x="477753" y="706858"/>
                    <a:pt x="536077" y="722621"/>
                    <a:pt x="598079" y="717367"/>
                  </a:cubicBezTo>
                  <a:lnTo>
                    <a:pt x="621724" y="714214"/>
                  </a:lnTo>
                  <a:lnTo>
                    <a:pt x="668488" y="696349"/>
                  </a:lnTo>
                  <a:close/>
                </a:path>
              </a:pathLst>
            </a:custGeom>
            <a:grpFill/>
            <a:ln w="5240"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583905A0-AC38-4346-9922-E59F6A68773E}"/>
                </a:ext>
              </a:extLst>
            </p:cNvPr>
            <p:cNvSpPr/>
            <p:nvPr/>
          </p:nvSpPr>
          <p:spPr>
            <a:xfrm>
              <a:off x="5332950" y="4314620"/>
              <a:ext cx="632182" cy="453406"/>
            </a:xfrm>
            <a:custGeom>
              <a:avLst/>
              <a:gdLst>
                <a:gd name="connsiteX0" fmla="*/ 202496 w 632182"/>
                <a:gd name="connsiteY0" fmla="*/ 11673 h 453406"/>
                <a:gd name="connsiteX1" fmla="*/ 264498 w 632182"/>
                <a:gd name="connsiteY1" fmla="*/ 75777 h 453406"/>
                <a:gd name="connsiteX2" fmla="*/ 396383 w 632182"/>
                <a:gd name="connsiteY2" fmla="*/ 86286 h 453406"/>
                <a:gd name="connsiteX3" fmla="*/ 515133 w 632182"/>
                <a:gd name="connsiteY3" fmla="*/ 290157 h 453406"/>
                <a:gd name="connsiteX4" fmla="*/ 236649 w 632182"/>
                <a:gd name="connsiteY4" fmla="*/ 366346 h 453406"/>
                <a:gd name="connsiteX5" fmla="*/ 117900 w 632182"/>
                <a:gd name="connsiteY5" fmla="*/ 162475 h 453406"/>
                <a:gd name="connsiteX6" fmla="*/ 44338 w 632182"/>
                <a:gd name="connsiteY6" fmla="*/ 106778 h 453406"/>
                <a:gd name="connsiteX7" fmla="*/ 22270 w 632182"/>
                <a:gd name="connsiteY7" fmla="*/ 298564 h 453406"/>
                <a:gd name="connsiteX8" fmla="*/ 430537 w 632182"/>
                <a:gd name="connsiteY8" fmla="*/ 441484 h 453406"/>
                <a:gd name="connsiteX9" fmla="*/ 610763 w 632182"/>
                <a:gd name="connsiteY9" fmla="*/ 154068 h 453406"/>
                <a:gd name="connsiteX10" fmla="*/ 202496 w 632182"/>
                <a:gd name="connsiteY10" fmla="*/ 11673 h 453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32182" h="453406">
                  <a:moveTo>
                    <a:pt x="202496" y="11673"/>
                  </a:moveTo>
                  <a:lnTo>
                    <a:pt x="264498" y="75777"/>
                  </a:lnTo>
                  <a:cubicBezTo>
                    <a:pt x="314940" y="63167"/>
                    <a:pt x="345941" y="70523"/>
                    <a:pt x="396383" y="86286"/>
                  </a:cubicBezTo>
                  <a:cubicBezTo>
                    <a:pt x="506201" y="121491"/>
                    <a:pt x="559270" y="212392"/>
                    <a:pt x="515133" y="290157"/>
                  </a:cubicBezTo>
                  <a:cubicBezTo>
                    <a:pt x="470996" y="367397"/>
                    <a:pt x="346467" y="401551"/>
                    <a:pt x="236649" y="366346"/>
                  </a:cubicBezTo>
                  <a:cubicBezTo>
                    <a:pt x="126832" y="331141"/>
                    <a:pt x="73763" y="240240"/>
                    <a:pt x="117900" y="162475"/>
                  </a:cubicBezTo>
                  <a:lnTo>
                    <a:pt x="44338" y="106778"/>
                  </a:lnTo>
                  <a:cubicBezTo>
                    <a:pt x="-15037" y="186120"/>
                    <a:pt x="-6630" y="244444"/>
                    <a:pt x="22270" y="298564"/>
                  </a:cubicBezTo>
                  <a:cubicBezTo>
                    <a:pt x="84797" y="417839"/>
                    <a:pt x="267650" y="481418"/>
                    <a:pt x="430537" y="441484"/>
                  </a:cubicBezTo>
                  <a:cubicBezTo>
                    <a:pt x="592898" y="401551"/>
                    <a:pt x="673816" y="272818"/>
                    <a:pt x="610763" y="154068"/>
                  </a:cubicBezTo>
                  <a:cubicBezTo>
                    <a:pt x="548236" y="35844"/>
                    <a:pt x="365382" y="-27735"/>
                    <a:pt x="202496" y="11673"/>
                  </a:cubicBezTo>
                  <a:close/>
                </a:path>
              </a:pathLst>
            </a:custGeom>
            <a:grpFill/>
            <a:ln w="5240"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B5D4311C-4953-4F2E-B5F8-C186C40121E0}"/>
                </a:ext>
              </a:extLst>
            </p:cNvPr>
            <p:cNvSpPr/>
            <p:nvPr/>
          </p:nvSpPr>
          <p:spPr>
            <a:xfrm>
              <a:off x="5468334" y="3549051"/>
              <a:ext cx="820430" cy="622379"/>
            </a:xfrm>
            <a:custGeom>
              <a:avLst/>
              <a:gdLst>
                <a:gd name="connsiteX0" fmla="*/ 785390 w 820430"/>
                <a:gd name="connsiteY0" fmla="*/ 185070 h 622379"/>
                <a:gd name="connsiteX1" fmla="*/ 244185 w 820430"/>
                <a:gd name="connsiteY1" fmla="*/ 26913 h 622379"/>
                <a:gd name="connsiteX2" fmla="*/ 35060 w 820430"/>
                <a:gd name="connsiteY2" fmla="*/ 437282 h 622379"/>
                <a:gd name="connsiteX3" fmla="*/ 143301 w 820430"/>
                <a:gd name="connsiteY3" fmla="*/ 372127 h 622379"/>
                <a:gd name="connsiteX4" fmla="*/ 146979 w 820430"/>
                <a:gd name="connsiteY4" fmla="*/ 241818 h 622379"/>
                <a:gd name="connsiteX5" fmla="*/ 501126 w 820430"/>
                <a:gd name="connsiteY5" fmla="*/ 112034 h 622379"/>
                <a:gd name="connsiteX6" fmla="*/ 671894 w 820430"/>
                <a:gd name="connsiteY6" fmla="*/ 380534 h 622379"/>
                <a:gd name="connsiteX7" fmla="*/ 317747 w 820430"/>
                <a:gd name="connsiteY7" fmla="*/ 510318 h 622379"/>
                <a:gd name="connsiteX8" fmla="*/ 225795 w 820430"/>
                <a:gd name="connsiteY8" fmla="*/ 585982 h 622379"/>
                <a:gd name="connsiteX9" fmla="*/ 575213 w 820430"/>
                <a:gd name="connsiteY9" fmla="*/ 594914 h 622379"/>
                <a:gd name="connsiteX10" fmla="*/ 785390 w 820430"/>
                <a:gd name="connsiteY10" fmla="*/ 185070 h 622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20430" h="622379">
                  <a:moveTo>
                    <a:pt x="785390" y="185070"/>
                  </a:moveTo>
                  <a:cubicBezTo>
                    <a:pt x="693963" y="27963"/>
                    <a:pt x="451209" y="-42971"/>
                    <a:pt x="244185" y="26913"/>
                  </a:cubicBezTo>
                  <a:cubicBezTo>
                    <a:pt x="37162" y="96271"/>
                    <a:pt x="-56367" y="280175"/>
                    <a:pt x="35060" y="437282"/>
                  </a:cubicBezTo>
                  <a:lnTo>
                    <a:pt x="143301" y="372127"/>
                  </a:lnTo>
                  <a:cubicBezTo>
                    <a:pt x="114927" y="323261"/>
                    <a:pt x="123860" y="292260"/>
                    <a:pt x="146979" y="241818"/>
                  </a:cubicBezTo>
                  <a:cubicBezTo>
                    <a:pt x="197947" y="132001"/>
                    <a:pt x="356104" y="73677"/>
                    <a:pt x="501126" y="112034"/>
                  </a:cubicBezTo>
                  <a:cubicBezTo>
                    <a:pt x="646148" y="150391"/>
                    <a:pt x="722862" y="270717"/>
                    <a:pt x="671894" y="380534"/>
                  </a:cubicBezTo>
                  <a:cubicBezTo>
                    <a:pt x="620926" y="490351"/>
                    <a:pt x="462769" y="548675"/>
                    <a:pt x="317747" y="510318"/>
                  </a:cubicBezTo>
                  <a:lnTo>
                    <a:pt x="225795" y="585982"/>
                  </a:lnTo>
                  <a:cubicBezTo>
                    <a:pt x="376071" y="639051"/>
                    <a:pt x="480634" y="626966"/>
                    <a:pt x="575213" y="594914"/>
                  </a:cubicBezTo>
                  <a:cubicBezTo>
                    <a:pt x="783288" y="526081"/>
                    <a:pt x="876816" y="342177"/>
                    <a:pt x="785390" y="185070"/>
                  </a:cubicBezTo>
                  <a:close/>
                </a:path>
              </a:pathLst>
            </a:custGeom>
            <a:grpFill/>
            <a:ln w="5240"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A26E82E6-0A3A-41E8-AAB8-7A3E7892621B}"/>
                </a:ext>
              </a:extLst>
            </p:cNvPr>
            <p:cNvSpPr/>
            <p:nvPr/>
          </p:nvSpPr>
          <p:spPr>
            <a:xfrm>
              <a:off x="4355718" y="4202861"/>
              <a:ext cx="819177" cy="623592"/>
            </a:xfrm>
            <a:custGeom>
              <a:avLst/>
              <a:gdLst>
                <a:gd name="connsiteX0" fmla="*/ 678982 w 819177"/>
                <a:gd name="connsiteY0" fmla="*/ 265302 h 623592"/>
                <a:gd name="connsiteX1" fmla="*/ 668999 w 819177"/>
                <a:gd name="connsiteY1" fmla="*/ 395611 h 623592"/>
                <a:gd name="connsiteX2" fmla="*/ 308546 w 819177"/>
                <a:gd name="connsiteY2" fmla="*/ 506479 h 623592"/>
                <a:gd name="connsiteX3" fmla="*/ 151965 w 819177"/>
                <a:gd name="connsiteY3" fmla="*/ 229046 h 623592"/>
                <a:gd name="connsiteX4" fmla="*/ 512418 w 819177"/>
                <a:gd name="connsiteY4" fmla="*/ 118178 h 623592"/>
                <a:gd name="connsiteX5" fmla="*/ 608048 w 819177"/>
                <a:gd name="connsiteY5" fmla="*/ 47244 h 623592"/>
                <a:gd name="connsiteX6" fmla="*/ 259680 w 819177"/>
                <a:gd name="connsiteY6" fmla="*/ 19921 h 623592"/>
                <a:gd name="connsiteX7" fmla="*/ 29012 w 819177"/>
                <a:gd name="connsiteY7" fmla="*/ 418730 h 623592"/>
                <a:gd name="connsiteX8" fmla="*/ 560233 w 819177"/>
                <a:gd name="connsiteY8" fmla="*/ 604736 h 623592"/>
                <a:gd name="connsiteX9" fmla="*/ 790376 w 819177"/>
                <a:gd name="connsiteY9" fmla="*/ 205927 h 623592"/>
                <a:gd name="connsiteX10" fmla="*/ 678982 w 819177"/>
                <a:gd name="connsiteY10" fmla="*/ 265302 h 623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19177" h="623592">
                  <a:moveTo>
                    <a:pt x="678982" y="265302"/>
                  </a:moveTo>
                  <a:cubicBezTo>
                    <a:pt x="704729" y="315744"/>
                    <a:pt x="694220" y="345694"/>
                    <a:pt x="668999" y="395611"/>
                  </a:cubicBezTo>
                  <a:cubicBezTo>
                    <a:pt x="612251" y="502801"/>
                    <a:pt x="451466" y="552718"/>
                    <a:pt x="308546" y="506479"/>
                  </a:cubicBezTo>
                  <a:cubicBezTo>
                    <a:pt x="165627" y="460240"/>
                    <a:pt x="95743" y="336762"/>
                    <a:pt x="151965" y="229046"/>
                  </a:cubicBezTo>
                  <a:cubicBezTo>
                    <a:pt x="208713" y="121856"/>
                    <a:pt x="369498" y="71939"/>
                    <a:pt x="512418" y="118178"/>
                  </a:cubicBezTo>
                  <a:lnTo>
                    <a:pt x="608048" y="47244"/>
                  </a:lnTo>
                  <a:cubicBezTo>
                    <a:pt x="460924" y="-13708"/>
                    <a:pt x="355836" y="-7402"/>
                    <a:pt x="259680" y="19921"/>
                  </a:cubicBezTo>
                  <a:cubicBezTo>
                    <a:pt x="48453" y="78245"/>
                    <a:pt x="-54533" y="256895"/>
                    <a:pt x="29012" y="418730"/>
                  </a:cubicBezTo>
                  <a:cubicBezTo>
                    <a:pt x="111506" y="580041"/>
                    <a:pt x="350582" y="663586"/>
                    <a:pt x="560233" y="604736"/>
                  </a:cubicBezTo>
                  <a:cubicBezTo>
                    <a:pt x="770934" y="546413"/>
                    <a:pt x="873395" y="367763"/>
                    <a:pt x="790376" y="205927"/>
                  </a:cubicBezTo>
                  <a:lnTo>
                    <a:pt x="678982" y="265302"/>
                  </a:lnTo>
                  <a:close/>
                </a:path>
              </a:pathLst>
            </a:custGeom>
            <a:grpFill/>
            <a:ln w="5240" cap="flat">
              <a:noFill/>
              <a:prstDash val="solid"/>
              <a:miter/>
            </a:ln>
          </p:spPr>
          <p:txBody>
            <a:bodyPr rtlCol="0" anchor="ctr"/>
            <a:lstStyle/>
            <a:p>
              <a:endParaRPr lang="en-US"/>
            </a:p>
          </p:txBody>
        </p:sp>
      </p:grpSp>
      <p:sp>
        <p:nvSpPr>
          <p:cNvPr id="34" name="Rectangle 7">
            <a:extLst>
              <a:ext uri="{FF2B5EF4-FFF2-40B4-BE49-F238E27FC236}">
                <a16:creationId xmlns:a16="http://schemas.microsoft.com/office/drawing/2014/main" id="{9F6E7F17-F453-481C-8D23-5748C0D752B6}"/>
              </a:ext>
            </a:extLst>
          </p:cNvPr>
          <p:cNvSpPr/>
          <p:nvPr/>
        </p:nvSpPr>
        <p:spPr>
          <a:xfrm>
            <a:off x="7162547" y="3844748"/>
            <a:ext cx="283580" cy="283580"/>
          </a:xfrm>
          <a:custGeom>
            <a:avLst/>
            <a:gdLst/>
            <a:ahLst/>
            <a:cxnLst/>
            <a:rect l="l" t="t" r="r" b="b"/>
            <a:pathLst>
              <a:path w="3240000" h="3240000">
                <a:moveTo>
                  <a:pt x="401869" y="2055482"/>
                </a:moveTo>
                <a:lnTo>
                  <a:pt x="869869" y="2055482"/>
                </a:lnTo>
                <a:lnTo>
                  <a:pt x="869869" y="2919482"/>
                </a:lnTo>
                <a:lnTo>
                  <a:pt x="401869" y="2919482"/>
                </a:lnTo>
                <a:close/>
                <a:moveTo>
                  <a:pt x="1121949" y="1695482"/>
                </a:moveTo>
                <a:lnTo>
                  <a:pt x="1589949" y="1695482"/>
                </a:lnTo>
                <a:lnTo>
                  <a:pt x="1589949" y="2919482"/>
                </a:lnTo>
                <a:lnTo>
                  <a:pt x="1121949" y="2919482"/>
                </a:lnTo>
                <a:close/>
                <a:moveTo>
                  <a:pt x="1842029" y="1335482"/>
                </a:moveTo>
                <a:lnTo>
                  <a:pt x="2310029" y="1335482"/>
                </a:lnTo>
                <a:lnTo>
                  <a:pt x="2310029" y="2919482"/>
                </a:lnTo>
                <a:lnTo>
                  <a:pt x="1842029" y="2919482"/>
                </a:lnTo>
                <a:close/>
                <a:moveTo>
                  <a:pt x="2562109" y="975482"/>
                </a:moveTo>
                <a:lnTo>
                  <a:pt x="3030109" y="975482"/>
                </a:lnTo>
                <a:lnTo>
                  <a:pt x="3030109" y="2919482"/>
                </a:lnTo>
                <a:lnTo>
                  <a:pt x="2562109" y="2919482"/>
                </a:lnTo>
                <a:close/>
                <a:moveTo>
                  <a:pt x="2321888" y="224805"/>
                </a:moveTo>
                <a:lnTo>
                  <a:pt x="2880631" y="247420"/>
                </a:lnTo>
                <a:lnTo>
                  <a:pt x="2620844" y="742612"/>
                </a:lnTo>
                <a:lnTo>
                  <a:pt x="2546105" y="613161"/>
                </a:lnTo>
                <a:lnTo>
                  <a:pt x="541555" y="1770488"/>
                </a:lnTo>
                <a:lnTo>
                  <a:pt x="392077" y="1511585"/>
                </a:lnTo>
                <a:lnTo>
                  <a:pt x="2396627" y="354257"/>
                </a:lnTo>
                <a:close/>
                <a:moveTo>
                  <a:pt x="0" y="0"/>
                </a:moveTo>
                <a:lnTo>
                  <a:pt x="180000" y="0"/>
                </a:lnTo>
                <a:lnTo>
                  <a:pt x="180000" y="3059999"/>
                </a:lnTo>
                <a:lnTo>
                  <a:pt x="3240000" y="3059999"/>
                </a:lnTo>
                <a:lnTo>
                  <a:pt x="3240000" y="3239999"/>
                </a:lnTo>
                <a:lnTo>
                  <a:pt x="180000" y="3239999"/>
                </a:lnTo>
                <a:lnTo>
                  <a:pt x="180000" y="3240000"/>
                </a:lnTo>
                <a:lnTo>
                  <a:pt x="0" y="3240000"/>
                </a:lnTo>
                <a:lnTo>
                  <a:pt x="0" y="3239999"/>
                </a:lnTo>
                <a:lnTo>
                  <a:pt x="0" y="3059999"/>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pic>
        <p:nvPicPr>
          <p:cNvPr id="35" name="גרפיקה 34" descr="טלפון חכם">
            <a:extLst>
              <a:ext uri="{FF2B5EF4-FFF2-40B4-BE49-F238E27FC236}">
                <a16:creationId xmlns:a16="http://schemas.microsoft.com/office/drawing/2014/main" id="{044C2A9D-8A0B-4AEA-8B01-949408E1FC9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057028" y="4497013"/>
            <a:ext cx="413707" cy="413707"/>
          </a:xfrm>
          <a:prstGeom prst="rect">
            <a:avLst/>
          </a:prstGeom>
        </p:spPr>
      </p:pic>
      <p:sp>
        <p:nvSpPr>
          <p:cNvPr id="27" name="מלבן: פינות מעוגלות 26">
            <a:extLst>
              <a:ext uri="{FF2B5EF4-FFF2-40B4-BE49-F238E27FC236}">
                <a16:creationId xmlns:a16="http://schemas.microsoft.com/office/drawing/2014/main" id="{E15EE081-DD6D-458B-A139-9786DFB13152}"/>
              </a:ext>
            </a:extLst>
          </p:cNvPr>
          <p:cNvSpPr/>
          <p:nvPr/>
        </p:nvSpPr>
        <p:spPr>
          <a:xfrm>
            <a:off x="1341213" y="1295400"/>
            <a:ext cx="2738140" cy="5046133"/>
          </a:xfrm>
          <a:prstGeom prst="roundRect">
            <a:avLst/>
          </a:prstGeom>
          <a:noFill/>
          <a:ln w="762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Tree>
    <p:extLst>
      <p:ext uri="{BB962C8B-B14F-4D97-AF65-F5344CB8AC3E}">
        <p14:creationId xmlns:p14="http://schemas.microsoft.com/office/powerpoint/2010/main" val="2775199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10" presetClass="entr" presetSubtype="0" fill="hold"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500"/>
                                        <p:tgtEl>
                                          <p:spTgt spid="3"/>
                                        </p:tgtEl>
                                      </p:cBhvr>
                                    </p:animEffect>
                                  </p:childTnLst>
                                </p:cTn>
                              </p:par>
                              <p:par>
                                <p:cTn id="24" presetID="10" presetClass="entr" presetSubtype="0" fill="hold" nodeType="with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fade">
                                      <p:cBhvr>
                                        <p:cTn id="26" dur="500"/>
                                        <p:tgtEl>
                                          <p:spTgt spid="15"/>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500"/>
                                        <p:tgtEl>
                                          <p:spTgt spid="12"/>
                                        </p:tgtEl>
                                      </p:cBhvr>
                                    </p:animEffect>
                                  </p:childTnLst>
                                </p:cTn>
                              </p:par>
                              <p:par>
                                <p:cTn id="32" presetID="10" presetClass="entr" presetSubtype="0" fill="hold" nodeType="with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500"/>
                                        <p:tgtEl>
                                          <p:spTgt spid="16"/>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27"/>
                                        </p:tgtEl>
                                        <p:attrNameLst>
                                          <p:attrName>style.visibility</p:attrName>
                                        </p:attrNameLst>
                                      </p:cBhvr>
                                      <p:to>
                                        <p:strVal val="visible"/>
                                      </p:to>
                                    </p:set>
                                    <p:animEffect transition="in" filter="fade">
                                      <p:cBhvr>
                                        <p:cTn id="39"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 name="Group 60">
            <a:extLst>
              <a:ext uri="{FF2B5EF4-FFF2-40B4-BE49-F238E27FC236}">
                <a16:creationId xmlns:a16="http://schemas.microsoft.com/office/drawing/2014/main" id="{AE703F6D-024A-464F-B5AE-E8546FB2DA7B}"/>
              </a:ext>
            </a:extLst>
          </p:cNvPr>
          <p:cNvGrpSpPr/>
          <p:nvPr/>
        </p:nvGrpSpPr>
        <p:grpSpPr>
          <a:xfrm>
            <a:off x="1522304" y="2815313"/>
            <a:ext cx="3104566" cy="684653"/>
            <a:chOff x="1522304" y="1737589"/>
            <a:chExt cx="3933092" cy="684653"/>
          </a:xfrm>
        </p:grpSpPr>
        <p:grpSp>
          <p:nvGrpSpPr>
            <p:cNvPr id="62" name="Group 61">
              <a:extLst>
                <a:ext uri="{FF2B5EF4-FFF2-40B4-BE49-F238E27FC236}">
                  <a16:creationId xmlns:a16="http://schemas.microsoft.com/office/drawing/2014/main" id="{75F6D841-32ED-49A6-AB6E-01E24CC6EA31}"/>
                </a:ext>
              </a:extLst>
            </p:cNvPr>
            <p:cNvGrpSpPr/>
            <p:nvPr/>
          </p:nvGrpSpPr>
          <p:grpSpPr>
            <a:xfrm>
              <a:off x="1522304" y="1737589"/>
              <a:ext cx="3933092" cy="684653"/>
              <a:chOff x="1985513" y="4307149"/>
              <a:chExt cx="2380861" cy="684653"/>
            </a:xfrm>
          </p:grpSpPr>
          <p:sp>
            <p:nvSpPr>
              <p:cNvPr id="64" name="TextBox 63">
                <a:extLst>
                  <a:ext uri="{FF2B5EF4-FFF2-40B4-BE49-F238E27FC236}">
                    <a16:creationId xmlns:a16="http://schemas.microsoft.com/office/drawing/2014/main" id="{E432EA73-A96E-476F-A4E9-94C66BF30B02}"/>
                  </a:ext>
                </a:extLst>
              </p:cNvPr>
              <p:cNvSpPr txBox="1"/>
              <p:nvPr/>
            </p:nvSpPr>
            <p:spPr>
              <a:xfrm>
                <a:off x="2004348" y="4714803"/>
                <a:ext cx="2346637" cy="276999"/>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OpenCV package</a:t>
                </a:r>
              </a:p>
            </p:txBody>
          </p:sp>
          <p:sp>
            <p:nvSpPr>
              <p:cNvPr id="65" name="TextBox 64">
                <a:extLst>
                  <a:ext uri="{FF2B5EF4-FFF2-40B4-BE49-F238E27FC236}">
                    <a16:creationId xmlns:a16="http://schemas.microsoft.com/office/drawing/2014/main" id="{40BDAE1C-E3C0-4610-94B5-FEF271FC04B6}"/>
                  </a:ext>
                </a:extLst>
              </p:cNvPr>
              <p:cNvSpPr txBox="1"/>
              <p:nvPr/>
            </p:nvSpPr>
            <p:spPr>
              <a:xfrm>
                <a:off x="1985513" y="4307149"/>
                <a:ext cx="2380861" cy="338554"/>
              </a:xfrm>
              <a:prstGeom prst="rect">
                <a:avLst/>
              </a:prstGeom>
              <a:noFill/>
            </p:spPr>
            <p:txBody>
              <a:bodyPr wrap="square" rtlCol="0">
                <a:spAutoFit/>
              </a:bodyPr>
              <a:lstStyle/>
              <a:p>
                <a:r>
                  <a:rPr lang="en-US" altLang="ko-KR" sz="1600" dirty="0">
                    <a:solidFill>
                      <a:schemeClr val="accent2"/>
                    </a:solidFill>
                    <a:ea typeface="FZShuTi" pitchFamily="2" charset="-122"/>
                    <a:cs typeface="Arial" pitchFamily="34" charset="0"/>
                  </a:rPr>
                  <a:t>Face Detection</a:t>
                </a:r>
                <a:endParaRPr lang="ko-KR" altLang="en-US" sz="1600" dirty="0">
                  <a:solidFill>
                    <a:schemeClr val="accent2"/>
                  </a:solidFill>
                  <a:cs typeface="Arial" pitchFamily="34" charset="0"/>
                </a:endParaRPr>
              </a:p>
            </p:txBody>
          </p:sp>
        </p:grpSp>
        <p:cxnSp>
          <p:nvCxnSpPr>
            <p:cNvPr id="63" name="Straight Connector 62">
              <a:extLst>
                <a:ext uri="{FF2B5EF4-FFF2-40B4-BE49-F238E27FC236}">
                  <a16:creationId xmlns:a16="http://schemas.microsoft.com/office/drawing/2014/main" id="{74DCA360-E548-4E31-B7C1-962B758C23E3}"/>
                </a:ext>
              </a:extLst>
            </p:cNvPr>
            <p:cNvCxnSpPr>
              <a:cxnSpLocks/>
            </p:cNvCxnSpPr>
            <p:nvPr/>
          </p:nvCxnSpPr>
          <p:spPr>
            <a:xfrm flipV="1">
              <a:off x="1522304" y="2085349"/>
              <a:ext cx="3907670" cy="37512"/>
            </a:xfrm>
            <a:prstGeom prst="line">
              <a:avLst/>
            </a:prstGeom>
            <a:ln w="19050">
              <a:solidFill>
                <a:schemeClr val="accent2"/>
              </a:solidFill>
              <a:prstDash val="sysDash"/>
              <a:headEnd type="oval"/>
              <a:tailEnd type="oval"/>
            </a:ln>
          </p:spPr>
          <p:style>
            <a:lnRef idx="1">
              <a:schemeClr val="accent1"/>
            </a:lnRef>
            <a:fillRef idx="0">
              <a:schemeClr val="accent1"/>
            </a:fillRef>
            <a:effectRef idx="0">
              <a:schemeClr val="accent1"/>
            </a:effectRef>
            <a:fontRef idx="minor">
              <a:schemeClr val="tx1"/>
            </a:fontRef>
          </p:style>
        </p:cxnSp>
      </p:grpSp>
      <p:grpSp>
        <p:nvGrpSpPr>
          <p:cNvPr id="66" name="Group 65">
            <a:extLst>
              <a:ext uri="{FF2B5EF4-FFF2-40B4-BE49-F238E27FC236}">
                <a16:creationId xmlns:a16="http://schemas.microsoft.com/office/drawing/2014/main" id="{4FD5C51A-FED1-48F2-A476-B7A44582391E}"/>
              </a:ext>
            </a:extLst>
          </p:cNvPr>
          <p:cNvGrpSpPr/>
          <p:nvPr/>
        </p:nvGrpSpPr>
        <p:grpSpPr>
          <a:xfrm>
            <a:off x="1522304" y="3853483"/>
            <a:ext cx="2985688" cy="684653"/>
            <a:chOff x="1522304" y="1737589"/>
            <a:chExt cx="3933092" cy="684653"/>
          </a:xfrm>
        </p:grpSpPr>
        <p:grpSp>
          <p:nvGrpSpPr>
            <p:cNvPr id="67" name="Group 66">
              <a:extLst>
                <a:ext uri="{FF2B5EF4-FFF2-40B4-BE49-F238E27FC236}">
                  <a16:creationId xmlns:a16="http://schemas.microsoft.com/office/drawing/2014/main" id="{BE87165D-FE92-4EB9-BA5E-D1245BD01377}"/>
                </a:ext>
              </a:extLst>
            </p:cNvPr>
            <p:cNvGrpSpPr/>
            <p:nvPr/>
          </p:nvGrpSpPr>
          <p:grpSpPr>
            <a:xfrm>
              <a:off x="1522304" y="1737589"/>
              <a:ext cx="3933092" cy="684653"/>
              <a:chOff x="1985513" y="4307149"/>
              <a:chExt cx="2380861" cy="684653"/>
            </a:xfrm>
          </p:grpSpPr>
          <p:sp>
            <p:nvSpPr>
              <p:cNvPr id="69" name="TextBox 68">
                <a:extLst>
                  <a:ext uri="{FF2B5EF4-FFF2-40B4-BE49-F238E27FC236}">
                    <a16:creationId xmlns:a16="http://schemas.microsoft.com/office/drawing/2014/main" id="{466FF020-6CE9-41B2-B88C-8321D9F49C4A}"/>
                  </a:ext>
                </a:extLst>
              </p:cNvPr>
              <p:cNvSpPr txBox="1"/>
              <p:nvPr/>
            </p:nvSpPr>
            <p:spPr>
              <a:xfrm>
                <a:off x="2004348" y="4714803"/>
                <a:ext cx="2346637" cy="276999"/>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Front Tracking</a:t>
                </a:r>
              </a:p>
            </p:txBody>
          </p:sp>
          <p:sp>
            <p:nvSpPr>
              <p:cNvPr id="70" name="TextBox 69">
                <a:extLst>
                  <a:ext uri="{FF2B5EF4-FFF2-40B4-BE49-F238E27FC236}">
                    <a16:creationId xmlns:a16="http://schemas.microsoft.com/office/drawing/2014/main" id="{F776E0FB-5FB0-40C1-936B-C4C9A230CDAD}"/>
                  </a:ext>
                </a:extLst>
              </p:cNvPr>
              <p:cNvSpPr txBox="1"/>
              <p:nvPr/>
            </p:nvSpPr>
            <p:spPr>
              <a:xfrm>
                <a:off x="1985513" y="4307149"/>
                <a:ext cx="2380861" cy="338554"/>
              </a:xfrm>
              <a:prstGeom prst="rect">
                <a:avLst/>
              </a:prstGeom>
              <a:noFill/>
            </p:spPr>
            <p:txBody>
              <a:bodyPr wrap="square" rtlCol="0">
                <a:spAutoFit/>
              </a:bodyPr>
              <a:lstStyle/>
              <a:p>
                <a:r>
                  <a:rPr lang="en-US" altLang="ko-KR" sz="1600" dirty="0">
                    <a:solidFill>
                      <a:schemeClr val="accent3"/>
                    </a:solidFill>
                    <a:ea typeface="FZShuTi" pitchFamily="2" charset="-122"/>
                    <a:cs typeface="Arial" pitchFamily="34" charset="0"/>
                  </a:rPr>
                  <a:t>Tracking</a:t>
                </a:r>
                <a:endParaRPr lang="ko-KR" altLang="en-US" sz="1600" dirty="0">
                  <a:solidFill>
                    <a:schemeClr val="accent3"/>
                  </a:solidFill>
                  <a:cs typeface="Arial" pitchFamily="34" charset="0"/>
                </a:endParaRPr>
              </a:p>
            </p:txBody>
          </p:sp>
        </p:grpSp>
        <p:cxnSp>
          <p:nvCxnSpPr>
            <p:cNvPr id="68" name="Straight Connector 67">
              <a:extLst>
                <a:ext uri="{FF2B5EF4-FFF2-40B4-BE49-F238E27FC236}">
                  <a16:creationId xmlns:a16="http://schemas.microsoft.com/office/drawing/2014/main" id="{221DB8E0-D64D-4877-B056-26E8C0559DF9}"/>
                </a:ext>
              </a:extLst>
            </p:cNvPr>
            <p:cNvCxnSpPr>
              <a:cxnSpLocks/>
            </p:cNvCxnSpPr>
            <p:nvPr/>
          </p:nvCxnSpPr>
          <p:spPr>
            <a:xfrm flipV="1">
              <a:off x="1522304" y="2085349"/>
              <a:ext cx="3907670" cy="37512"/>
            </a:xfrm>
            <a:prstGeom prst="line">
              <a:avLst/>
            </a:prstGeom>
            <a:ln w="19050">
              <a:solidFill>
                <a:schemeClr val="accent3"/>
              </a:solidFill>
              <a:prstDash val="sysDash"/>
              <a:headEnd type="oval"/>
              <a:tailEnd type="oval"/>
            </a:ln>
          </p:spPr>
          <p:style>
            <a:lnRef idx="1">
              <a:schemeClr val="accent1"/>
            </a:lnRef>
            <a:fillRef idx="0">
              <a:schemeClr val="accent1"/>
            </a:fillRef>
            <a:effectRef idx="0">
              <a:schemeClr val="accent1"/>
            </a:effectRef>
            <a:fontRef idx="minor">
              <a:schemeClr val="tx1"/>
            </a:fontRef>
          </p:style>
        </p:cxnSp>
      </p:grpSp>
      <p:grpSp>
        <p:nvGrpSpPr>
          <p:cNvPr id="71" name="Group 70">
            <a:extLst>
              <a:ext uri="{FF2B5EF4-FFF2-40B4-BE49-F238E27FC236}">
                <a16:creationId xmlns:a16="http://schemas.microsoft.com/office/drawing/2014/main" id="{517C47B9-F413-4B82-A8CB-14B5452D25CB}"/>
              </a:ext>
            </a:extLst>
          </p:cNvPr>
          <p:cNvGrpSpPr/>
          <p:nvPr/>
        </p:nvGrpSpPr>
        <p:grpSpPr>
          <a:xfrm>
            <a:off x="1522303" y="4907275"/>
            <a:ext cx="3084499" cy="684653"/>
            <a:chOff x="1522304" y="1737589"/>
            <a:chExt cx="3933092" cy="684653"/>
          </a:xfrm>
        </p:grpSpPr>
        <p:grpSp>
          <p:nvGrpSpPr>
            <p:cNvPr id="72" name="Group 71">
              <a:extLst>
                <a:ext uri="{FF2B5EF4-FFF2-40B4-BE49-F238E27FC236}">
                  <a16:creationId xmlns:a16="http://schemas.microsoft.com/office/drawing/2014/main" id="{A0C0BDDC-7E57-4C8F-ACFF-F9FE78F65CDD}"/>
                </a:ext>
              </a:extLst>
            </p:cNvPr>
            <p:cNvGrpSpPr/>
            <p:nvPr/>
          </p:nvGrpSpPr>
          <p:grpSpPr>
            <a:xfrm>
              <a:off x="1522304" y="1737589"/>
              <a:ext cx="3933092" cy="684653"/>
              <a:chOff x="1985513" y="4307149"/>
              <a:chExt cx="2380861" cy="684653"/>
            </a:xfrm>
          </p:grpSpPr>
          <p:sp>
            <p:nvSpPr>
              <p:cNvPr id="74" name="TextBox 73">
                <a:extLst>
                  <a:ext uri="{FF2B5EF4-FFF2-40B4-BE49-F238E27FC236}">
                    <a16:creationId xmlns:a16="http://schemas.microsoft.com/office/drawing/2014/main" id="{FB0C6821-90FD-434E-A5BD-7813DF98C2B4}"/>
                  </a:ext>
                </a:extLst>
              </p:cNvPr>
              <p:cNvSpPr txBox="1"/>
              <p:nvPr/>
            </p:nvSpPr>
            <p:spPr>
              <a:xfrm>
                <a:off x="2004348" y="4714803"/>
                <a:ext cx="2346637" cy="276999"/>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Waiting for steadiness </a:t>
                </a:r>
              </a:p>
            </p:txBody>
          </p:sp>
          <p:sp>
            <p:nvSpPr>
              <p:cNvPr id="75" name="TextBox 74">
                <a:extLst>
                  <a:ext uri="{FF2B5EF4-FFF2-40B4-BE49-F238E27FC236}">
                    <a16:creationId xmlns:a16="http://schemas.microsoft.com/office/drawing/2014/main" id="{C5E95B2F-6BD4-42FD-9A84-1C37C420A4F3}"/>
                  </a:ext>
                </a:extLst>
              </p:cNvPr>
              <p:cNvSpPr txBox="1"/>
              <p:nvPr/>
            </p:nvSpPr>
            <p:spPr>
              <a:xfrm>
                <a:off x="1985513" y="4307149"/>
                <a:ext cx="2380861" cy="338554"/>
              </a:xfrm>
              <a:prstGeom prst="rect">
                <a:avLst/>
              </a:prstGeom>
              <a:noFill/>
            </p:spPr>
            <p:txBody>
              <a:bodyPr wrap="square" rtlCol="0">
                <a:spAutoFit/>
              </a:bodyPr>
              <a:lstStyle/>
              <a:p>
                <a:r>
                  <a:rPr lang="en-US" altLang="ko-KR" sz="1600" dirty="0">
                    <a:solidFill>
                      <a:schemeClr val="accent4"/>
                    </a:solidFill>
                    <a:ea typeface="FZShuTi" pitchFamily="2" charset="-122"/>
                    <a:cs typeface="Arial" pitchFamily="34" charset="0"/>
                  </a:rPr>
                  <a:t>Identification</a:t>
                </a:r>
                <a:endParaRPr lang="ko-KR" altLang="en-US" sz="1600" dirty="0">
                  <a:solidFill>
                    <a:schemeClr val="accent4"/>
                  </a:solidFill>
                  <a:cs typeface="Arial" pitchFamily="34" charset="0"/>
                </a:endParaRPr>
              </a:p>
            </p:txBody>
          </p:sp>
        </p:grpSp>
        <p:cxnSp>
          <p:nvCxnSpPr>
            <p:cNvPr id="73" name="Straight Connector 72">
              <a:extLst>
                <a:ext uri="{FF2B5EF4-FFF2-40B4-BE49-F238E27FC236}">
                  <a16:creationId xmlns:a16="http://schemas.microsoft.com/office/drawing/2014/main" id="{2039B4D6-857A-4E28-913F-EB9AA2BB0154}"/>
                </a:ext>
              </a:extLst>
            </p:cNvPr>
            <p:cNvCxnSpPr>
              <a:cxnSpLocks/>
            </p:cNvCxnSpPr>
            <p:nvPr/>
          </p:nvCxnSpPr>
          <p:spPr>
            <a:xfrm flipV="1">
              <a:off x="1522304" y="2085349"/>
              <a:ext cx="3907670" cy="37512"/>
            </a:xfrm>
            <a:prstGeom prst="line">
              <a:avLst/>
            </a:prstGeom>
            <a:ln w="19050">
              <a:solidFill>
                <a:schemeClr val="accent4"/>
              </a:solidFill>
              <a:prstDash val="sysDash"/>
              <a:headEnd type="oval"/>
              <a:tailEnd type="oval"/>
            </a:ln>
          </p:spPr>
          <p:style>
            <a:lnRef idx="1">
              <a:schemeClr val="accent1"/>
            </a:lnRef>
            <a:fillRef idx="0">
              <a:schemeClr val="accent1"/>
            </a:fillRef>
            <a:effectRef idx="0">
              <a:schemeClr val="accent1"/>
            </a:effectRef>
            <a:fontRef idx="minor">
              <a:schemeClr val="tx1"/>
            </a:fontRef>
          </p:style>
        </p:cxnSp>
      </p:grpSp>
      <p:sp>
        <p:nvSpPr>
          <p:cNvPr id="15" name="Freeform: Shape 14">
            <a:extLst>
              <a:ext uri="{FF2B5EF4-FFF2-40B4-BE49-F238E27FC236}">
                <a16:creationId xmlns:a16="http://schemas.microsoft.com/office/drawing/2014/main" id="{38BF9F99-BDCC-4FE7-AA93-8176F69365D2}"/>
              </a:ext>
            </a:extLst>
          </p:cNvPr>
          <p:cNvSpPr>
            <a:spLocks/>
          </p:cNvSpPr>
          <p:nvPr/>
        </p:nvSpPr>
        <p:spPr bwMode="auto">
          <a:xfrm>
            <a:off x="0" y="5745389"/>
            <a:ext cx="5921925" cy="1121663"/>
          </a:xfrm>
          <a:custGeom>
            <a:avLst/>
            <a:gdLst>
              <a:gd name="connsiteX0" fmla="*/ 1649375 w 8882887"/>
              <a:gd name="connsiteY0" fmla="*/ 0 h 1682495"/>
              <a:gd name="connsiteX1" fmla="*/ 1652414 w 8882887"/>
              <a:gd name="connsiteY1" fmla="*/ 369665 h 1682495"/>
              <a:gd name="connsiteX2" fmla="*/ 1710174 w 8882887"/>
              <a:gd name="connsiteY2" fmla="*/ 489644 h 1682495"/>
              <a:gd name="connsiteX3" fmla="*/ 1713215 w 8882887"/>
              <a:gd name="connsiteY3" fmla="*/ 489644 h 1682495"/>
              <a:gd name="connsiteX4" fmla="*/ 1734495 w 8882887"/>
              <a:gd name="connsiteY4" fmla="*/ 489644 h 1682495"/>
              <a:gd name="connsiteX5" fmla="*/ 1734495 w 8882887"/>
              <a:gd name="connsiteY5" fmla="*/ 525312 h 1682495"/>
              <a:gd name="connsiteX6" fmla="*/ 1735256 w 8882887"/>
              <a:gd name="connsiteY6" fmla="*/ 526529 h 1682495"/>
              <a:gd name="connsiteX7" fmla="*/ 1740575 w 8882887"/>
              <a:gd name="connsiteY7" fmla="*/ 535041 h 1682495"/>
              <a:gd name="connsiteX8" fmla="*/ 1740575 w 8882887"/>
              <a:gd name="connsiteY8" fmla="*/ 706902 h 1682495"/>
              <a:gd name="connsiteX9" fmla="*/ 1743995 w 8882887"/>
              <a:gd name="connsiteY9" fmla="*/ 706902 h 1682495"/>
              <a:gd name="connsiteX10" fmla="*/ 1767936 w 8882887"/>
              <a:gd name="connsiteY10" fmla="*/ 706902 h 1682495"/>
              <a:gd name="connsiteX11" fmla="*/ 1767936 w 8882887"/>
              <a:gd name="connsiteY11" fmla="*/ 917675 h 1682495"/>
              <a:gd name="connsiteX12" fmla="*/ 1770216 w 8882887"/>
              <a:gd name="connsiteY12" fmla="*/ 917270 h 1682495"/>
              <a:gd name="connsiteX13" fmla="*/ 1786176 w 8882887"/>
              <a:gd name="connsiteY13" fmla="*/ 914433 h 1682495"/>
              <a:gd name="connsiteX14" fmla="*/ 1783136 w 8882887"/>
              <a:gd name="connsiteY14" fmla="*/ 1047381 h 1682495"/>
              <a:gd name="connsiteX15" fmla="*/ 1785416 w 8882887"/>
              <a:gd name="connsiteY15" fmla="*/ 1047788 h 1682495"/>
              <a:gd name="connsiteX16" fmla="*/ 1801376 w 8882887"/>
              <a:gd name="connsiteY16" fmla="*/ 1050624 h 1682495"/>
              <a:gd name="connsiteX17" fmla="*/ 1801755 w 8882887"/>
              <a:gd name="connsiteY17" fmla="*/ 1051841 h 1682495"/>
              <a:gd name="connsiteX18" fmla="*/ 1804416 w 8882887"/>
              <a:gd name="connsiteY18" fmla="*/ 1060353 h 1682495"/>
              <a:gd name="connsiteX19" fmla="*/ 1805556 w 8882887"/>
              <a:gd name="connsiteY19" fmla="*/ 1056705 h 1682495"/>
              <a:gd name="connsiteX20" fmla="*/ 1813536 w 8882887"/>
              <a:gd name="connsiteY20" fmla="*/ 1031169 h 1682495"/>
              <a:gd name="connsiteX21" fmla="*/ 1816196 w 8882887"/>
              <a:gd name="connsiteY21" fmla="*/ 1031169 h 1682495"/>
              <a:gd name="connsiteX22" fmla="*/ 1834817 w 8882887"/>
              <a:gd name="connsiteY22" fmla="*/ 1031169 h 1682495"/>
              <a:gd name="connsiteX23" fmla="*/ 1834817 w 8882887"/>
              <a:gd name="connsiteY23" fmla="*/ 1079808 h 1682495"/>
              <a:gd name="connsiteX24" fmla="*/ 1836336 w 8882887"/>
              <a:gd name="connsiteY24" fmla="*/ 1080620 h 1682495"/>
              <a:gd name="connsiteX25" fmla="*/ 1846977 w 8882887"/>
              <a:gd name="connsiteY25" fmla="*/ 1086294 h 1682495"/>
              <a:gd name="connsiteX26" fmla="*/ 1846977 w 8882887"/>
              <a:gd name="connsiteY26" fmla="*/ 1088321 h 1682495"/>
              <a:gd name="connsiteX27" fmla="*/ 1846977 w 8882887"/>
              <a:gd name="connsiteY27" fmla="*/ 1102508 h 1682495"/>
              <a:gd name="connsiteX28" fmla="*/ 1913858 w 8882887"/>
              <a:gd name="connsiteY28" fmla="*/ 1102508 h 1682495"/>
              <a:gd name="connsiteX29" fmla="*/ 1913858 w 8882887"/>
              <a:gd name="connsiteY29" fmla="*/ 1104129 h 1682495"/>
              <a:gd name="connsiteX30" fmla="*/ 1913858 w 8882887"/>
              <a:gd name="connsiteY30" fmla="*/ 1115478 h 1682495"/>
              <a:gd name="connsiteX31" fmla="*/ 1916897 w 8882887"/>
              <a:gd name="connsiteY31" fmla="*/ 1115478 h 1682495"/>
              <a:gd name="connsiteX32" fmla="*/ 1938177 w 8882887"/>
              <a:gd name="connsiteY32" fmla="*/ 1115478 h 1682495"/>
              <a:gd name="connsiteX33" fmla="*/ 1938177 w 8882887"/>
              <a:gd name="connsiteY33" fmla="*/ 1070081 h 1682495"/>
              <a:gd name="connsiteX34" fmla="*/ 2005058 w 8882887"/>
              <a:gd name="connsiteY34" fmla="*/ 1070081 h 1682495"/>
              <a:gd name="connsiteX35" fmla="*/ 2005058 w 8882887"/>
              <a:gd name="connsiteY35" fmla="*/ 1068054 h 1682495"/>
              <a:gd name="connsiteX36" fmla="*/ 2005058 w 8882887"/>
              <a:gd name="connsiteY36" fmla="*/ 1053867 h 1682495"/>
              <a:gd name="connsiteX37" fmla="*/ 2006579 w 8882887"/>
              <a:gd name="connsiteY37" fmla="*/ 1053867 h 1682495"/>
              <a:gd name="connsiteX38" fmla="*/ 2017218 w 8882887"/>
              <a:gd name="connsiteY38" fmla="*/ 1053867 h 1682495"/>
              <a:gd name="connsiteX39" fmla="*/ 2017218 w 8882887"/>
              <a:gd name="connsiteY39" fmla="*/ 1051031 h 1682495"/>
              <a:gd name="connsiteX40" fmla="*/ 2017218 w 8882887"/>
              <a:gd name="connsiteY40" fmla="*/ 1031169 h 1682495"/>
              <a:gd name="connsiteX41" fmla="*/ 2018358 w 8882887"/>
              <a:gd name="connsiteY41" fmla="*/ 1031169 h 1682495"/>
              <a:gd name="connsiteX42" fmla="*/ 2026338 w 8882887"/>
              <a:gd name="connsiteY42" fmla="*/ 1031169 h 1682495"/>
              <a:gd name="connsiteX43" fmla="*/ 2026338 w 8882887"/>
              <a:gd name="connsiteY43" fmla="*/ 1029548 h 1682495"/>
              <a:gd name="connsiteX44" fmla="*/ 2026338 w 8882887"/>
              <a:gd name="connsiteY44" fmla="*/ 1018197 h 1682495"/>
              <a:gd name="connsiteX45" fmla="*/ 2029379 w 8882887"/>
              <a:gd name="connsiteY45" fmla="*/ 1018197 h 1682495"/>
              <a:gd name="connsiteX46" fmla="*/ 2050659 w 8882887"/>
              <a:gd name="connsiteY46" fmla="*/ 1018197 h 1682495"/>
              <a:gd name="connsiteX47" fmla="*/ 2050659 w 8882887"/>
              <a:gd name="connsiteY47" fmla="*/ 1019819 h 1682495"/>
              <a:gd name="connsiteX48" fmla="*/ 2050659 w 8882887"/>
              <a:gd name="connsiteY48" fmla="*/ 1031169 h 1682495"/>
              <a:gd name="connsiteX49" fmla="*/ 2084099 w 8882887"/>
              <a:gd name="connsiteY49" fmla="*/ 1031169 h 1682495"/>
              <a:gd name="connsiteX50" fmla="*/ 2084099 w 8882887"/>
              <a:gd name="connsiteY50" fmla="*/ 1028331 h 1682495"/>
              <a:gd name="connsiteX51" fmla="*/ 2084099 w 8882887"/>
              <a:gd name="connsiteY51" fmla="*/ 1008470 h 1682495"/>
              <a:gd name="connsiteX52" fmla="*/ 2086760 w 8882887"/>
              <a:gd name="connsiteY52" fmla="*/ 1008470 h 1682495"/>
              <a:gd name="connsiteX53" fmla="*/ 2105379 w 8882887"/>
              <a:gd name="connsiteY53" fmla="*/ 1008470 h 1682495"/>
              <a:gd name="connsiteX54" fmla="*/ 2105379 w 8882887"/>
              <a:gd name="connsiteY54" fmla="*/ 1044140 h 1682495"/>
              <a:gd name="connsiteX55" fmla="*/ 2106900 w 8882887"/>
              <a:gd name="connsiteY55" fmla="*/ 1044140 h 1682495"/>
              <a:gd name="connsiteX56" fmla="*/ 2117540 w 8882887"/>
              <a:gd name="connsiteY56" fmla="*/ 1044140 h 1682495"/>
              <a:gd name="connsiteX57" fmla="*/ 2117540 w 8882887"/>
              <a:gd name="connsiteY57" fmla="*/ 1042518 h 1682495"/>
              <a:gd name="connsiteX58" fmla="*/ 2117540 w 8882887"/>
              <a:gd name="connsiteY58" fmla="*/ 1031169 h 1682495"/>
              <a:gd name="connsiteX59" fmla="*/ 2120199 w 8882887"/>
              <a:gd name="connsiteY59" fmla="*/ 1031169 h 1682495"/>
              <a:gd name="connsiteX60" fmla="*/ 2138820 w 8882887"/>
              <a:gd name="connsiteY60" fmla="*/ 1031169 h 1682495"/>
              <a:gd name="connsiteX61" fmla="*/ 2138820 w 8882887"/>
              <a:gd name="connsiteY61" fmla="*/ 1070081 h 1682495"/>
              <a:gd name="connsiteX62" fmla="*/ 2141861 w 8882887"/>
              <a:gd name="connsiteY62" fmla="*/ 1070081 h 1682495"/>
              <a:gd name="connsiteX63" fmla="*/ 2163140 w 8882887"/>
              <a:gd name="connsiteY63" fmla="*/ 1070081 h 1682495"/>
              <a:gd name="connsiteX64" fmla="*/ 2163140 w 8882887"/>
              <a:gd name="connsiteY64" fmla="*/ 1072512 h 1682495"/>
              <a:gd name="connsiteX65" fmla="*/ 2163140 w 8882887"/>
              <a:gd name="connsiteY65" fmla="*/ 1089537 h 1682495"/>
              <a:gd name="connsiteX66" fmla="*/ 2164280 w 8882887"/>
              <a:gd name="connsiteY66" fmla="*/ 1089537 h 1682495"/>
              <a:gd name="connsiteX67" fmla="*/ 2172261 w 8882887"/>
              <a:gd name="connsiteY67" fmla="*/ 1089537 h 1682495"/>
              <a:gd name="connsiteX68" fmla="*/ 2172261 w 8882887"/>
              <a:gd name="connsiteY68" fmla="*/ 1088321 h 1682495"/>
              <a:gd name="connsiteX69" fmla="*/ 2172261 w 8882887"/>
              <a:gd name="connsiteY69" fmla="*/ 1079808 h 1682495"/>
              <a:gd name="connsiteX70" fmla="*/ 2217861 w 8882887"/>
              <a:gd name="connsiteY70" fmla="*/ 1079808 h 1682495"/>
              <a:gd name="connsiteX71" fmla="*/ 2217861 w 8882887"/>
              <a:gd name="connsiteY71" fmla="*/ 1115478 h 1682495"/>
              <a:gd name="connsiteX72" fmla="*/ 2219381 w 8882887"/>
              <a:gd name="connsiteY72" fmla="*/ 1115478 h 1682495"/>
              <a:gd name="connsiteX73" fmla="*/ 2230022 w 8882887"/>
              <a:gd name="connsiteY73" fmla="*/ 1115478 h 1682495"/>
              <a:gd name="connsiteX74" fmla="*/ 2230022 w 8882887"/>
              <a:gd name="connsiteY74" fmla="*/ 1117100 h 1682495"/>
              <a:gd name="connsiteX75" fmla="*/ 2230022 w 8882887"/>
              <a:gd name="connsiteY75" fmla="*/ 1128449 h 1682495"/>
              <a:gd name="connsiteX76" fmla="*/ 2231162 w 8882887"/>
              <a:gd name="connsiteY76" fmla="*/ 1128449 h 1682495"/>
              <a:gd name="connsiteX77" fmla="*/ 2239142 w 8882887"/>
              <a:gd name="connsiteY77" fmla="*/ 1128449 h 1682495"/>
              <a:gd name="connsiteX78" fmla="*/ 2239142 w 8882887"/>
              <a:gd name="connsiteY78" fmla="*/ 1125206 h 1682495"/>
              <a:gd name="connsiteX79" fmla="*/ 2239142 w 8882887"/>
              <a:gd name="connsiteY79" fmla="*/ 1102508 h 1682495"/>
              <a:gd name="connsiteX80" fmla="*/ 2240661 w 8882887"/>
              <a:gd name="connsiteY80" fmla="*/ 1102508 h 1682495"/>
              <a:gd name="connsiteX81" fmla="*/ 2251302 w 8882887"/>
              <a:gd name="connsiteY81" fmla="*/ 1102508 h 1682495"/>
              <a:gd name="connsiteX82" fmla="*/ 2251302 w 8882887"/>
              <a:gd name="connsiteY82" fmla="*/ 1104129 h 1682495"/>
              <a:gd name="connsiteX83" fmla="*/ 2251302 w 8882887"/>
              <a:gd name="connsiteY83" fmla="*/ 1115478 h 1682495"/>
              <a:gd name="connsiteX84" fmla="*/ 2259282 w 8882887"/>
              <a:gd name="connsiteY84" fmla="*/ 1112489 h 1682495"/>
              <a:gd name="connsiteX85" fmla="*/ 2260422 w 8882887"/>
              <a:gd name="connsiteY85" fmla="*/ 1111019 h 1682495"/>
              <a:gd name="connsiteX86" fmla="*/ 2260422 w 8882887"/>
              <a:gd name="connsiteY86" fmla="*/ 1102508 h 1682495"/>
              <a:gd name="connsiteX87" fmla="*/ 2318183 w 8882887"/>
              <a:gd name="connsiteY87" fmla="*/ 1102508 h 1682495"/>
              <a:gd name="connsiteX88" fmla="*/ 2318183 w 8882887"/>
              <a:gd name="connsiteY88" fmla="*/ 1138176 h 1682495"/>
              <a:gd name="connsiteX89" fmla="*/ 2321222 w 8882887"/>
              <a:gd name="connsiteY89" fmla="*/ 1138176 h 1682495"/>
              <a:gd name="connsiteX90" fmla="*/ 2342502 w 8882887"/>
              <a:gd name="connsiteY90" fmla="*/ 1138176 h 1682495"/>
              <a:gd name="connsiteX91" fmla="*/ 2342502 w 8882887"/>
              <a:gd name="connsiteY91" fmla="*/ 1139798 h 1682495"/>
              <a:gd name="connsiteX92" fmla="*/ 2342502 w 8882887"/>
              <a:gd name="connsiteY92" fmla="*/ 1151147 h 1682495"/>
              <a:gd name="connsiteX93" fmla="*/ 2345163 w 8882887"/>
              <a:gd name="connsiteY93" fmla="*/ 1151147 h 1682495"/>
              <a:gd name="connsiteX94" fmla="*/ 2363783 w 8882887"/>
              <a:gd name="connsiteY94" fmla="*/ 1151147 h 1682495"/>
              <a:gd name="connsiteX95" fmla="*/ 2363783 w 8882887"/>
              <a:gd name="connsiteY95" fmla="*/ 1115478 h 1682495"/>
              <a:gd name="connsiteX96" fmla="*/ 2365302 w 8882887"/>
              <a:gd name="connsiteY96" fmla="*/ 1115478 h 1682495"/>
              <a:gd name="connsiteX97" fmla="*/ 2375943 w 8882887"/>
              <a:gd name="connsiteY97" fmla="*/ 1115478 h 1682495"/>
              <a:gd name="connsiteX98" fmla="*/ 2375943 w 8882887"/>
              <a:gd name="connsiteY98" fmla="*/ 1066838 h 1682495"/>
              <a:gd name="connsiteX99" fmla="*/ 2377463 w 8882887"/>
              <a:gd name="connsiteY99" fmla="*/ 1066838 h 1682495"/>
              <a:gd name="connsiteX100" fmla="*/ 2388104 w 8882887"/>
              <a:gd name="connsiteY100" fmla="*/ 1066838 h 1682495"/>
              <a:gd name="connsiteX101" fmla="*/ 2388104 w 8882887"/>
              <a:gd name="connsiteY101" fmla="*/ 1064001 h 1682495"/>
              <a:gd name="connsiteX102" fmla="*/ 2388104 w 8882887"/>
              <a:gd name="connsiteY102" fmla="*/ 1044140 h 1682495"/>
              <a:gd name="connsiteX103" fmla="*/ 2386203 w 8882887"/>
              <a:gd name="connsiteY103" fmla="*/ 1041707 h 1682495"/>
              <a:gd name="connsiteX104" fmla="*/ 2394183 w 8882887"/>
              <a:gd name="connsiteY104" fmla="*/ 1024683 h 1682495"/>
              <a:gd name="connsiteX105" fmla="*/ 2406344 w 8882887"/>
              <a:gd name="connsiteY105" fmla="*/ 1066838 h 1682495"/>
              <a:gd name="connsiteX106" fmla="*/ 2407484 w 8882887"/>
              <a:gd name="connsiteY106" fmla="*/ 1066838 h 1682495"/>
              <a:gd name="connsiteX107" fmla="*/ 2415464 w 8882887"/>
              <a:gd name="connsiteY107" fmla="*/ 1066838 h 1682495"/>
              <a:gd name="connsiteX108" fmla="*/ 2415464 w 8882887"/>
              <a:gd name="connsiteY108" fmla="*/ 907947 h 1682495"/>
              <a:gd name="connsiteX109" fmla="*/ 2417744 w 8882887"/>
              <a:gd name="connsiteY109" fmla="*/ 907947 h 1682495"/>
              <a:gd name="connsiteX110" fmla="*/ 2433704 w 8882887"/>
              <a:gd name="connsiteY110" fmla="*/ 907947 h 1682495"/>
              <a:gd name="connsiteX111" fmla="*/ 2433704 w 8882887"/>
              <a:gd name="connsiteY111" fmla="*/ 836609 h 1682495"/>
              <a:gd name="connsiteX112" fmla="*/ 2473224 w 8882887"/>
              <a:gd name="connsiteY112" fmla="*/ 836609 h 1682495"/>
              <a:gd name="connsiteX113" fmla="*/ 2473224 w 8882887"/>
              <a:gd name="connsiteY113" fmla="*/ 804182 h 1682495"/>
              <a:gd name="connsiteX114" fmla="*/ 2524905 w 8882887"/>
              <a:gd name="connsiteY114" fmla="*/ 804182 h 1682495"/>
              <a:gd name="connsiteX115" fmla="*/ 2524905 w 8882887"/>
              <a:gd name="connsiteY115" fmla="*/ 807830 h 1682495"/>
              <a:gd name="connsiteX116" fmla="*/ 2524905 w 8882887"/>
              <a:gd name="connsiteY116" fmla="*/ 833366 h 1682495"/>
              <a:gd name="connsiteX117" fmla="*/ 2528325 w 8882887"/>
              <a:gd name="connsiteY117" fmla="*/ 833366 h 1682495"/>
              <a:gd name="connsiteX118" fmla="*/ 2552265 w 8882887"/>
              <a:gd name="connsiteY118" fmla="*/ 833366 h 1682495"/>
              <a:gd name="connsiteX119" fmla="*/ 2552265 w 8882887"/>
              <a:gd name="connsiteY119" fmla="*/ 904704 h 1682495"/>
              <a:gd name="connsiteX120" fmla="*/ 2553785 w 8882887"/>
              <a:gd name="connsiteY120" fmla="*/ 904704 h 1682495"/>
              <a:gd name="connsiteX121" fmla="*/ 2564426 w 8882887"/>
              <a:gd name="connsiteY121" fmla="*/ 904704 h 1682495"/>
              <a:gd name="connsiteX122" fmla="*/ 2585706 w 8882887"/>
              <a:gd name="connsiteY122" fmla="*/ 911190 h 1682495"/>
              <a:gd name="connsiteX123" fmla="*/ 2585706 w 8882887"/>
              <a:gd name="connsiteY123" fmla="*/ 969558 h 1682495"/>
              <a:gd name="connsiteX124" fmla="*/ 2587226 w 8882887"/>
              <a:gd name="connsiteY124" fmla="*/ 969558 h 1682495"/>
              <a:gd name="connsiteX125" fmla="*/ 2597865 w 8882887"/>
              <a:gd name="connsiteY125" fmla="*/ 969558 h 1682495"/>
              <a:gd name="connsiteX126" fmla="*/ 2597865 w 8882887"/>
              <a:gd name="connsiteY126" fmla="*/ 971990 h 1682495"/>
              <a:gd name="connsiteX127" fmla="*/ 2597865 w 8882887"/>
              <a:gd name="connsiteY127" fmla="*/ 989013 h 1682495"/>
              <a:gd name="connsiteX128" fmla="*/ 2600906 w 8882887"/>
              <a:gd name="connsiteY128" fmla="*/ 989013 h 1682495"/>
              <a:gd name="connsiteX129" fmla="*/ 2622186 w 8882887"/>
              <a:gd name="connsiteY129" fmla="*/ 989013 h 1682495"/>
              <a:gd name="connsiteX130" fmla="*/ 2631306 w 8882887"/>
              <a:gd name="connsiteY130" fmla="*/ 998742 h 1682495"/>
              <a:gd name="connsiteX131" fmla="*/ 2631306 w 8882887"/>
              <a:gd name="connsiteY131" fmla="*/ 1031169 h 1682495"/>
              <a:gd name="connsiteX132" fmla="*/ 2634726 w 8882887"/>
              <a:gd name="connsiteY132" fmla="*/ 1031169 h 1682495"/>
              <a:gd name="connsiteX133" fmla="*/ 2658666 w 8882887"/>
              <a:gd name="connsiteY133" fmla="*/ 1031169 h 1682495"/>
              <a:gd name="connsiteX134" fmla="*/ 2658666 w 8882887"/>
              <a:gd name="connsiteY134" fmla="*/ 1032789 h 1682495"/>
              <a:gd name="connsiteX135" fmla="*/ 2658666 w 8882887"/>
              <a:gd name="connsiteY135" fmla="*/ 1044140 h 1682495"/>
              <a:gd name="connsiteX136" fmla="*/ 2660567 w 8882887"/>
              <a:gd name="connsiteY136" fmla="*/ 1044140 h 1682495"/>
              <a:gd name="connsiteX137" fmla="*/ 2673867 w 8882887"/>
              <a:gd name="connsiteY137" fmla="*/ 1044140 h 1682495"/>
              <a:gd name="connsiteX138" fmla="*/ 2673867 w 8882887"/>
              <a:gd name="connsiteY138" fmla="*/ 1047381 h 1682495"/>
              <a:gd name="connsiteX139" fmla="*/ 2673867 w 8882887"/>
              <a:gd name="connsiteY139" fmla="*/ 1070081 h 1682495"/>
              <a:gd name="connsiteX140" fmla="*/ 2679947 w 8882887"/>
              <a:gd name="connsiteY140" fmla="*/ 1067243 h 1682495"/>
              <a:gd name="connsiteX141" fmla="*/ 2679947 w 8882887"/>
              <a:gd name="connsiteY141" fmla="*/ 1047381 h 1682495"/>
              <a:gd name="connsiteX142" fmla="*/ 2681466 w 8882887"/>
              <a:gd name="connsiteY142" fmla="*/ 1047381 h 1682495"/>
              <a:gd name="connsiteX143" fmla="*/ 2692107 w 8882887"/>
              <a:gd name="connsiteY143" fmla="*/ 1047381 h 1682495"/>
              <a:gd name="connsiteX144" fmla="*/ 2692107 w 8882887"/>
              <a:gd name="connsiteY144" fmla="*/ 1049814 h 1682495"/>
              <a:gd name="connsiteX145" fmla="*/ 2692107 w 8882887"/>
              <a:gd name="connsiteY145" fmla="*/ 1066838 h 1682495"/>
              <a:gd name="connsiteX146" fmla="*/ 2693247 w 8882887"/>
              <a:gd name="connsiteY146" fmla="*/ 1066838 h 1682495"/>
              <a:gd name="connsiteX147" fmla="*/ 2701227 w 8882887"/>
              <a:gd name="connsiteY147" fmla="*/ 1066838 h 1682495"/>
              <a:gd name="connsiteX148" fmla="*/ 2774187 w 8882887"/>
              <a:gd name="connsiteY148" fmla="*/ 1060353 h 1682495"/>
              <a:gd name="connsiteX149" fmla="*/ 2774187 w 8882887"/>
              <a:gd name="connsiteY149" fmla="*/ 1062380 h 1682495"/>
              <a:gd name="connsiteX150" fmla="*/ 2774187 w 8882887"/>
              <a:gd name="connsiteY150" fmla="*/ 1076565 h 1682495"/>
              <a:gd name="connsiteX151" fmla="*/ 2775327 w 8882887"/>
              <a:gd name="connsiteY151" fmla="*/ 1076565 h 1682495"/>
              <a:gd name="connsiteX152" fmla="*/ 2783309 w 8882887"/>
              <a:gd name="connsiteY152" fmla="*/ 1076565 h 1682495"/>
              <a:gd name="connsiteX153" fmla="*/ 2783309 w 8882887"/>
              <a:gd name="connsiteY153" fmla="*/ 1079808 h 1682495"/>
              <a:gd name="connsiteX154" fmla="*/ 2783309 w 8882887"/>
              <a:gd name="connsiteY154" fmla="*/ 1102508 h 1682495"/>
              <a:gd name="connsiteX155" fmla="*/ 2786348 w 8882887"/>
              <a:gd name="connsiteY155" fmla="*/ 1100481 h 1682495"/>
              <a:gd name="connsiteX156" fmla="*/ 2807628 w 8882887"/>
              <a:gd name="connsiteY156" fmla="*/ 1086294 h 1682495"/>
              <a:gd name="connsiteX157" fmla="*/ 2816748 w 8882887"/>
              <a:gd name="connsiteY157" fmla="*/ 1024683 h 1682495"/>
              <a:gd name="connsiteX158" fmla="*/ 2817888 w 8882887"/>
              <a:gd name="connsiteY158" fmla="*/ 1024278 h 1682495"/>
              <a:gd name="connsiteX159" fmla="*/ 2825868 w 8882887"/>
              <a:gd name="connsiteY159" fmla="*/ 1021440 h 1682495"/>
              <a:gd name="connsiteX160" fmla="*/ 2828909 w 8882887"/>
              <a:gd name="connsiteY160" fmla="*/ 917675 h 1682495"/>
              <a:gd name="connsiteX161" fmla="*/ 2831949 w 8882887"/>
              <a:gd name="connsiteY161" fmla="*/ 1021440 h 1682495"/>
              <a:gd name="connsiteX162" fmla="*/ 2833089 w 8882887"/>
              <a:gd name="connsiteY162" fmla="*/ 1021845 h 1682495"/>
              <a:gd name="connsiteX163" fmla="*/ 2841069 w 8882887"/>
              <a:gd name="connsiteY163" fmla="*/ 1024683 h 1682495"/>
              <a:gd name="connsiteX164" fmla="*/ 2841069 w 8882887"/>
              <a:gd name="connsiteY164" fmla="*/ 894977 h 1682495"/>
              <a:gd name="connsiteX165" fmla="*/ 2847149 w 8882887"/>
              <a:gd name="connsiteY165" fmla="*/ 846336 h 1682495"/>
              <a:gd name="connsiteX166" fmla="*/ 2904909 w 8882887"/>
              <a:gd name="connsiteY166" fmla="*/ 846336 h 1682495"/>
              <a:gd name="connsiteX167" fmla="*/ 2904909 w 8882887"/>
              <a:gd name="connsiteY167" fmla="*/ 894977 h 1682495"/>
              <a:gd name="connsiteX168" fmla="*/ 2906049 w 8882887"/>
              <a:gd name="connsiteY168" fmla="*/ 894977 h 1682495"/>
              <a:gd name="connsiteX169" fmla="*/ 2914029 w 8882887"/>
              <a:gd name="connsiteY169" fmla="*/ 894977 h 1682495"/>
              <a:gd name="connsiteX170" fmla="*/ 2914029 w 8882887"/>
              <a:gd name="connsiteY170" fmla="*/ 771755 h 1682495"/>
              <a:gd name="connsiteX171" fmla="*/ 2916690 w 8882887"/>
              <a:gd name="connsiteY171" fmla="*/ 771755 h 1682495"/>
              <a:gd name="connsiteX172" fmla="*/ 2935310 w 8882887"/>
              <a:gd name="connsiteY172" fmla="*/ 771755 h 1682495"/>
              <a:gd name="connsiteX173" fmla="*/ 2935310 w 8882887"/>
              <a:gd name="connsiteY173" fmla="*/ 768918 h 1682495"/>
              <a:gd name="connsiteX174" fmla="*/ 2935310 w 8882887"/>
              <a:gd name="connsiteY174" fmla="*/ 749057 h 1682495"/>
              <a:gd name="connsiteX175" fmla="*/ 2968751 w 8882887"/>
              <a:gd name="connsiteY175" fmla="*/ 749057 h 1682495"/>
              <a:gd name="connsiteX176" fmla="*/ 2968751 w 8882887"/>
              <a:gd name="connsiteY176" fmla="*/ 747435 h 1682495"/>
              <a:gd name="connsiteX177" fmla="*/ 2968751 w 8882887"/>
              <a:gd name="connsiteY177" fmla="*/ 736086 h 1682495"/>
              <a:gd name="connsiteX178" fmla="*/ 2971410 w 8882887"/>
              <a:gd name="connsiteY178" fmla="*/ 736086 h 1682495"/>
              <a:gd name="connsiteX179" fmla="*/ 2990031 w 8882887"/>
              <a:gd name="connsiteY179" fmla="*/ 736086 h 1682495"/>
              <a:gd name="connsiteX180" fmla="*/ 2990031 w 8882887"/>
              <a:gd name="connsiteY180" fmla="*/ 737708 h 1682495"/>
              <a:gd name="connsiteX181" fmla="*/ 2990031 w 8882887"/>
              <a:gd name="connsiteY181" fmla="*/ 749057 h 1682495"/>
              <a:gd name="connsiteX182" fmla="*/ 2991171 w 8882887"/>
              <a:gd name="connsiteY182" fmla="*/ 749057 h 1682495"/>
              <a:gd name="connsiteX183" fmla="*/ 2999151 w 8882887"/>
              <a:gd name="connsiteY183" fmla="*/ 749057 h 1682495"/>
              <a:gd name="connsiteX184" fmla="*/ 3014351 w 8882887"/>
              <a:gd name="connsiteY184" fmla="*/ 742571 h 1682495"/>
              <a:gd name="connsiteX185" fmla="*/ 3020430 w 8882887"/>
              <a:gd name="connsiteY185" fmla="*/ 747435 h 1682495"/>
              <a:gd name="connsiteX186" fmla="*/ 3020430 w 8882887"/>
              <a:gd name="connsiteY186" fmla="*/ 736086 h 1682495"/>
              <a:gd name="connsiteX187" fmla="*/ 3023850 w 8882887"/>
              <a:gd name="connsiteY187" fmla="*/ 736086 h 1682495"/>
              <a:gd name="connsiteX188" fmla="*/ 3047792 w 8882887"/>
              <a:gd name="connsiteY188" fmla="*/ 736086 h 1682495"/>
              <a:gd name="connsiteX189" fmla="*/ 3047792 w 8882887"/>
              <a:gd name="connsiteY189" fmla="*/ 737708 h 1682495"/>
              <a:gd name="connsiteX190" fmla="*/ 3047792 w 8882887"/>
              <a:gd name="connsiteY190" fmla="*/ 749057 h 1682495"/>
              <a:gd name="connsiteX191" fmla="*/ 3093392 w 8882887"/>
              <a:gd name="connsiteY191" fmla="*/ 749057 h 1682495"/>
              <a:gd name="connsiteX192" fmla="*/ 3093392 w 8882887"/>
              <a:gd name="connsiteY192" fmla="*/ 751488 h 1682495"/>
              <a:gd name="connsiteX193" fmla="*/ 3093392 w 8882887"/>
              <a:gd name="connsiteY193" fmla="*/ 768513 h 1682495"/>
              <a:gd name="connsiteX194" fmla="*/ 3132912 w 8882887"/>
              <a:gd name="connsiteY194" fmla="*/ 768513 h 1682495"/>
              <a:gd name="connsiteX195" fmla="*/ 3132912 w 8882887"/>
              <a:gd name="connsiteY195" fmla="*/ 813909 h 1682495"/>
              <a:gd name="connsiteX196" fmla="*/ 3134052 w 8882887"/>
              <a:gd name="connsiteY196" fmla="*/ 813909 h 1682495"/>
              <a:gd name="connsiteX197" fmla="*/ 3142032 w 8882887"/>
              <a:gd name="connsiteY197" fmla="*/ 813909 h 1682495"/>
              <a:gd name="connsiteX198" fmla="*/ 3142032 w 8882887"/>
              <a:gd name="connsiteY198" fmla="*/ 815531 h 1682495"/>
              <a:gd name="connsiteX199" fmla="*/ 3142032 w 8882887"/>
              <a:gd name="connsiteY199" fmla="*/ 826881 h 1682495"/>
              <a:gd name="connsiteX200" fmla="*/ 3148113 w 8882887"/>
              <a:gd name="connsiteY200" fmla="*/ 872277 h 1682495"/>
              <a:gd name="connsiteX201" fmla="*/ 3149253 w 8882887"/>
              <a:gd name="connsiteY201" fmla="*/ 872277 h 1682495"/>
              <a:gd name="connsiteX202" fmla="*/ 3157233 w 8882887"/>
              <a:gd name="connsiteY202" fmla="*/ 872277 h 1682495"/>
              <a:gd name="connsiteX203" fmla="*/ 3157233 w 8882887"/>
              <a:gd name="connsiteY203" fmla="*/ 873494 h 1682495"/>
              <a:gd name="connsiteX204" fmla="*/ 3157233 w 8882887"/>
              <a:gd name="connsiteY204" fmla="*/ 882006 h 1682495"/>
              <a:gd name="connsiteX205" fmla="*/ 3158753 w 8882887"/>
              <a:gd name="connsiteY205" fmla="*/ 882006 h 1682495"/>
              <a:gd name="connsiteX206" fmla="*/ 3169392 w 8882887"/>
              <a:gd name="connsiteY206" fmla="*/ 882006 h 1682495"/>
              <a:gd name="connsiteX207" fmla="*/ 3169392 w 8882887"/>
              <a:gd name="connsiteY207" fmla="*/ 927404 h 1682495"/>
              <a:gd name="connsiteX208" fmla="*/ 3172433 w 8882887"/>
              <a:gd name="connsiteY208" fmla="*/ 927404 h 1682495"/>
              <a:gd name="connsiteX209" fmla="*/ 3193713 w 8882887"/>
              <a:gd name="connsiteY209" fmla="*/ 927404 h 1682495"/>
              <a:gd name="connsiteX210" fmla="*/ 3193713 w 8882887"/>
              <a:gd name="connsiteY210" fmla="*/ 963072 h 1682495"/>
              <a:gd name="connsiteX211" fmla="*/ 3196754 w 8882887"/>
              <a:gd name="connsiteY211" fmla="*/ 965504 h 1682495"/>
              <a:gd name="connsiteX212" fmla="*/ 3196754 w 8882887"/>
              <a:gd name="connsiteY212" fmla="*/ 982529 h 1682495"/>
              <a:gd name="connsiteX213" fmla="*/ 3197894 w 8882887"/>
              <a:gd name="connsiteY213" fmla="*/ 982529 h 1682495"/>
              <a:gd name="connsiteX214" fmla="*/ 3205874 w 8882887"/>
              <a:gd name="connsiteY214" fmla="*/ 982529 h 1682495"/>
              <a:gd name="connsiteX215" fmla="*/ 3205874 w 8882887"/>
              <a:gd name="connsiteY215" fmla="*/ 1018197 h 1682495"/>
              <a:gd name="connsiteX216" fmla="*/ 3207773 w 8882887"/>
              <a:gd name="connsiteY216" fmla="*/ 1018197 h 1682495"/>
              <a:gd name="connsiteX217" fmla="*/ 3221073 w 8882887"/>
              <a:gd name="connsiteY217" fmla="*/ 1018197 h 1682495"/>
              <a:gd name="connsiteX218" fmla="*/ 3224114 w 8882887"/>
              <a:gd name="connsiteY218" fmla="*/ 1024278 h 1682495"/>
              <a:gd name="connsiteX219" fmla="*/ 3224114 w 8882887"/>
              <a:gd name="connsiteY219" fmla="*/ 1044140 h 1682495"/>
              <a:gd name="connsiteX220" fmla="*/ 3226394 w 8882887"/>
              <a:gd name="connsiteY220" fmla="*/ 1041302 h 1682495"/>
              <a:gd name="connsiteX221" fmla="*/ 3242354 w 8882887"/>
              <a:gd name="connsiteY221" fmla="*/ 1021440 h 1682495"/>
              <a:gd name="connsiteX222" fmla="*/ 3284915 w 8882887"/>
              <a:gd name="connsiteY222" fmla="*/ 1021440 h 1682495"/>
              <a:gd name="connsiteX223" fmla="*/ 3284915 w 8882887"/>
              <a:gd name="connsiteY223" fmla="*/ 1151147 h 1682495"/>
              <a:gd name="connsiteX224" fmla="*/ 3286055 w 8882887"/>
              <a:gd name="connsiteY224" fmla="*/ 1151147 h 1682495"/>
              <a:gd name="connsiteX225" fmla="*/ 3294035 w 8882887"/>
              <a:gd name="connsiteY225" fmla="*/ 1151147 h 1682495"/>
              <a:gd name="connsiteX226" fmla="*/ 3295175 w 8882887"/>
              <a:gd name="connsiteY226" fmla="*/ 1149120 h 1682495"/>
              <a:gd name="connsiteX227" fmla="*/ 3303155 w 8882887"/>
              <a:gd name="connsiteY227" fmla="*/ 1134933 h 1682495"/>
              <a:gd name="connsiteX228" fmla="*/ 3303155 w 8882887"/>
              <a:gd name="connsiteY228" fmla="*/ 1137771 h 1682495"/>
              <a:gd name="connsiteX229" fmla="*/ 3303155 w 8882887"/>
              <a:gd name="connsiteY229" fmla="*/ 1157633 h 1682495"/>
              <a:gd name="connsiteX230" fmla="*/ 3309234 w 8882887"/>
              <a:gd name="connsiteY230" fmla="*/ 1089537 h 1682495"/>
              <a:gd name="connsiteX231" fmla="*/ 3310374 w 8882887"/>
              <a:gd name="connsiteY231" fmla="*/ 1089537 h 1682495"/>
              <a:gd name="connsiteX232" fmla="*/ 3318354 w 8882887"/>
              <a:gd name="connsiteY232" fmla="*/ 1089537 h 1682495"/>
              <a:gd name="connsiteX233" fmla="*/ 3318354 w 8882887"/>
              <a:gd name="connsiteY233" fmla="*/ 992256 h 1682495"/>
              <a:gd name="connsiteX234" fmla="*/ 3319875 w 8882887"/>
              <a:gd name="connsiteY234" fmla="*/ 992256 h 1682495"/>
              <a:gd name="connsiteX235" fmla="*/ 3330515 w 8882887"/>
              <a:gd name="connsiteY235" fmla="*/ 992256 h 1682495"/>
              <a:gd name="connsiteX236" fmla="*/ 3348755 w 8882887"/>
              <a:gd name="connsiteY236" fmla="*/ 927404 h 1682495"/>
              <a:gd name="connsiteX237" fmla="*/ 3350655 w 8882887"/>
              <a:gd name="connsiteY237" fmla="*/ 927404 h 1682495"/>
              <a:gd name="connsiteX238" fmla="*/ 3363956 w 8882887"/>
              <a:gd name="connsiteY238" fmla="*/ 927404 h 1682495"/>
              <a:gd name="connsiteX239" fmla="*/ 3379155 w 8882887"/>
              <a:gd name="connsiteY239" fmla="*/ 992256 h 1682495"/>
              <a:gd name="connsiteX240" fmla="*/ 3380675 w 8882887"/>
              <a:gd name="connsiteY240" fmla="*/ 992256 h 1682495"/>
              <a:gd name="connsiteX241" fmla="*/ 3391316 w 8882887"/>
              <a:gd name="connsiteY241" fmla="*/ 992256 h 1682495"/>
              <a:gd name="connsiteX242" fmla="*/ 3391316 w 8882887"/>
              <a:gd name="connsiteY242" fmla="*/ 1050624 h 1682495"/>
              <a:gd name="connsiteX243" fmla="*/ 3393975 w 8882887"/>
              <a:gd name="connsiteY243" fmla="*/ 1050624 h 1682495"/>
              <a:gd name="connsiteX244" fmla="*/ 3412596 w 8882887"/>
              <a:gd name="connsiteY244" fmla="*/ 1050624 h 1682495"/>
              <a:gd name="connsiteX245" fmla="*/ 3412596 w 8882887"/>
              <a:gd name="connsiteY245" fmla="*/ 1053867 h 1682495"/>
              <a:gd name="connsiteX246" fmla="*/ 3412596 w 8882887"/>
              <a:gd name="connsiteY246" fmla="*/ 1076565 h 1682495"/>
              <a:gd name="connsiteX247" fmla="*/ 3418676 w 8882887"/>
              <a:gd name="connsiteY247" fmla="*/ 1073324 h 1682495"/>
              <a:gd name="connsiteX248" fmla="*/ 3418676 w 8882887"/>
              <a:gd name="connsiteY248" fmla="*/ 1050624 h 1682495"/>
              <a:gd name="connsiteX249" fmla="*/ 3420956 w 8882887"/>
              <a:gd name="connsiteY249" fmla="*/ 1050624 h 1682495"/>
              <a:gd name="connsiteX250" fmla="*/ 3436916 w 8882887"/>
              <a:gd name="connsiteY250" fmla="*/ 1050624 h 1682495"/>
              <a:gd name="connsiteX251" fmla="*/ 3436916 w 8882887"/>
              <a:gd name="connsiteY251" fmla="*/ 1053056 h 1682495"/>
              <a:gd name="connsiteX252" fmla="*/ 3436916 w 8882887"/>
              <a:gd name="connsiteY252" fmla="*/ 1070081 h 1682495"/>
              <a:gd name="connsiteX253" fmla="*/ 3482517 w 8882887"/>
              <a:gd name="connsiteY253" fmla="*/ 1070081 h 1682495"/>
              <a:gd name="connsiteX254" fmla="*/ 3482517 w 8882887"/>
              <a:gd name="connsiteY254" fmla="*/ 1014956 h 1682495"/>
              <a:gd name="connsiteX255" fmla="*/ 3484416 w 8882887"/>
              <a:gd name="connsiteY255" fmla="*/ 1014956 h 1682495"/>
              <a:gd name="connsiteX256" fmla="*/ 3497717 w 8882887"/>
              <a:gd name="connsiteY256" fmla="*/ 1014956 h 1682495"/>
              <a:gd name="connsiteX257" fmla="*/ 3497717 w 8882887"/>
              <a:gd name="connsiteY257" fmla="*/ 1047381 h 1682495"/>
              <a:gd name="connsiteX258" fmla="*/ 3500757 w 8882887"/>
              <a:gd name="connsiteY258" fmla="*/ 998742 h 1682495"/>
              <a:gd name="connsiteX259" fmla="*/ 3534197 w 8882887"/>
              <a:gd name="connsiteY259" fmla="*/ 998742 h 1682495"/>
              <a:gd name="connsiteX260" fmla="*/ 3534197 w 8882887"/>
              <a:gd name="connsiteY260" fmla="*/ 996309 h 1682495"/>
              <a:gd name="connsiteX261" fmla="*/ 3534197 w 8882887"/>
              <a:gd name="connsiteY261" fmla="*/ 979286 h 1682495"/>
              <a:gd name="connsiteX262" fmla="*/ 3535337 w 8882887"/>
              <a:gd name="connsiteY262" fmla="*/ 979286 h 1682495"/>
              <a:gd name="connsiteX263" fmla="*/ 3543317 w 8882887"/>
              <a:gd name="connsiteY263" fmla="*/ 979286 h 1682495"/>
              <a:gd name="connsiteX264" fmla="*/ 3543317 w 8882887"/>
              <a:gd name="connsiteY264" fmla="*/ 976449 h 1682495"/>
              <a:gd name="connsiteX265" fmla="*/ 3543317 w 8882887"/>
              <a:gd name="connsiteY265" fmla="*/ 956588 h 1682495"/>
              <a:gd name="connsiteX266" fmla="*/ 3549398 w 8882887"/>
              <a:gd name="connsiteY266" fmla="*/ 966315 h 1682495"/>
              <a:gd name="connsiteX267" fmla="*/ 3552818 w 8882887"/>
              <a:gd name="connsiteY267" fmla="*/ 966315 h 1682495"/>
              <a:gd name="connsiteX268" fmla="*/ 3576758 w 8882887"/>
              <a:gd name="connsiteY268" fmla="*/ 966315 h 1682495"/>
              <a:gd name="connsiteX269" fmla="*/ 3576758 w 8882887"/>
              <a:gd name="connsiteY269" fmla="*/ 965099 h 1682495"/>
              <a:gd name="connsiteX270" fmla="*/ 3576758 w 8882887"/>
              <a:gd name="connsiteY270" fmla="*/ 956588 h 1682495"/>
              <a:gd name="connsiteX271" fmla="*/ 3577898 w 8882887"/>
              <a:gd name="connsiteY271" fmla="*/ 956588 h 1682495"/>
              <a:gd name="connsiteX272" fmla="*/ 3585878 w 8882887"/>
              <a:gd name="connsiteY272" fmla="*/ 956588 h 1682495"/>
              <a:gd name="connsiteX273" fmla="*/ 3585878 w 8882887"/>
              <a:gd name="connsiteY273" fmla="*/ 958614 h 1682495"/>
              <a:gd name="connsiteX274" fmla="*/ 3585878 w 8882887"/>
              <a:gd name="connsiteY274" fmla="*/ 972801 h 1682495"/>
              <a:gd name="connsiteX275" fmla="*/ 3643638 w 8882887"/>
              <a:gd name="connsiteY275" fmla="*/ 972801 h 1682495"/>
              <a:gd name="connsiteX276" fmla="*/ 3643638 w 8882887"/>
              <a:gd name="connsiteY276" fmla="*/ 1180331 h 1682495"/>
              <a:gd name="connsiteX277" fmla="*/ 3645918 w 8882887"/>
              <a:gd name="connsiteY277" fmla="*/ 1180331 h 1682495"/>
              <a:gd name="connsiteX278" fmla="*/ 3661878 w 8882887"/>
              <a:gd name="connsiteY278" fmla="*/ 1180331 h 1682495"/>
              <a:gd name="connsiteX279" fmla="*/ 3661878 w 8882887"/>
              <a:gd name="connsiteY279" fmla="*/ 1160876 h 1682495"/>
              <a:gd name="connsiteX280" fmla="*/ 3667959 w 8882887"/>
              <a:gd name="connsiteY280" fmla="*/ 1160876 h 1682495"/>
              <a:gd name="connsiteX281" fmla="*/ 3667959 w 8882887"/>
              <a:gd name="connsiteY281" fmla="*/ 1180331 h 1682495"/>
              <a:gd name="connsiteX282" fmla="*/ 3713559 w 8882887"/>
              <a:gd name="connsiteY282" fmla="*/ 1180331 h 1682495"/>
              <a:gd name="connsiteX283" fmla="*/ 3713559 w 8882887"/>
              <a:gd name="connsiteY283" fmla="*/ 1134933 h 1682495"/>
              <a:gd name="connsiteX284" fmla="*/ 3731799 w 8882887"/>
              <a:gd name="connsiteY284" fmla="*/ 1134933 h 1682495"/>
              <a:gd name="connsiteX285" fmla="*/ 3750039 w 8882887"/>
              <a:gd name="connsiteY285" fmla="*/ 1131692 h 1682495"/>
              <a:gd name="connsiteX286" fmla="*/ 3756120 w 8882887"/>
              <a:gd name="connsiteY286" fmla="*/ 1134933 h 1682495"/>
              <a:gd name="connsiteX287" fmla="*/ 3771320 w 8882887"/>
              <a:gd name="connsiteY287" fmla="*/ 1134933 h 1682495"/>
              <a:gd name="connsiteX288" fmla="*/ 3771320 w 8882887"/>
              <a:gd name="connsiteY288" fmla="*/ 1180331 h 1682495"/>
              <a:gd name="connsiteX289" fmla="*/ 3783480 w 8882887"/>
              <a:gd name="connsiteY289" fmla="*/ 1180331 h 1682495"/>
              <a:gd name="connsiteX290" fmla="*/ 3783480 w 8882887"/>
              <a:gd name="connsiteY290" fmla="*/ 1206273 h 1682495"/>
              <a:gd name="connsiteX291" fmla="*/ 3797484 w 8882887"/>
              <a:gd name="connsiteY291" fmla="*/ 1207631 h 1682495"/>
              <a:gd name="connsiteX292" fmla="*/ 3816921 w 8882887"/>
              <a:gd name="connsiteY292" fmla="*/ 1207631 h 1682495"/>
              <a:gd name="connsiteX293" fmla="*/ 3816921 w 8882887"/>
              <a:gd name="connsiteY293" fmla="*/ 1183574 h 1682495"/>
              <a:gd name="connsiteX294" fmla="*/ 3918855 w 8882887"/>
              <a:gd name="connsiteY294" fmla="*/ 1183574 h 1682495"/>
              <a:gd name="connsiteX295" fmla="*/ 3918855 w 8882887"/>
              <a:gd name="connsiteY295" fmla="*/ 1055694 h 1682495"/>
              <a:gd name="connsiteX296" fmla="*/ 4026867 w 8882887"/>
              <a:gd name="connsiteY296" fmla="*/ 1055694 h 1682495"/>
              <a:gd name="connsiteX297" fmla="*/ 4026867 w 8882887"/>
              <a:gd name="connsiteY297" fmla="*/ 1173846 h 1682495"/>
              <a:gd name="connsiteX298" fmla="*/ 4029723 w 8882887"/>
              <a:gd name="connsiteY298" fmla="*/ 1173846 h 1682495"/>
              <a:gd name="connsiteX299" fmla="*/ 4031586 w 8882887"/>
              <a:gd name="connsiteY299" fmla="*/ 1207631 h 1682495"/>
              <a:gd name="connsiteX300" fmla="*/ 4046100 w 8882887"/>
              <a:gd name="connsiteY300" fmla="*/ 1207631 h 1682495"/>
              <a:gd name="connsiteX301" fmla="*/ 4047963 w 8882887"/>
              <a:gd name="connsiteY301" fmla="*/ 1173846 h 1682495"/>
              <a:gd name="connsiteX302" fmla="*/ 4057083 w 8882887"/>
              <a:gd name="connsiteY302" fmla="*/ 1173846 h 1682495"/>
              <a:gd name="connsiteX303" fmla="*/ 4058946 w 8882887"/>
              <a:gd name="connsiteY303" fmla="*/ 1207631 h 1682495"/>
              <a:gd name="connsiteX304" fmla="*/ 4134879 w 8882887"/>
              <a:gd name="connsiteY304" fmla="*/ 1207631 h 1682495"/>
              <a:gd name="connsiteX305" fmla="*/ 4134879 w 8882887"/>
              <a:gd name="connsiteY305" fmla="*/ 963089 h 1682495"/>
              <a:gd name="connsiteX306" fmla="*/ 4430870 w 8882887"/>
              <a:gd name="connsiteY306" fmla="*/ 963089 h 1682495"/>
              <a:gd name="connsiteX307" fmla="*/ 4430870 w 8882887"/>
              <a:gd name="connsiteY307" fmla="*/ 1207631 h 1682495"/>
              <a:gd name="connsiteX308" fmla="*/ 4458915 w 8882887"/>
              <a:gd name="connsiteY308" fmla="*/ 1207631 h 1682495"/>
              <a:gd name="connsiteX309" fmla="*/ 4458915 w 8882887"/>
              <a:gd name="connsiteY309" fmla="*/ 1083591 h 1682495"/>
              <a:gd name="connsiteX310" fmla="*/ 4601595 w 8882887"/>
              <a:gd name="connsiteY310" fmla="*/ 1083591 h 1682495"/>
              <a:gd name="connsiteX311" fmla="*/ 4619491 w 8882887"/>
              <a:gd name="connsiteY311" fmla="*/ 606380 h 1682495"/>
              <a:gd name="connsiteX312" fmla="*/ 4601251 w 8882887"/>
              <a:gd name="connsiteY312" fmla="*/ 573953 h 1682495"/>
              <a:gd name="connsiteX313" fmla="*/ 4592131 w 8882887"/>
              <a:gd name="connsiteY313" fmla="*/ 567467 h 1682495"/>
              <a:gd name="connsiteX314" fmla="*/ 4604291 w 8882887"/>
              <a:gd name="connsiteY314" fmla="*/ 531798 h 1682495"/>
              <a:gd name="connsiteX315" fmla="*/ 4604291 w 8882887"/>
              <a:gd name="connsiteY315" fmla="*/ 505857 h 1682495"/>
              <a:gd name="connsiteX316" fmla="*/ 4625571 w 8882887"/>
              <a:gd name="connsiteY316" fmla="*/ 505857 h 1682495"/>
              <a:gd name="connsiteX317" fmla="*/ 4625571 w 8882887"/>
              <a:gd name="connsiteY317" fmla="*/ 473430 h 1682495"/>
              <a:gd name="connsiteX318" fmla="*/ 4628611 w 8882887"/>
              <a:gd name="connsiteY318" fmla="*/ 466944 h 1682495"/>
              <a:gd name="connsiteX319" fmla="*/ 4628611 w 8882887"/>
              <a:gd name="connsiteY319" fmla="*/ 350208 h 1682495"/>
              <a:gd name="connsiteX320" fmla="*/ 4625571 w 8882887"/>
              <a:gd name="connsiteY320" fmla="*/ 340481 h 1682495"/>
              <a:gd name="connsiteX321" fmla="*/ 4634691 w 8882887"/>
              <a:gd name="connsiteY321" fmla="*/ 330752 h 1682495"/>
              <a:gd name="connsiteX322" fmla="*/ 4634691 w 8882887"/>
              <a:gd name="connsiteY322" fmla="*/ 243200 h 1682495"/>
              <a:gd name="connsiteX323" fmla="*/ 4637731 w 8882887"/>
              <a:gd name="connsiteY323" fmla="*/ 236715 h 1682495"/>
              <a:gd name="connsiteX324" fmla="*/ 4637731 w 8882887"/>
              <a:gd name="connsiteY324" fmla="*/ 152406 h 1682495"/>
              <a:gd name="connsiteX325" fmla="*/ 4640771 w 8882887"/>
              <a:gd name="connsiteY325" fmla="*/ 123222 h 1682495"/>
              <a:gd name="connsiteX326" fmla="*/ 4646851 w 8882887"/>
              <a:gd name="connsiteY326" fmla="*/ 149163 h 1682495"/>
              <a:gd name="connsiteX327" fmla="*/ 4649891 w 8882887"/>
              <a:gd name="connsiteY327" fmla="*/ 236715 h 1682495"/>
              <a:gd name="connsiteX328" fmla="*/ 4652931 w 8882887"/>
              <a:gd name="connsiteY328" fmla="*/ 330752 h 1682495"/>
              <a:gd name="connsiteX329" fmla="*/ 4662051 w 8882887"/>
              <a:gd name="connsiteY329" fmla="*/ 340481 h 1682495"/>
              <a:gd name="connsiteX330" fmla="*/ 4659011 w 8882887"/>
              <a:gd name="connsiteY330" fmla="*/ 350208 h 1682495"/>
              <a:gd name="connsiteX331" fmla="*/ 4659011 w 8882887"/>
              <a:gd name="connsiteY331" fmla="*/ 466944 h 1682495"/>
              <a:gd name="connsiteX332" fmla="*/ 4662051 w 8882887"/>
              <a:gd name="connsiteY332" fmla="*/ 473430 h 1682495"/>
              <a:gd name="connsiteX333" fmla="*/ 4662051 w 8882887"/>
              <a:gd name="connsiteY333" fmla="*/ 505857 h 1682495"/>
              <a:gd name="connsiteX334" fmla="*/ 4683331 w 8882887"/>
              <a:gd name="connsiteY334" fmla="*/ 505857 h 1682495"/>
              <a:gd name="connsiteX335" fmla="*/ 4683331 w 8882887"/>
              <a:gd name="connsiteY335" fmla="*/ 531798 h 1682495"/>
              <a:gd name="connsiteX336" fmla="*/ 4695493 w 8882887"/>
              <a:gd name="connsiteY336" fmla="*/ 567467 h 1682495"/>
              <a:gd name="connsiteX337" fmla="*/ 4686373 w 8882887"/>
              <a:gd name="connsiteY337" fmla="*/ 573953 h 1682495"/>
              <a:gd name="connsiteX338" fmla="*/ 4668131 w 8882887"/>
              <a:gd name="connsiteY338" fmla="*/ 606380 h 1682495"/>
              <a:gd name="connsiteX339" fmla="*/ 4680291 w 8882887"/>
              <a:gd name="connsiteY339" fmla="*/ 985772 h 1682495"/>
              <a:gd name="connsiteX340" fmla="*/ 4777573 w 8882887"/>
              <a:gd name="connsiteY340" fmla="*/ 985772 h 1682495"/>
              <a:gd name="connsiteX341" fmla="*/ 4777573 w 8882887"/>
              <a:gd name="connsiteY341" fmla="*/ 1099265 h 1682495"/>
              <a:gd name="connsiteX342" fmla="*/ 4789733 w 8882887"/>
              <a:gd name="connsiteY342" fmla="*/ 1099265 h 1682495"/>
              <a:gd name="connsiteX343" fmla="*/ 4792773 w 8882887"/>
              <a:gd name="connsiteY343" fmla="*/ 1089537 h 1682495"/>
              <a:gd name="connsiteX344" fmla="*/ 4801893 w 8882887"/>
              <a:gd name="connsiteY344" fmla="*/ 1089537 h 1682495"/>
              <a:gd name="connsiteX345" fmla="*/ 4804935 w 8882887"/>
              <a:gd name="connsiteY345" fmla="*/ 1102508 h 1682495"/>
              <a:gd name="connsiteX346" fmla="*/ 4823175 w 8882887"/>
              <a:gd name="connsiteY346" fmla="*/ 1102508 h 1682495"/>
              <a:gd name="connsiteX347" fmla="*/ 4823175 w 8882887"/>
              <a:gd name="connsiteY347" fmla="*/ 1092779 h 1682495"/>
              <a:gd name="connsiteX348" fmla="*/ 4856613 w 8882887"/>
              <a:gd name="connsiteY348" fmla="*/ 1092779 h 1682495"/>
              <a:gd name="connsiteX349" fmla="*/ 4856613 w 8882887"/>
              <a:gd name="connsiteY349" fmla="*/ 1102508 h 1682495"/>
              <a:gd name="connsiteX350" fmla="*/ 4887015 w 8882887"/>
              <a:gd name="connsiteY350" fmla="*/ 1102508 h 1682495"/>
              <a:gd name="connsiteX351" fmla="*/ 4887015 w 8882887"/>
              <a:gd name="connsiteY351" fmla="*/ 1170603 h 1682495"/>
              <a:gd name="connsiteX352" fmla="*/ 4908295 w 8882887"/>
              <a:gd name="connsiteY352" fmla="*/ 1170603 h 1682495"/>
              <a:gd name="connsiteX353" fmla="*/ 4908295 w 8882887"/>
              <a:gd name="connsiteY353" fmla="*/ 1151147 h 1682495"/>
              <a:gd name="connsiteX354" fmla="*/ 4932615 w 8882887"/>
              <a:gd name="connsiteY354" fmla="*/ 1151147 h 1682495"/>
              <a:gd name="connsiteX355" fmla="*/ 4932615 w 8882887"/>
              <a:gd name="connsiteY355" fmla="*/ 882006 h 1682495"/>
              <a:gd name="connsiteX356" fmla="*/ 4941735 w 8882887"/>
              <a:gd name="connsiteY356" fmla="*/ 872277 h 1682495"/>
              <a:gd name="connsiteX357" fmla="*/ 5051177 w 8882887"/>
              <a:gd name="connsiteY357" fmla="*/ 872277 h 1682495"/>
              <a:gd name="connsiteX358" fmla="*/ 5051177 w 8882887"/>
              <a:gd name="connsiteY358" fmla="*/ 885249 h 1682495"/>
              <a:gd name="connsiteX359" fmla="*/ 5066377 w 8882887"/>
              <a:gd name="connsiteY359" fmla="*/ 885249 h 1682495"/>
              <a:gd name="connsiteX360" fmla="*/ 5066377 w 8882887"/>
              <a:gd name="connsiteY360" fmla="*/ 1057110 h 1682495"/>
              <a:gd name="connsiteX361" fmla="*/ 5099817 w 8882887"/>
              <a:gd name="connsiteY361" fmla="*/ 1057110 h 1682495"/>
              <a:gd name="connsiteX362" fmla="*/ 5099817 w 8882887"/>
              <a:gd name="connsiteY362" fmla="*/ 956588 h 1682495"/>
              <a:gd name="connsiteX363" fmla="*/ 5139339 w 8882887"/>
              <a:gd name="connsiteY363" fmla="*/ 956588 h 1682495"/>
              <a:gd name="connsiteX364" fmla="*/ 5145417 w 8882887"/>
              <a:gd name="connsiteY364" fmla="*/ 950102 h 1682495"/>
              <a:gd name="connsiteX365" fmla="*/ 5157579 w 8882887"/>
              <a:gd name="connsiteY365" fmla="*/ 950102 h 1682495"/>
              <a:gd name="connsiteX366" fmla="*/ 5163657 w 8882887"/>
              <a:gd name="connsiteY366" fmla="*/ 956588 h 1682495"/>
              <a:gd name="connsiteX367" fmla="*/ 5197099 w 8882887"/>
              <a:gd name="connsiteY367" fmla="*/ 956588 h 1682495"/>
              <a:gd name="connsiteX368" fmla="*/ 5197099 w 8882887"/>
              <a:gd name="connsiteY368" fmla="*/ 781484 h 1682495"/>
              <a:gd name="connsiteX369" fmla="*/ 5282219 w 8882887"/>
              <a:gd name="connsiteY369" fmla="*/ 765270 h 1682495"/>
              <a:gd name="connsiteX370" fmla="*/ 5282219 w 8882887"/>
              <a:gd name="connsiteY370" fmla="*/ 766892 h 1682495"/>
              <a:gd name="connsiteX371" fmla="*/ 5282219 w 8882887"/>
              <a:gd name="connsiteY371" fmla="*/ 778241 h 1682495"/>
              <a:gd name="connsiteX372" fmla="*/ 5321739 w 8882887"/>
              <a:gd name="connsiteY372" fmla="*/ 778241 h 1682495"/>
              <a:gd name="connsiteX373" fmla="*/ 5321739 w 8882887"/>
              <a:gd name="connsiteY373" fmla="*/ 1160876 h 1682495"/>
              <a:gd name="connsiteX374" fmla="*/ 5355181 w 8882887"/>
              <a:gd name="connsiteY374" fmla="*/ 1160876 h 1682495"/>
              <a:gd name="connsiteX375" fmla="*/ 5355181 w 8882887"/>
              <a:gd name="connsiteY375" fmla="*/ 1154390 h 1682495"/>
              <a:gd name="connsiteX376" fmla="*/ 5373421 w 8882887"/>
              <a:gd name="connsiteY376" fmla="*/ 1154390 h 1682495"/>
              <a:gd name="connsiteX377" fmla="*/ 5373421 w 8882887"/>
              <a:gd name="connsiteY377" fmla="*/ 1160876 h 1682495"/>
              <a:gd name="connsiteX378" fmla="*/ 5409901 w 8882887"/>
              <a:gd name="connsiteY378" fmla="*/ 1160876 h 1682495"/>
              <a:gd name="connsiteX379" fmla="*/ 5409901 w 8882887"/>
              <a:gd name="connsiteY379" fmla="*/ 1141419 h 1682495"/>
              <a:gd name="connsiteX380" fmla="*/ 5452461 w 8882887"/>
              <a:gd name="connsiteY380" fmla="*/ 1141419 h 1682495"/>
              <a:gd name="connsiteX381" fmla="*/ 5470701 w 8882887"/>
              <a:gd name="connsiteY381" fmla="*/ 1134933 h 1682495"/>
              <a:gd name="connsiteX382" fmla="*/ 5501103 w 8882887"/>
              <a:gd name="connsiteY382" fmla="*/ 1141419 h 1682495"/>
              <a:gd name="connsiteX383" fmla="*/ 5501103 w 8882887"/>
              <a:gd name="connsiteY383" fmla="*/ 1115478 h 1682495"/>
              <a:gd name="connsiteX384" fmla="*/ 5513263 w 8882887"/>
              <a:gd name="connsiteY384" fmla="*/ 1115478 h 1682495"/>
              <a:gd name="connsiteX385" fmla="*/ 5513263 w 8882887"/>
              <a:gd name="connsiteY385" fmla="*/ 1096022 h 1682495"/>
              <a:gd name="connsiteX386" fmla="*/ 5598383 w 8882887"/>
              <a:gd name="connsiteY386" fmla="*/ 1096022 h 1682495"/>
              <a:gd name="connsiteX387" fmla="*/ 5598383 w 8882887"/>
              <a:gd name="connsiteY387" fmla="*/ 1050624 h 1682495"/>
              <a:gd name="connsiteX388" fmla="*/ 5625743 w 8882887"/>
              <a:gd name="connsiteY388" fmla="*/ 1050624 h 1682495"/>
              <a:gd name="connsiteX389" fmla="*/ 5625743 w 8882887"/>
              <a:gd name="connsiteY389" fmla="*/ 1040897 h 1682495"/>
              <a:gd name="connsiteX390" fmla="*/ 5643983 w 8882887"/>
              <a:gd name="connsiteY390" fmla="*/ 1040897 h 1682495"/>
              <a:gd name="connsiteX391" fmla="*/ 5643983 w 8882887"/>
              <a:gd name="connsiteY391" fmla="*/ 1050624 h 1682495"/>
              <a:gd name="connsiteX392" fmla="*/ 5668303 w 8882887"/>
              <a:gd name="connsiteY392" fmla="*/ 1050624 h 1682495"/>
              <a:gd name="connsiteX393" fmla="*/ 5668303 w 8882887"/>
              <a:gd name="connsiteY393" fmla="*/ 1125206 h 1682495"/>
              <a:gd name="connsiteX394" fmla="*/ 5716945 w 8882887"/>
              <a:gd name="connsiteY394" fmla="*/ 1125206 h 1682495"/>
              <a:gd name="connsiteX395" fmla="*/ 5716945 w 8882887"/>
              <a:gd name="connsiteY395" fmla="*/ 1086294 h 1682495"/>
              <a:gd name="connsiteX396" fmla="*/ 5774705 w 8882887"/>
              <a:gd name="connsiteY396" fmla="*/ 1086294 h 1682495"/>
              <a:gd name="connsiteX397" fmla="*/ 5774705 w 8882887"/>
              <a:gd name="connsiteY397" fmla="*/ 1040897 h 1682495"/>
              <a:gd name="connsiteX398" fmla="*/ 5847667 w 8882887"/>
              <a:gd name="connsiteY398" fmla="*/ 1040897 h 1682495"/>
              <a:gd name="connsiteX399" fmla="*/ 5847667 w 8882887"/>
              <a:gd name="connsiteY399" fmla="*/ 1207631 h 1682495"/>
              <a:gd name="connsiteX400" fmla="*/ 5847667 w 8882887"/>
              <a:gd name="connsiteY400" fmla="*/ 1228299 h 1682495"/>
              <a:gd name="connsiteX401" fmla="*/ 5946479 w 8882887"/>
              <a:gd name="connsiteY401" fmla="*/ 1228299 h 1682495"/>
              <a:gd name="connsiteX402" fmla="*/ 5946479 w 8882887"/>
              <a:gd name="connsiteY402" fmla="*/ 1386957 h 1682495"/>
              <a:gd name="connsiteX403" fmla="*/ 5946479 w 8882887"/>
              <a:gd name="connsiteY403" fmla="*/ 1421828 h 1682495"/>
              <a:gd name="connsiteX404" fmla="*/ 5968919 w 8882887"/>
              <a:gd name="connsiteY404" fmla="*/ 1421828 h 1682495"/>
              <a:gd name="connsiteX405" fmla="*/ 5968919 w 8882887"/>
              <a:gd name="connsiteY405" fmla="*/ 1420085 h 1682495"/>
              <a:gd name="connsiteX406" fmla="*/ 5968919 w 8882887"/>
              <a:gd name="connsiteY406" fmla="*/ 1407881 h 1682495"/>
              <a:gd name="connsiteX407" fmla="*/ 6035789 w 8882887"/>
              <a:gd name="connsiteY407" fmla="*/ 1407881 h 1682495"/>
              <a:gd name="connsiteX408" fmla="*/ 6035789 w 8882887"/>
              <a:gd name="connsiteY408" fmla="*/ 1439262 h 1682495"/>
              <a:gd name="connsiteX409" fmla="*/ 6039131 w 8882887"/>
              <a:gd name="connsiteY409" fmla="*/ 1441007 h 1682495"/>
              <a:gd name="connsiteX410" fmla="*/ 6062537 w 8882887"/>
              <a:gd name="connsiteY410" fmla="*/ 1453211 h 1682495"/>
              <a:gd name="connsiteX411" fmla="*/ 6062537 w 8882887"/>
              <a:gd name="connsiteY411" fmla="*/ 1498541 h 1682495"/>
              <a:gd name="connsiteX412" fmla="*/ 6064627 w 8882887"/>
              <a:gd name="connsiteY412" fmla="*/ 1499414 h 1682495"/>
              <a:gd name="connsiteX413" fmla="*/ 6079255 w 8882887"/>
              <a:gd name="connsiteY413" fmla="*/ 1505516 h 1682495"/>
              <a:gd name="connsiteX414" fmla="*/ 6079255 w 8882887"/>
              <a:gd name="connsiteY414" fmla="*/ 1503773 h 1682495"/>
              <a:gd name="connsiteX415" fmla="*/ 6079255 w 8882887"/>
              <a:gd name="connsiteY415" fmla="*/ 1491567 h 1682495"/>
              <a:gd name="connsiteX416" fmla="*/ 6080927 w 8882887"/>
              <a:gd name="connsiteY416" fmla="*/ 1491567 h 1682495"/>
              <a:gd name="connsiteX417" fmla="*/ 6092629 w 8882887"/>
              <a:gd name="connsiteY417" fmla="*/ 1491567 h 1682495"/>
              <a:gd name="connsiteX418" fmla="*/ 6092629 w 8882887"/>
              <a:gd name="connsiteY418" fmla="*/ 1490259 h 1682495"/>
              <a:gd name="connsiteX419" fmla="*/ 6092629 w 8882887"/>
              <a:gd name="connsiteY419" fmla="*/ 1481106 h 1682495"/>
              <a:gd name="connsiteX420" fmla="*/ 6090957 w 8882887"/>
              <a:gd name="connsiteY420" fmla="*/ 1481106 h 1682495"/>
              <a:gd name="connsiteX421" fmla="*/ 6079255 w 8882887"/>
              <a:gd name="connsiteY421" fmla="*/ 1481106 h 1682495"/>
              <a:gd name="connsiteX422" fmla="*/ 6079255 w 8882887"/>
              <a:gd name="connsiteY422" fmla="*/ 1479363 h 1682495"/>
              <a:gd name="connsiteX423" fmla="*/ 6079255 w 8882887"/>
              <a:gd name="connsiteY423" fmla="*/ 1467159 h 1682495"/>
              <a:gd name="connsiteX424" fmla="*/ 6080927 w 8882887"/>
              <a:gd name="connsiteY424" fmla="*/ 1467159 h 1682495"/>
              <a:gd name="connsiteX425" fmla="*/ 6092629 w 8882887"/>
              <a:gd name="connsiteY425" fmla="*/ 1467159 h 1682495"/>
              <a:gd name="connsiteX426" fmla="*/ 6092629 w 8882887"/>
              <a:gd name="connsiteY426" fmla="*/ 1465415 h 1682495"/>
              <a:gd name="connsiteX427" fmla="*/ 6092629 w 8882887"/>
              <a:gd name="connsiteY427" fmla="*/ 1453211 h 1682495"/>
              <a:gd name="connsiteX428" fmla="*/ 6090957 w 8882887"/>
              <a:gd name="connsiteY428" fmla="*/ 1453211 h 1682495"/>
              <a:gd name="connsiteX429" fmla="*/ 6079255 w 8882887"/>
              <a:gd name="connsiteY429" fmla="*/ 1453211 h 1682495"/>
              <a:gd name="connsiteX430" fmla="*/ 6079255 w 8882887"/>
              <a:gd name="connsiteY430" fmla="*/ 1451468 h 1682495"/>
              <a:gd name="connsiteX431" fmla="*/ 6079255 w 8882887"/>
              <a:gd name="connsiteY431" fmla="*/ 1439262 h 1682495"/>
              <a:gd name="connsiteX432" fmla="*/ 6080927 w 8882887"/>
              <a:gd name="connsiteY432" fmla="*/ 1439262 h 1682495"/>
              <a:gd name="connsiteX433" fmla="*/ 6092629 w 8882887"/>
              <a:gd name="connsiteY433" fmla="*/ 1439262 h 1682495"/>
              <a:gd name="connsiteX434" fmla="*/ 6092629 w 8882887"/>
              <a:gd name="connsiteY434" fmla="*/ 1437956 h 1682495"/>
              <a:gd name="connsiteX435" fmla="*/ 6092629 w 8882887"/>
              <a:gd name="connsiteY435" fmla="*/ 1428803 h 1682495"/>
              <a:gd name="connsiteX436" fmla="*/ 6090957 w 8882887"/>
              <a:gd name="connsiteY436" fmla="*/ 1428803 h 1682495"/>
              <a:gd name="connsiteX437" fmla="*/ 6079255 w 8882887"/>
              <a:gd name="connsiteY437" fmla="*/ 1428803 h 1682495"/>
              <a:gd name="connsiteX438" fmla="*/ 6079255 w 8882887"/>
              <a:gd name="connsiteY438" fmla="*/ 1427058 h 1682495"/>
              <a:gd name="connsiteX439" fmla="*/ 6079255 w 8882887"/>
              <a:gd name="connsiteY439" fmla="*/ 1414854 h 1682495"/>
              <a:gd name="connsiteX440" fmla="*/ 6080927 w 8882887"/>
              <a:gd name="connsiteY440" fmla="*/ 1414854 h 1682495"/>
              <a:gd name="connsiteX441" fmla="*/ 6092629 w 8882887"/>
              <a:gd name="connsiteY441" fmla="*/ 1414854 h 1682495"/>
              <a:gd name="connsiteX442" fmla="*/ 6092629 w 8882887"/>
              <a:gd name="connsiteY442" fmla="*/ 1413111 h 1682495"/>
              <a:gd name="connsiteX443" fmla="*/ 6092629 w 8882887"/>
              <a:gd name="connsiteY443" fmla="*/ 1400906 h 1682495"/>
              <a:gd name="connsiteX444" fmla="*/ 6090957 w 8882887"/>
              <a:gd name="connsiteY444" fmla="*/ 1400906 h 1682495"/>
              <a:gd name="connsiteX445" fmla="*/ 6079255 w 8882887"/>
              <a:gd name="connsiteY445" fmla="*/ 1400906 h 1682495"/>
              <a:gd name="connsiteX446" fmla="*/ 6079255 w 8882887"/>
              <a:gd name="connsiteY446" fmla="*/ 1399599 h 1682495"/>
              <a:gd name="connsiteX447" fmla="*/ 6079255 w 8882887"/>
              <a:gd name="connsiteY447" fmla="*/ 1390445 h 1682495"/>
              <a:gd name="connsiteX448" fmla="*/ 6080927 w 8882887"/>
              <a:gd name="connsiteY448" fmla="*/ 1390445 h 1682495"/>
              <a:gd name="connsiteX449" fmla="*/ 6092629 w 8882887"/>
              <a:gd name="connsiteY449" fmla="*/ 1390445 h 1682495"/>
              <a:gd name="connsiteX450" fmla="*/ 6092629 w 8882887"/>
              <a:gd name="connsiteY450" fmla="*/ 1388702 h 1682495"/>
              <a:gd name="connsiteX451" fmla="*/ 6092629 w 8882887"/>
              <a:gd name="connsiteY451" fmla="*/ 1376498 h 1682495"/>
              <a:gd name="connsiteX452" fmla="*/ 6090957 w 8882887"/>
              <a:gd name="connsiteY452" fmla="*/ 1376498 h 1682495"/>
              <a:gd name="connsiteX453" fmla="*/ 6079255 w 8882887"/>
              <a:gd name="connsiteY453" fmla="*/ 1376498 h 1682495"/>
              <a:gd name="connsiteX454" fmla="*/ 6079255 w 8882887"/>
              <a:gd name="connsiteY454" fmla="*/ 1374755 h 1682495"/>
              <a:gd name="connsiteX455" fmla="*/ 6079255 w 8882887"/>
              <a:gd name="connsiteY455" fmla="*/ 1362549 h 1682495"/>
              <a:gd name="connsiteX456" fmla="*/ 6080927 w 8882887"/>
              <a:gd name="connsiteY456" fmla="*/ 1362549 h 1682495"/>
              <a:gd name="connsiteX457" fmla="*/ 6092629 w 8882887"/>
              <a:gd name="connsiteY457" fmla="*/ 1362549 h 1682495"/>
              <a:gd name="connsiteX458" fmla="*/ 6092629 w 8882887"/>
              <a:gd name="connsiteY458" fmla="*/ 1360806 h 1682495"/>
              <a:gd name="connsiteX459" fmla="*/ 6092629 w 8882887"/>
              <a:gd name="connsiteY459" fmla="*/ 1348602 h 1682495"/>
              <a:gd name="connsiteX460" fmla="*/ 6090957 w 8882887"/>
              <a:gd name="connsiteY460" fmla="*/ 1348602 h 1682495"/>
              <a:gd name="connsiteX461" fmla="*/ 6079255 w 8882887"/>
              <a:gd name="connsiteY461" fmla="*/ 1348602 h 1682495"/>
              <a:gd name="connsiteX462" fmla="*/ 6079255 w 8882887"/>
              <a:gd name="connsiteY462" fmla="*/ 1347294 h 1682495"/>
              <a:gd name="connsiteX463" fmla="*/ 6079255 w 8882887"/>
              <a:gd name="connsiteY463" fmla="*/ 1338141 h 1682495"/>
              <a:gd name="connsiteX464" fmla="*/ 6080927 w 8882887"/>
              <a:gd name="connsiteY464" fmla="*/ 1338141 h 1682495"/>
              <a:gd name="connsiteX465" fmla="*/ 6092629 w 8882887"/>
              <a:gd name="connsiteY465" fmla="*/ 1338141 h 1682495"/>
              <a:gd name="connsiteX466" fmla="*/ 6092629 w 8882887"/>
              <a:gd name="connsiteY466" fmla="*/ 1336397 h 1682495"/>
              <a:gd name="connsiteX467" fmla="*/ 6092629 w 8882887"/>
              <a:gd name="connsiteY467" fmla="*/ 1324193 h 1682495"/>
              <a:gd name="connsiteX468" fmla="*/ 6090957 w 8882887"/>
              <a:gd name="connsiteY468" fmla="*/ 1324193 h 1682495"/>
              <a:gd name="connsiteX469" fmla="*/ 6079255 w 8882887"/>
              <a:gd name="connsiteY469" fmla="*/ 1324193 h 1682495"/>
              <a:gd name="connsiteX470" fmla="*/ 6079255 w 8882887"/>
              <a:gd name="connsiteY470" fmla="*/ 1322450 h 1682495"/>
              <a:gd name="connsiteX471" fmla="*/ 6079255 w 8882887"/>
              <a:gd name="connsiteY471" fmla="*/ 1310244 h 1682495"/>
              <a:gd name="connsiteX472" fmla="*/ 6080927 w 8882887"/>
              <a:gd name="connsiteY472" fmla="*/ 1310244 h 1682495"/>
              <a:gd name="connsiteX473" fmla="*/ 6092629 w 8882887"/>
              <a:gd name="connsiteY473" fmla="*/ 1310244 h 1682495"/>
              <a:gd name="connsiteX474" fmla="*/ 6092629 w 8882887"/>
              <a:gd name="connsiteY474" fmla="*/ 1308938 h 1682495"/>
              <a:gd name="connsiteX475" fmla="*/ 6092629 w 8882887"/>
              <a:gd name="connsiteY475" fmla="*/ 1299785 h 1682495"/>
              <a:gd name="connsiteX476" fmla="*/ 6090957 w 8882887"/>
              <a:gd name="connsiteY476" fmla="*/ 1299785 h 1682495"/>
              <a:gd name="connsiteX477" fmla="*/ 6079255 w 8882887"/>
              <a:gd name="connsiteY477" fmla="*/ 1299785 h 1682495"/>
              <a:gd name="connsiteX478" fmla="*/ 6079255 w 8882887"/>
              <a:gd name="connsiteY478" fmla="*/ 1298040 h 1682495"/>
              <a:gd name="connsiteX479" fmla="*/ 6079255 w 8882887"/>
              <a:gd name="connsiteY479" fmla="*/ 1285836 h 1682495"/>
              <a:gd name="connsiteX480" fmla="*/ 6080927 w 8882887"/>
              <a:gd name="connsiteY480" fmla="*/ 1285836 h 1682495"/>
              <a:gd name="connsiteX481" fmla="*/ 6092629 w 8882887"/>
              <a:gd name="connsiteY481" fmla="*/ 1285836 h 1682495"/>
              <a:gd name="connsiteX482" fmla="*/ 6092629 w 8882887"/>
              <a:gd name="connsiteY482" fmla="*/ 1284093 h 1682495"/>
              <a:gd name="connsiteX483" fmla="*/ 6092629 w 8882887"/>
              <a:gd name="connsiteY483" fmla="*/ 1271888 h 1682495"/>
              <a:gd name="connsiteX484" fmla="*/ 6090957 w 8882887"/>
              <a:gd name="connsiteY484" fmla="*/ 1271888 h 1682495"/>
              <a:gd name="connsiteX485" fmla="*/ 6079255 w 8882887"/>
              <a:gd name="connsiteY485" fmla="*/ 1271888 h 1682495"/>
              <a:gd name="connsiteX486" fmla="*/ 6079255 w 8882887"/>
              <a:gd name="connsiteY486" fmla="*/ 1270145 h 1682495"/>
              <a:gd name="connsiteX487" fmla="*/ 6079255 w 8882887"/>
              <a:gd name="connsiteY487" fmla="*/ 1257941 h 1682495"/>
              <a:gd name="connsiteX488" fmla="*/ 6080927 w 8882887"/>
              <a:gd name="connsiteY488" fmla="*/ 1257941 h 1682495"/>
              <a:gd name="connsiteX489" fmla="*/ 6092629 w 8882887"/>
              <a:gd name="connsiteY489" fmla="*/ 1257941 h 1682495"/>
              <a:gd name="connsiteX490" fmla="*/ 6092629 w 8882887"/>
              <a:gd name="connsiteY490" fmla="*/ 1256633 h 1682495"/>
              <a:gd name="connsiteX491" fmla="*/ 6092629 w 8882887"/>
              <a:gd name="connsiteY491" fmla="*/ 1247480 h 1682495"/>
              <a:gd name="connsiteX492" fmla="*/ 6090957 w 8882887"/>
              <a:gd name="connsiteY492" fmla="*/ 1247480 h 1682495"/>
              <a:gd name="connsiteX493" fmla="*/ 6079255 w 8882887"/>
              <a:gd name="connsiteY493" fmla="*/ 1247480 h 1682495"/>
              <a:gd name="connsiteX494" fmla="*/ 6079255 w 8882887"/>
              <a:gd name="connsiteY494" fmla="*/ 1245737 h 1682495"/>
              <a:gd name="connsiteX495" fmla="*/ 6079255 w 8882887"/>
              <a:gd name="connsiteY495" fmla="*/ 1233531 h 1682495"/>
              <a:gd name="connsiteX496" fmla="*/ 6080927 w 8882887"/>
              <a:gd name="connsiteY496" fmla="*/ 1233531 h 1682495"/>
              <a:gd name="connsiteX497" fmla="*/ 6092629 w 8882887"/>
              <a:gd name="connsiteY497" fmla="*/ 1233531 h 1682495"/>
              <a:gd name="connsiteX498" fmla="*/ 6092629 w 8882887"/>
              <a:gd name="connsiteY498" fmla="*/ 1231788 h 1682495"/>
              <a:gd name="connsiteX499" fmla="*/ 6092629 w 8882887"/>
              <a:gd name="connsiteY499" fmla="*/ 1219584 h 1682495"/>
              <a:gd name="connsiteX500" fmla="*/ 6090957 w 8882887"/>
              <a:gd name="connsiteY500" fmla="*/ 1219584 h 1682495"/>
              <a:gd name="connsiteX501" fmla="*/ 6079255 w 8882887"/>
              <a:gd name="connsiteY501" fmla="*/ 1219584 h 1682495"/>
              <a:gd name="connsiteX502" fmla="*/ 6079255 w 8882887"/>
              <a:gd name="connsiteY502" fmla="*/ 1217840 h 1682495"/>
              <a:gd name="connsiteX503" fmla="*/ 6079255 w 8882887"/>
              <a:gd name="connsiteY503" fmla="*/ 1205636 h 1682495"/>
              <a:gd name="connsiteX504" fmla="*/ 6080927 w 8882887"/>
              <a:gd name="connsiteY504" fmla="*/ 1205636 h 1682495"/>
              <a:gd name="connsiteX505" fmla="*/ 6092629 w 8882887"/>
              <a:gd name="connsiteY505" fmla="*/ 1205636 h 1682495"/>
              <a:gd name="connsiteX506" fmla="*/ 6092629 w 8882887"/>
              <a:gd name="connsiteY506" fmla="*/ 1204328 h 1682495"/>
              <a:gd name="connsiteX507" fmla="*/ 6092629 w 8882887"/>
              <a:gd name="connsiteY507" fmla="*/ 1195175 h 1682495"/>
              <a:gd name="connsiteX508" fmla="*/ 6090957 w 8882887"/>
              <a:gd name="connsiteY508" fmla="*/ 1195175 h 1682495"/>
              <a:gd name="connsiteX509" fmla="*/ 6079255 w 8882887"/>
              <a:gd name="connsiteY509" fmla="*/ 1195175 h 1682495"/>
              <a:gd name="connsiteX510" fmla="*/ 6079255 w 8882887"/>
              <a:gd name="connsiteY510" fmla="*/ 1193432 h 1682495"/>
              <a:gd name="connsiteX511" fmla="*/ 6079255 w 8882887"/>
              <a:gd name="connsiteY511" fmla="*/ 1181226 h 1682495"/>
              <a:gd name="connsiteX512" fmla="*/ 6080927 w 8882887"/>
              <a:gd name="connsiteY512" fmla="*/ 1181226 h 1682495"/>
              <a:gd name="connsiteX513" fmla="*/ 6092629 w 8882887"/>
              <a:gd name="connsiteY513" fmla="*/ 1181226 h 1682495"/>
              <a:gd name="connsiteX514" fmla="*/ 6090957 w 8882887"/>
              <a:gd name="connsiteY514" fmla="*/ 1178612 h 1682495"/>
              <a:gd name="connsiteX515" fmla="*/ 6079255 w 8882887"/>
              <a:gd name="connsiteY515" fmla="*/ 1160306 h 1682495"/>
              <a:gd name="connsiteX516" fmla="*/ 6079255 w 8882887"/>
              <a:gd name="connsiteY516" fmla="*/ 1104513 h 1682495"/>
              <a:gd name="connsiteX517" fmla="*/ 6303271 w 8882887"/>
              <a:gd name="connsiteY517" fmla="*/ 1104513 h 1682495"/>
              <a:gd name="connsiteX518" fmla="*/ 6323331 w 8882887"/>
              <a:gd name="connsiteY518" fmla="*/ 1135896 h 1682495"/>
              <a:gd name="connsiteX519" fmla="*/ 6323331 w 8882887"/>
              <a:gd name="connsiteY519" fmla="*/ 1205636 h 1682495"/>
              <a:gd name="connsiteX520" fmla="*/ 6321659 w 8882887"/>
              <a:gd name="connsiteY520" fmla="*/ 1205636 h 1682495"/>
              <a:gd name="connsiteX521" fmla="*/ 6309957 w 8882887"/>
              <a:gd name="connsiteY521" fmla="*/ 1205636 h 1682495"/>
              <a:gd name="connsiteX522" fmla="*/ 6309957 w 8882887"/>
              <a:gd name="connsiteY522" fmla="*/ 1207379 h 1682495"/>
              <a:gd name="connsiteX523" fmla="*/ 6309957 w 8882887"/>
              <a:gd name="connsiteY523" fmla="*/ 1219584 h 1682495"/>
              <a:gd name="connsiteX524" fmla="*/ 6311629 w 8882887"/>
              <a:gd name="connsiteY524" fmla="*/ 1219584 h 1682495"/>
              <a:gd name="connsiteX525" fmla="*/ 6323331 w 8882887"/>
              <a:gd name="connsiteY525" fmla="*/ 1219584 h 1682495"/>
              <a:gd name="connsiteX526" fmla="*/ 6323331 w 8882887"/>
              <a:gd name="connsiteY526" fmla="*/ 1221327 h 1682495"/>
              <a:gd name="connsiteX527" fmla="*/ 6323331 w 8882887"/>
              <a:gd name="connsiteY527" fmla="*/ 1233531 h 1682495"/>
              <a:gd name="connsiteX528" fmla="*/ 6321659 w 8882887"/>
              <a:gd name="connsiteY528" fmla="*/ 1233531 h 1682495"/>
              <a:gd name="connsiteX529" fmla="*/ 6309957 w 8882887"/>
              <a:gd name="connsiteY529" fmla="*/ 1233531 h 1682495"/>
              <a:gd name="connsiteX530" fmla="*/ 6309957 w 8882887"/>
              <a:gd name="connsiteY530" fmla="*/ 1235274 h 1682495"/>
              <a:gd name="connsiteX531" fmla="*/ 6309957 w 8882887"/>
              <a:gd name="connsiteY531" fmla="*/ 1247480 h 1682495"/>
              <a:gd name="connsiteX532" fmla="*/ 6311629 w 8882887"/>
              <a:gd name="connsiteY532" fmla="*/ 1247480 h 1682495"/>
              <a:gd name="connsiteX533" fmla="*/ 6323331 w 8882887"/>
              <a:gd name="connsiteY533" fmla="*/ 1247480 h 1682495"/>
              <a:gd name="connsiteX534" fmla="*/ 6323331 w 8882887"/>
              <a:gd name="connsiteY534" fmla="*/ 1248788 h 1682495"/>
              <a:gd name="connsiteX535" fmla="*/ 6323331 w 8882887"/>
              <a:gd name="connsiteY535" fmla="*/ 1257941 h 1682495"/>
              <a:gd name="connsiteX536" fmla="*/ 6321659 w 8882887"/>
              <a:gd name="connsiteY536" fmla="*/ 1257941 h 1682495"/>
              <a:gd name="connsiteX537" fmla="*/ 6309957 w 8882887"/>
              <a:gd name="connsiteY537" fmla="*/ 1257941 h 1682495"/>
              <a:gd name="connsiteX538" fmla="*/ 6309957 w 8882887"/>
              <a:gd name="connsiteY538" fmla="*/ 1259684 h 1682495"/>
              <a:gd name="connsiteX539" fmla="*/ 6309957 w 8882887"/>
              <a:gd name="connsiteY539" fmla="*/ 1271888 h 1682495"/>
              <a:gd name="connsiteX540" fmla="*/ 6311629 w 8882887"/>
              <a:gd name="connsiteY540" fmla="*/ 1271888 h 1682495"/>
              <a:gd name="connsiteX541" fmla="*/ 6323331 w 8882887"/>
              <a:gd name="connsiteY541" fmla="*/ 1271888 h 1682495"/>
              <a:gd name="connsiteX542" fmla="*/ 6323331 w 8882887"/>
              <a:gd name="connsiteY542" fmla="*/ 1273632 h 1682495"/>
              <a:gd name="connsiteX543" fmla="*/ 6323331 w 8882887"/>
              <a:gd name="connsiteY543" fmla="*/ 1285836 h 1682495"/>
              <a:gd name="connsiteX544" fmla="*/ 6321659 w 8882887"/>
              <a:gd name="connsiteY544" fmla="*/ 1285836 h 1682495"/>
              <a:gd name="connsiteX545" fmla="*/ 6309957 w 8882887"/>
              <a:gd name="connsiteY545" fmla="*/ 1285836 h 1682495"/>
              <a:gd name="connsiteX546" fmla="*/ 6309957 w 8882887"/>
              <a:gd name="connsiteY546" fmla="*/ 1287579 h 1682495"/>
              <a:gd name="connsiteX547" fmla="*/ 6309957 w 8882887"/>
              <a:gd name="connsiteY547" fmla="*/ 1299785 h 1682495"/>
              <a:gd name="connsiteX548" fmla="*/ 6311629 w 8882887"/>
              <a:gd name="connsiteY548" fmla="*/ 1299785 h 1682495"/>
              <a:gd name="connsiteX549" fmla="*/ 6323331 w 8882887"/>
              <a:gd name="connsiteY549" fmla="*/ 1299785 h 1682495"/>
              <a:gd name="connsiteX550" fmla="*/ 6323331 w 8882887"/>
              <a:gd name="connsiteY550" fmla="*/ 1301091 h 1682495"/>
              <a:gd name="connsiteX551" fmla="*/ 6323331 w 8882887"/>
              <a:gd name="connsiteY551" fmla="*/ 1310244 h 1682495"/>
              <a:gd name="connsiteX552" fmla="*/ 6321659 w 8882887"/>
              <a:gd name="connsiteY552" fmla="*/ 1310244 h 1682495"/>
              <a:gd name="connsiteX553" fmla="*/ 6309957 w 8882887"/>
              <a:gd name="connsiteY553" fmla="*/ 1310244 h 1682495"/>
              <a:gd name="connsiteX554" fmla="*/ 6309957 w 8882887"/>
              <a:gd name="connsiteY554" fmla="*/ 1311989 h 1682495"/>
              <a:gd name="connsiteX555" fmla="*/ 6309957 w 8882887"/>
              <a:gd name="connsiteY555" fmla="*/ 1324193 h 1682495"/>
              <a:gd name="connsiteX556" fmla="*/ 6311629 w 8882887"/>
              <a:gd name="connsiteY556" fmla="*/ 1324193 h 1682495"/>
              <a:gd name="connsiteX557" fmla="*/ 6323331 w 8882887"/>
              <a:gd name="connsiteY557" fmla="*/ 1324193 h 1682495"/>
              <a:gd name="connsiteX558" fmla="*/ 6323331 w 8882887"/>
              <a:gd name="connsiteY558" fmla="*/ 1325936 h 1682495"/>
              <a:gd name="connsiteX559" fmla="*/ 6323331 w 8882887"/>
              <a:gd name="connsiteY559" fmla="*/ 1338141 h 1682495"/>
              <a:gd name="connsiteX560" fmla="*/ 6321659 w 8882887"/>
              <a:gd name="connsiteY560" fmla="*/ 1338141 h 1682495"/>
              <a:gd name="connsiteX561" fmla="*/ 6309957 w 8882887"/>
              <a:gd name="connsiteY561" fmla="*/ 1338141 h 1682495"/>
              <a:gd name="connsiteX562" fmla="*/ 6309957 w 8882887"/>
              <a:gd name="connsiteY562" fmla="*/ 1339448 h 1682495"/>
              <a:gd name="connsiteX563" fmla="*/ 6309957 w 8882887"/>
              <a:gd name="connsiteY563" fmla="*/ 1348602 h 1682495"/>
              <a:gd name="connsiteX564" fmla="*/ 6311629 w 8882887"/>
              <a:gd name="connsiteY564" fmla="*/ 1348602 h 1682495"/>
              <a:gd name="connsiteX565" fmla="*/ 6323331 w 8882887"/>
              <a:gd name="connsiteY565" fmla="*/ 1348602 h 1682495"/>
              <a:gd name="connsiteX566" fmla="*/ 6323331 w 8882887"/>
              <a:gd name="connsiteY566" fmla="*/ 1350345 h 1682495"/>
              <a:gd name="connsiteX567" fmla="*/ 6323331 w 8882887"/>
              <a:gd name="connsiteY567" fmla="*/ 1362549 h 1682495"/>
              <a:gd name="connsiteX568" fmla="*/ 6321659 w 8882887"/>
              <a:gd name="connsiteY568" fmla="*/ 1362549 h 1682495"/>
              <a:gd name="connsiteX569" fmla="*/ 6309957 w 8882887"/>
              <a:gd name="connsiteY569" fmla="*/ 1362549 h 1682495"/>
              <a:gd name="connsiteX570" fmla="*/ 6309957 w 8882887"/>
              <a:gd name="connsiteY570" fmla="*/ 1364292 h 1682495"/>
              <a:gd name="connsiteX571" fmla="*/ 6309957 w 8882887"/>
              <a:gd name="connsiteY571" fmla="*/ 1376498 h 1682495"/>
              <a:gd name="connsiteX572" fmla="*/ 6311629 w 8882887"/>
              <a:gd name="connsiteY572" fmla="*/ 1376498 h 1682495"/>
              <a:gd name="connsiteX573" fmla="*/ 6323331 w 8882887"/>
              <a:gd name="connsiteY573" fmla="*/ 1376498 h 1682495"/>
              <a:gd name="connsiteX574" fmla="*/ 6323331 w 8882887"/>
              <a:gd name="connsiteY574" fmla="*/ 1378241 h 1682495"/>
              <a:gd name="connsiteX575" fmla="*/ 6323331 w 8882887"/>
              <a:gd name="connsiteY575" fmla="*/ 1390445 h 1682495"/>
              <a:gd name="connsiteX576" fmla="*/ 6321659 w 8882887"/>
              <a:gd name="connsiteY576" fmla="*/ 1390445 h 1682495"/>
              <a:gd name="connsiteX577" fmla="*/ 6309957 w 8882887"/>
              <a:gd name="connsiteY577" fmla="*/ 1390445 h 1682495"/>
              <a:gd name="connsiteX578" fmla="*/ 6309957 w 8882887"/>
              <a:gd name="connsiteY578" fmla="*/ 1391753 h 1682495"/>
              <a:gd name="connsiteX579" fmla="*/ 6309957 w 8882887"/>
              <a:gd name="connsiteY579" fmla="*/ 1400906 h 1682495"/>
              <a:gd name="connsiteX580" fmla="*/ 6311629 w 8882887"/>
              <a:gd name="connsiteY580" fmla="*/ 1400906 h 1682495"/>
              <a:gd name="connsiteX581" fmla="*/ 6323331 w 8882887"/>
              <a:gd name="connsiteY581" fmla="*/ 1400906 h 1682495"/>
              <a:gd name="connsiteX582" fmla="*/ 6323331 w 8882887"/>
              <a:gd name="connsiteY582" fmla="*/ 1402650 h 1682495"/>
              <a:gd name="connsiteX583" fmla="*/ 6323331 w 8882887"/>
              <a:gd name="connsiteY583" fmla="*/ 1414854 h 1682495"/>
              <a:gd name="connsiteX584" fmla="*/ 6321659 w 8882887"/>
              <a:gd name="connsiteY584" fmla="*/ 1414854 h 1682495"/>
              <a:gd name="connsiteX585" fmla="*/ 6309957 w 8882887"/>
              <a:gd name="connsiteY585" fmla="*/ 1414854 h 1682495"/>
              <a:gd name="connsiteX586" fmla="*/ 6309957 w 8882887"/>
              <a:gd name="connsiteY586" fmla="*/ 1416597 h 1682495"/>
              <a:gd name="connsiteX587" fmla="*/ 6309957 w 8882887"/>
              <a:gd name="connsiteY587" fmla="*/ 1428803 h 1682495"/>
              <a:gd name="connsiteX588" fmla="*/ 6311629 w 8882887"/>
              <a:gd name="connsiteY588" fmla="*/ 1428803 h 1682495"/>
              <a:gd name="connsiteX589" fmla="*/ 6323331 w 8882887"/>
              <a:gd name="connsiteY589" fmla="*/ 1428803 h 1682495"/>
              <a:gd name="connsiteX590" fmla="*/ 6323331 w 8882887"/>
              <a:gd name="connsiteY590" fmla="*/ 1430109 h 1682495"/>
              <a:gd name="connsiteX591" fmla="*/ 6323331 w 8882887"/>
              <a:gd name="connsiteY591" fmla="*/ 1439262 h 1682495"/>
              <a:gd name="connsiteX592" fmla="*/ 6321659 w 8882887"/>
              <a:gd name="connsiteY592" fmla="*/ 1439262 h 1682495"/>
              <a:gd name="connsiteX593" fmla="*/ 6309957 w 8882887"/>
              <a:gd name="connsiteY593" fmla="*/ 1439262 h 1682495"/>
              <a:gd name="connsiteX594" fmla="*/ 6309957 w 8882887"/>
              <a:gd name="connsiteY594" fmla="*/ 1441007 h 1682495"/>
              <a:gd name="connsiteX595" fmla="*/ 6309957 w 8882887"/>
              <a:gd name="connsiteY595" fmla="*/ 1453211 h 1682495"/>
              <a:gd name="connsiteX596" fmla="*/ 6311629 w 8882887"/>
              <a:gd name="connsiteY596" fmla="*/ 1453211 h 1682495"/>
              <a:gd name="connsiteX597" fmla="*/ 6323331 w 8882887"/>
              <a:gd name="connsiteY597" fmla="*/ 1453211 h 1682495"/>
              <a:gd name="connsiteX598" fmla="*/ 6323331 w 8882887"/>
              <a:gd name="connsiteY598" fmla="*/ 1454954 h 1682495"/>
              <a:gd name="connsiteX599" fmla="*/ 6323331 w 8882887"/>
              <a:gd name="connsiteY599" fmla="*/ 1467159 h 1682495"/>
              <a:gd name="connsiteX600" fmla="*/ 6321659 w 8882887"/>
              <a:gd name="connsiteY600" fmla="*/ 1467159 h 1682495"/>
              <a:gd name="connsiteX601" fmla="*/ 6309957 w 8882887"/>
              <a:gd name="connsiteY601" fmla="*/ 1467159 h 1682495"/>
              <a:gd name="connsiteX602" fmla="*/ 6309957 w 8882887"/>
              <a:gd name="connsiteY602" fmla="*/ 1468902 h 1682495"/>
              <a:gd name="connsiteX603" fmla="*/ 6309957 w 8882887"/>
              <a:gd name="connsiteY603" fmla="*/ 1481106 h 1682495"/>
              <a:gd name="connsiteX604" fmla="*/ 6311629 w 8882887"/>
              <a:gd name="connsiteY604" fmla="*/ 1481106 h 1682495"/>
              <a:gd name="connsiteX605" fmla="*/ 6323331 w 8882887"/>
              <a:gd name="connsiteY605" fmla="*/ 1481106 h 1682495"/>
              <a:gd name="connsiteX606" fmla="*/ 6323331 w 8882887"/>
              <a:gd name="connsiteY606" fmla="*/ 1482414 h 1682495"/>
              <a:gd name="connsiteX607" fmla="*/ 6323331 w 8882887"/>
              <a:gd name="connsiteY607" fmla="*/ 1491567 h 1682495"/>
              <a:gd name="connsiteX608" fmla="*/ 6321659 w 8882887"/>
              <a:gd name="connsiteY608" fmla="*/ 1491567 h 1682495"/>
              <a:gd name="connsiteX609" fmla="*/ 6309957 w 8882887"/>
              <a:gd name="connsiteY609" fmla="*/ 1491567 h 1682495"/>
              <a:gd name="connsiteX610" fmla="*/ 6309957 w 8882887"/>
              <a:gd name="connsiteY610" fmla="*/ 1493310 h 1682495"/>
              <a:gd name="connsiteX611" fmla="*/ 6309957 w 8882887"/>
              <a:gd name="connsiteY611" fmla="*/ 1505516 h 1682495"/>
              <a:gd name="connsiteX612" fmla="*/ 6346735 w 8882887"/>
              <a:gd name="connsiteY612" fmla="*/ 1536899 h 1682495"/>
              <a:gd name="connsiteX613" fmla="*/ 6345065 w 8882887"/>
              <a:gd name="connsiteY613" fmla="*/ 1543872 h 1682495"/>
              <a:gd name="connsiteX614" fmla="*/ 6333361 w 8882887"/>
              <a:gd name="connsiteY614" fmla="*/ 1543872 h 1682495"/>
              <a:gd name="connsiteX615" fmla="*/ 6333361 w 8882887"/>
              <a:gd name="connsiteY615" fmla="*/ 1582229 h 1682495"/>
              <a:gd name="connsiteX616" fmla="*/ 6335035 w 8882887"/>
              <a:gd name="connsiteY616" fmla="*/ 1582229 h 1682495"/>
              <a:gd name="connsiteX617" fmla="*/ 6346735 w 8882887"/>
              <a:gd name="connsiteY617" fmla="*/ 1582229 h 1682495"/>
              <a:gd name="connsiteX618" fmla="*/ 6346735 w 8882887"/>
              <a:gd name="connsiteY618" fmla="*/ 1580049 h 1682495"/>
              <a:gd name="connsiteX619" fmla="*/ 6346735 w 8882887"/>
              <a:gd name="connsiteY619" fmla="*/ 1564794 h 1682495"/>
              <a:gd name="connsiteX620" fmla="*/ 6348407 w 8882887"/>
              <a:gd name="connsiteY620" fmla="*/ 1563923 h 1682495"/>
              <a:gd name="connsiteX621" fmla="*/ 6360109 w 8882887"/>
              <a:gd name="connsiteY621" fmla="*/ 1557821 h 1682495"/>
              <a:gd name="connsiteX622" fmla="*/ 6363035 w 8882887"/>
              <a:gd name="connsiteY622" fmla="*/ 1557821 h 1682495"/>
              <a:gd name="connsiteX623" fmla="*/ 6383515 w 8882887"/>
              <a:gd name="connsiteY623" fmla="*/ 1557821 h 1682495"/>
              <a:gd name="connsiteX624" fmla="*/ 6383515 w 8882887"/>
              <a:gd name="connsiteY624" fmla="*/ 1559564 h 1682495"/>
              <a:gd name="connsiteX625" fmla="*/ 6383515 w 8882887"/>
              <a:gd name="connsiteY625" fmla="*/ 1571768 h 1682495"/>
              <a:gd name="connsiteX626" fmla="*/ 6386023 w 8882887"/>
              <a:gd name="connsiteY626" fmla="*/ 1571768 h 1682495"/>
              <a:gd name="connsiteX627" fmla="*/ 6403577 w 8882887"/>
              <a:gd name="connsiteY627" fmla="*/ 1571768 h 1682495"/>
              <a:gd name="connsiteX628" fmla="*/ 6405247 w 8882887"/>
              <a:gd name="connsiteY628" fmla="*/ 1578741 h 1682495"/>
              <a:gd name="connsiteX629" fmla="*/ 6416951 w 8882887"/>
              <a:gd name="connsiteY629" fmla="*/ 1578741 h 1682495"/>
              <a:gd name="connsiteX630" fmla="*/ 6453729 w 8882887"/>
              <a:gd name="connsiteY630" fmla="*/ 1627559 h 1682495"/>
              <a:gd name="connsiteX631" fmla="*/ 6453729 w 8882887"/>
              <a:gd name="connsiteY631" fmla="*/ 1679864 h 1682495"/>
              <a:gd name="connsiteX632" fmla="*/ 6455399 w 8882887"/>
              <a:gd name="connsiteY632" fmla="*/ 1679864 h 1682495"/>
              <a:gd name="connsiteX633" fmla="*/ 6467103 w 8882887"/>
              <a:gd name="connsiteY633" fmla="*/ 1679864 h 1682495"/>
              <a:gd name="connsiteX634" fmla="*/ 6467103 w 8882887"/>
              <a:gd name="connsiteY634" fmla="*/ 1676813 h 1682495"/>
              <a:gd name="connsiteX635" fmla="*/ 6467103 w 8882887"/>
              <a:gd name="connsiteY635" fmla="*/ 1655456 h 1682495"/>
              <a:gd name="connsiteX636" fmla="*/ 6468357 w 8882887"/>
              <a:gd name="connsiteY636" fmla="*/ 1655456 h 1682495"/>
              <a:gd name="connsiteX637" fmla="*/ 6477133 w 8882887"/>
              <a:gd name="connsiteY637" fmla="*/ 1655456 h 1682495"/>
              <a:gd name="connsiteX638" fmla="*/ 6477133 w 8882887"/>
              <a:gd name="connsiteY638" fmla="*/ 1657199 h 1682495"/>
              <a:gd name="connsiteX639" fmla="*/ 6477133 w 8882887"/>
              <a:gd name="connsiteY639" fmla="*/ 1669403 h 1682495"/>
              <a:gd name="connsiteX640" fmla="*/ 6490507 w 8882887"/>
              <a:gd name="connsiteY640" fmla="*/ 1596177 h 1682495"/>
              <a:gd name="connsiteX641" fmla="*/ 6547347 w 8882887"/>
              <a:gd name="connsiteY641" fmla="*/ 1596177 h 1682495"/>
              <a:gd name="connsiteX642" fmla="*/ 6547347 w 8882887"/>
              <a:gd name="connsiteY642" fmla="*/ 1484594 h 1682495"/>
              <a:gd name="connsiteX643" fmla="*/ 6600843 w 8882887"/>
              <a:gd name="connsiteY643" fmla="*/ 1484594 h 1682495"/>
              <a:gd name="connsiteX644" fmla="*/ 6600843 w 8882887"/>
              <a:gd name="connsiteY644" fmla="*/ 1483286 h 1682495"/>
              <a:gd name="connsiteX645" fmla="*/ 6600843 w 8882887"/>
              <a:gd name="connsiteY645" fmla="*/ 1474133 h 1682495"/>
              <a:gd name="connsiteX646" fmla="*/ 6634279 w 8882887"/>
              <a:gd name="connsiteY646" fmla="*/ 1474133 h 1682495"/>
              <a:gd name="connsiteX647" fmla="*/ 6634279 w 8882887"/>
              <a:gd name="connsiteY647" fmla="*/ 1414854 h 1682495"/>
              <a:gd name="connsiteX648" fmla="*/ 6627591 w 8882887"/>
              <a:gd name="connsiteY648" fmla="*/ 1412238 h 1682495"/>
              <a:gd name="connsiteX649" fmla="*/ 6627591 w 8882887"/>
              <a:gd name="connsiteY649" fmla="*/ 1393932 h 1682495"/>
              <a:gd name="connsiteX650" fmla="*/ 6634279 w 8882887"/>
              <a:gd name="connsiteY650" fmla="*/ 1397420 h 1682495"/>
              <a:gd name="connsiteX651" fmla="*/ 6640967 w 8882887"/>
              <a:gd name="connsiteY651" fmla="*/ 1362549 h 1682495"/>
              <a:gd name="connsiteX652" fmla="*/ 6647653 w 8882887"/>
              <a:gd name="connsiteY652" fmla="*/ 1397420 h 1682495"/>
              <a:gd name="connsiteX653" fmla="*/ 6651415 w 8882887"/>
              <a:gd name="connsiteY653" fmla="*/ 1392624 h 1682495"/>
              <a:gd name="connsiteX654" fmla="*/ 6654341 w 8882887"/>
              <a:gd name="connsiteY654" fmla="*/ 1383471 h 1682495"/>
              <a:gd name="connsiteX655" fmla="*/ 6655175 w 8882887"/>
              <a:gd name="connsiteY655" fmla="*/ 1381728 h 1682495"/>
              <a:gd name="connsiteX656" fmla="*/ 6661027 w 8882887"/>
              <a:gd name="connsiteY656" fmla="*/ 1369523 h 1682495"/>
              <a:gd name="connsiteX657" fmla="*/ 6661863 w 8882887"/>
              <a:gd name="connsiteY657" fmla="*/ 1367780 h 1682495"/>
              <a:gd name="connsiteX658" fmla="*/ 6667715 w 8882887"/>
              <a:gd name="connsiteY658" fmla="*/ 1355576 h 1682495"/>
              <a:gd name="connsiteX659" fmla="*/ 6669803 w 8882887"/>
              <a:gd name="connsiteY659" fmla="*/ 1354268 h 1682495"/>
              <a:gd name="connsiteX660" fmla="*/ 6684431 w 8882887"/>
              <a:gd name="connsiteY660" fmla="*/ 1345115 h 1682495"/>
              <a:gd name="connsiteX661" fmla="*/ 6686939 w 8882887"/>
              <a:gd name="connsiteY661" fmla="*/ 1343372 h 1682495"/>
              <a:gd name="connsiteX662" fmla="*/ 6704493 w 8882887"/>
              <a:gd name="connsiteY662" fmla="*/ 1331166 h 1682495"/>
              <a:gd name="connsiteX663" fmla="*/ 6705747 w 8882887"/>
              <a:gd name="connsiteY663" fmla="*/ 1329423 h 1682495"/>
              <a:gd name="connsiteX664" fmla="*/ 6714523 w 8882887"/>
              <a:gd name="connsiteY664" fmla="*/ 1317219 h 1682495"/>
              <a:gd name="connsiteX665" fmla="*/ 6715359 w 8882887"/>
              <a:gd name="connsiteY665" fmla="*/ 1314168 h 1682495"/>
              <a:gd name="connsiteX666" fmla="*/ 6721211 w 8882887"/>
              <a:gd name="connsiteY666" fmla="*/ 1292810 h 1682495"/>
              <a:gd name="connsiteX667" fmla="*/ 6722047 w 8882887"/>
              <a:gd name="connsiteY667" fmla="*/ 1295861 h 1682495"/>
              <a:gd name="connsiteX668" fmla="*/ 6727897 w 8882887"/>
              <a:gd name="connsiteY668" fmla="*/ 1317219 h 1682495"/>
              <a:gd name="connsiteX669" fmla="*/ 6728733 w 8882887"/>
              <a:gd name="connsiteY669" fmla="*/ 1318526 h 1682495"/>
              <a:gd name="connsiteX670" fmla="*/ 6734585 w 8882887"/>
              <a:gd name="connsiteY670" fmla="*/ 1327680 h 1682495"/>
              <a:gd name="connsiteX671" fmla="*/ 6736675 w 8882887"/>
              <a:gd name="connsiteY671" fmla="*/ 1329423 h 1682495"/>
              <a:gd name="connsiteX672" fmla="*/ 6751303 w 8882887"/>
              <a:gd name="connsiteY672" fmla="*/ 1341627 h 1682495"/>
              <a:gd name="connsiteX673" fmla="*/ 6752975 w 8882887"/>
              <a:gd name="connsiteY673" fmla="*/ 1343372 h 1682495"/>
              <a:gd name="connsiteX674" fmla="*/ 6764675 w 8882887"/>
              <a:gd name="connsiteY674" fmla="*/ 1355576 h 1682495"/>
              <a:gd name="connsiteX675" fmla="*/ 6766349 w 8882887"/>
              <a:gd name="connsiteY675" fmla="*/ 1357319 h 1682495"/>
              <a:gd name="connsiteX676" fmla="*/ 6778051 w 8882887"/>
              <a:gd name="connsiteY676" fmla="*/ 1369523 h 1682495"/>
              <a:gd name="connsiteX677" fmla="*/ 6778469 w 8882887"/>
              <a:gd name="connsiteY677" fmla="*/ 1371267 h 1682495"/>
              <a:gd name="connsiteX678" fmla="*/ 6781393 w 8882887"/>
              <a:gd name="connsiteY678" fmla="*/ 1383471 h 1682495"/>
              <a:gd name="connsiteX679" fmla="*/ 6781811 w 8882887"/>
              <a:gd name="connsiteY679" fmla="*/ 1385214 h 1682495"/>
              <a:gd name="connsiteX680" fmla="*/ 6784737 w 8882887"/>
              <a:gd name="connsiteY680" fmla="*/ 1397420 h 1682495"/>
              <a:gd name="connsiteX681" fmla="*/ 6794767 w 8882887"/>
              <a:gd name="connsiteY681" fmla="*/ 1362549 h 1682495"/>
              <a:gd name="connsiteX682" fmla="*/ 6801455 w 8882887"/>
              <a:gd name="connsiteY682" fmla="*/ 1397420 h 1682495"/>
              <a:gd name="connsiteX683" fmla="*/ 6808141 w 8882887"/>
              <a:gd name="connsiteY683" fmla="*/ 1400034 h 1682495"/>
              <a:gd name="connsiteX684" fmla="*/ 6808141 w 8882887"/>
              <a:gd name="connsiteY684" fmla="*/ 1418342 h 1682495"/>
              <a:gd name="connsiteX685" fmla="*/ 6801455 w 8882887"/>
              <a:gd name="connsiteY685" fmla="*/ 1467159 h 1682495"/>
              <a:gd name="connsiteX686" fmla="*/ 6803127 w 8882887"/>
              <a:gd name="connsiteY686" fmla="*/ 1467159 h 1682495"/>
              <a:gd name="connsiteX687" fmla="*/ 6814829 w 8882887"/>
              <a:gd name="connsiteY687" fmla="*/ 1467159 h 1682495"/>
              <a:gd name="connsiteX688" fmla="*/ 6816083 w 8882887"/>
              <a:gd name="connsiteY688" fmla="*/ 1474133 h 1682495"/>
              <a:gd name="connsiteX689" fmla="*/ 6824859 w 8882887"/>
              <a:gd name="connsiteY689" fmla="*/ 1474133 h 1682495"/>
              <a:gd name="connsiteX690" fmla="*/ 6824859 w 8882887"/>
              <a:gd name="connsiteY690" fmla="*/ 1472390 h 1682495"/>
              <a:gd name="connsiteX691" fmla="*/ 6824859 w 8882887"/>
              <a:gd name="connsiteY691" fmla="*/ 1460184 h 1682495"/>
              <a:gd name="connsiteX692" fmla="*/ 6828203 w 8882887"/>
              <a:gd name="connsiteY692" fmla="*/ 1460184 h 1682495"/>
              <a:gd name="connsiteX693" fmla="*/ 6851607 w 8882887"/>
              <a:gd name="connsiteY693" fmla="*/ 1460184 h 1682495"/>
              <a:gd name="connsiteX694" fmla="*/ 6851607 w 8882887"/>
              <a:gd name="connsiteY694" fmla="*/ 1457133 h 1682495"/>
              <a:gd name="connsiteX695" fmla="*/ 6851607 w 8882887"/>
              <a:gd name="connsiteY695" fmla="*/ 1435776 h 1682495"/>
              <a:gd name="connsiteX696" fmla="*/ 6908447 w 8882887"/>
              <a:gd name="connsiteY696" fmla="*/ 1435776 h 1682495"/>
              <a:gd name="connsiteX697" fmla="*/ 6908447 w 8882887"/>
              <a:gd name="connsiteY697" fmla="*/ 1437956 h 1682495"/>
              <a:gd name="connsiteX698" fmla="*/ 6908447 w 8882887"/>
              <a:gd name="connsiteY698" fmla="*/ 1453211 h 1682495"/>
              <a:gd name="connsiteX699" fmla="*/ 6938539 w 8882887"/>
              <a:gd name="connsiteY699" fmla="*/ 1453211 h 1682495"/>
              <a:gd name="connsiteX700" fmla="*/ 6938539 w 8882887"/>
              <a:gd name="connsiteY700" fmla="*/ 1456698 h 1682495"/>
              <a:gd name="connsiteX701" fmla="*/ 6938539 w 8882887"/>
              <a:gd name="connsiteY701" fmla="*/ 1481106 h 1682495"/>
              <a:gd name="connsiteX702" fmla="*/ 6931853 w 8882887"/>
              <a:gd name="connsiteY702" fmla="*/ 1482414 h 1682495"/>
              <a:gd name="connsiteX703" fmla="*/ 6931853 w 8882887"/>
              <a:gd name="connsiteY703" fmla="*/ 1491567 h 1682495"/>
              <a:gd name="connsiteX704" fmla="*/ 6938539 w 8882887"/>
              <a:gd name="connsiteY704" fmla="*/ 1494183 h 1682495"/>
              <a:gd name="connsiteX705" fmla="*/ 6938539 w 8882887"/>
              <a:gd name="connsiteY705" fmla="*/ 1512489 h 1682495"/>
              <a:gd name="connsiteX706" fmla="*/ 6931853 w 8882887"/>
              <a:gd name="connsiteY706" fmla="*/ 1519463 h 1682495"/>
              <a:gd name="connsiteX707" fmla="*/ 6931853 w 8882887"/>
              <a:gd name="connsiteY707" fmla="*/ 1603151 h 1682495"/>
              <a:gd name="connsiteX708" fmla="*/ 6934777 w 8882887"/>
              <a:gd name="connsiteY708" fmla="*/ 1603151 h 1682495"/>
              <a:gd name="connsiteX709" fmla="*/ 6955257 w 8882887"/>
              <a:gd name="connsiteY709" fmla="*/ 1603151 h 1682495"/>
              <a:gd name="connsiteX710" fmla="*/ 6957763 w 8882887"/>
              <a:gd name="connsiteY710" fmla="*/ 1610124 h 1682495"/>
              <a:gd name="connsiteX711" fmla="*/ 6975319 w 8882887"/>
              <a:gd name="connsiteY711" fmla="*/ 1610124 h 1682495"/>
              <a:gd name="connsiteX712" fmla="*/ 6975319 w 8882887"/>
              <a:gd name="connsiteY712" fmla="*/ 1613175 h 1682495"/>
              <a:gd name="connsiteX713" fmla="*/ 6975319 w 8882887"/>
              <a:gd name="connsiteY713" fmla="*/ 1634534 h 1682495"/>
              <a:gd name="connsiteX714" fmla="*/ 6977827 w 8882887"/>
              <a:gd name="connsiteY714" fmla="*/ 1634534 h 1682495"/>
              <a:gd name="connsiteX715" fmla="*/ 6995379 w 8882887"/>
              <a:gd name="connsiteY715" fmla="*/ 1634534 h 1682495"/>
              <a:gd name="connsiteX716" fmla="*/ 6995379 w 8882887"/>
              <a:gd name="connsiteY716" fmla="*/ 1631483 h 1682495"/>
              <a:gd name="connsiteX717" fmla="*/ 6995379 w 8882887"/>
              <a:gd name="connsiteY717" fmla="*/ 1610124 h 1682495"/>
              <a:gd name="connsiteX718" fmla="*/ 6998303 w 8882887"/>
              <a:gd name="connsiteY718" fmla="*/ 1608381 h 1682495"/>
              <a:gd name="connsiteX719" fmla="*/ 7018783 w 8882887"/>
              <a:gd name="connsiteY719" fmla="*/ 1596177 h 1682495"/>
              <a:gd name="connsiteX720" fmla="*/ 7018783 w 8882887"/>
              <a:gd name="connsiteY720" fmla="*/ 1564794 h 1682495"/>
              <a:gd name="connsiteX721" fmla="*/ 7012097 w 8882887"/>
              <a:gd name="connsiteY721" fmla="*/ 1529924 h 1682495"/>
              <a:gd name="connsiteX722" fmla="*/ 7013767 w 8882887"/>
              <a:gd name="connsiteY722" fmla="*/ 1529924 h 1682495"/>
              <a:gd name="connsiteX723" fmla="*/ 7025471 w 8882887"/>
              <a:gd name="connsiteY723" fmla="*/ 1529924 h 1682495"/>
              <a:gd name="connsiteX724" fmla="*/ 7055563 w 8882887"/>
              <a:gd name="connsiteY724" fmla="*/ 1526438 h 1682495"/>
              <a:gd name="connsiteX725" fmla="*/ 7055563 w 8882887"/>
              <a:gd name="connsiteY725" fmla="*/ 1524693 h 1682495"/>
              <a:gd name="connsiteX726" fmla="*/ 7055563 w 8882887"/>
              <a:gd name="connsiteY726" fmla="*/ 1512489 h 1682495"/>
              <a:gd name="connsiteX727" fmla="*/ 7058071 w 8882887"/>
              <a:gd name="connsiteY727" fmla="*/ 1512489 h 1682495"/>
              <a:gd name="connsiteX728" fmla="*/ 7075623 w 8882887"/>
              <a:gd name="connsiteY728" fmla="*/ 1512489 h 1682495"/>
              <a:gd name="connsiteX729" fmla="*/ 7075623 w 8882887"/>
              <a:gd name="connsiteY729" fmla="*/ 1338141 h 1682495"/>
              <a:gd name="connsiteX730" fmla="*/ 7077295 w 8882887"/>
              <a:gd name="connsiteY730" fmla="*/ 1338141 h 1682495"/>
              <a:gd name="connsiteX731" fmla="*/ 7088997 w 8882887"/>
              <a:gd name="connsiteY731" fmla="*/ 1338141 h 1682495"/>
              <a:gd name="connsiteX732" fmla="*/ 7088997 w 8882887"/>
              <a:gd name="connsiteY732" fmla="*/ 1334654 h 1682495"/>
              <a:gd name="connsiteX733" fmla="*/ 7088997 w 8882887"/>
              <a:gd name="connsiteY733" fmla="*/ 1310244 h 1682495"/>
              <a:gd name="connsiteX734" fmla="*/ 7092341 w 8882887"/>
              <a:gd name="connsiteY734" fmla="*/ 1240505 h 1682495"/>
              <a:gd name="connsiteX735" fmla="*/ 7094013 w 8882887"/>
              <a:gd name="connsiteY735" fmla="*/ 1240505 h 1682495"/>
              <a:gd name="connsiteX736" fmla="*/ 7105715 w 8882887"/>
              <a:gd name="connsiteY736" fmla="*/ 1240505 h 1682495"/>
              <a:gd name="connsiteX737" fmla="*/ 7105715 w 8882887"/>
              <a:gd name="connsiteY737" fmla="*/ 1242249 h 1682495"/>
              <a:gd name="connsiteX738" fmla="*/ 7105715 w 8882887"/>
              <a:gd name="connsiteY738" fmla="*/ 1254453 h 1682495"/>
              <a:gd name="connsiteX739" fmla="*/ 7112401 w 8882887"/>
              <a:gd name="connsiteY739" fmla="*/ 1250966 h 1682495"/>
              <a:gd name="connsiteX740" fmla="*/ 7112401 w 8882887"/>
              <a:gd name="connsiteY740" fmla="*/ 1226558 h 1682495"/>
              <a:gd name="connsiteX741" fmla="*/ 7114491 w 8882887"/>
              <a:gd name="connsiteY741" fmla="*/ 1225686 h 1682495"/>
              <a:gd name="connsiteX742" fmla="*/ 7129119 w 8882887"/>
              <a:gd name="connsiteY742" fmla="*/ 1219584 h 1682495"/>
              <a:gd name="connsiteX743" fmla="*/ 7130791 w 8882887"/>
              <a:gd name="connsiteY743" fmla="*/ 1220456 h 1682495"/>
              <a:gd name="connsiteX744" fmla="*/ 7142493 w 8882887"/>
              <a:gd name="connsiteY744" fmla="*/ 1226558 h 1682495"/>
              <a:gd name="connsiteX745" fmla="*/ 7145001 w 8882887"/>
              <a:gd name="connsiteY745" fmla="*/ 1226558 h 1682495"/>
              <a:gd name="connsiteX746" fmla="*/ 7162555 w 8882887"/>
              <a:gd name="connsiteY746" fmla="*/ 1226558 h 1682495"/>
              <a:gd name="connsiteX747" fmla="*/ 7162555 w 8882887"/>
              <a:gd name="connsiteY747" fmla="*/ 1181226 h 1682495"/>
              <a:gd name="connsiteX748" fmla="*/ 7164227 w 8882887"/>
              <a:gd name="connsiteY748" fmla="*/ 1181226 h 1682495"/>
              <a:gd name="connsiteX749" fmla="*/ 7175927 w 8882887"/>
              <a:gd name="connsiteY749" fmla="*/ 1181226 h 1682495"/>
              <a:gd name="connsiteX750" fmla="*/ 7178017 w 8882887"/>
              <a:gd name="connsiteY750" fmla="*/ 1188201 h 1682495"/>
              <a:gd name="connsiteX751" fmla="*/ 7192647 w 8882887"/>
              <a:gd name="connsiteY751" fmla="*/ 1188201 h 1682495"/>
              <a:gd name="connsiteX752" fmla="*/ 7194319 w 8882887"/>
              <a:gd name="connsiteY752" fmla="*/ 1181226 h 1682495"/>
              <a:gd name="connsiteX753" fmla="*/ 7206021 w 8882887"/>
              <a:gd name="connsiteY753" fmla="*/ 1181226 h 1682495"/>
              <a:gd name="connsiteX754" fmla="*/ 7206021 w 8882887"/>
              <a:gd name="connsiteY754" fmla="*/ 1233531 h 1682495"/>
              <a:gd name="connsiteX755" fmla="*/ 7208111 w 8882887"/>
              <a:gd name="connsiteY755" fmla="*/ 1235274 h 1682495"/>
              <a:gd name="connsiteX756" fmla="*/ 7222739 w 8882887"/>
              <a:gd name="connsiteY756" fmla="*/ 1247480 h 1682495"/>
              <a:gd name="connsiteX757" fmla="*/ 7256173 w 8882887"/>
              <a:gd name="connsiteY757" fmla="*/ 1257941 h 1682495"/>
              <a:gd name="connsiteX758" fmla="*/ 7256173 w 8882887"/>
              <a:gd name="connsiteY758" fmla="*/ 1255761 h 1682495"/>
              <a:gd name="connsiteX759" fmla="*/ 7256173 w 8882887"/>
              <a:gd name="connsiteY759" fmla="*/ 1240505 h 1682495"/>
              <a:gd name="connsiteX760" fmla="*/ 7299639 w 8882887"/>
              <a:gd name="connsiteY760" fmla="*/ 1226558 h 1682495"/>
              <a:gd name="connsiteX761" fmla="*/ 7299639 w 8882887"/>
              <a:gd name="connsiteY761" fmla="*/ 1224815 h 1682495"/>
              <a:gd name="connsiteX762" fmla="*/ 7299639 w 8882887"/>
              <a:gd name="connsiteY762" fmla="*/ 1212609 h 1682495"/>
              <a:gd name="connsiteX763" fmla="*/ 7300893 w 8882887"/>
              <a:gd name="connsiteY763" fmla="*/ 1212609 h 1682495"/>
              <a:gd name="connsiteX764" fmla="*/ 7309669 w 8882887"/>
              <a:gd name="connsiteY764" fmla="*/ 1212609 h 1682495"/>
              <a:gd name="connsiteX765" fmla="*/ 7309669 w 8882887"/>
              <a:gd name="connsiteY765" fmla="*/ 1211303 h 1682495"/>
              <a:gd name="connsiteX766" fmla="*/ 7309669 w 8882887"/>
              <a:gd name="connsiteY766" fmla="*/ 1202148 h 1682495"/>
              <a:gd name="connsiteX767" fmla="*/ 7313013 w 8882887"/>
              <a:gd name="connsiteY767" fmla="*/ 1202148 h 1682495"/>
              <a:gd name="connsiteX768" fmla="*/ 7336417 w 8882887"/>
              <a:gd name="connsiteY768" fmla="*/ 1202148 h 1682495"/>
              <a:gd name="connsiteX769" fmla="*/ 7336417 w 8882887"/>
              <a:gd name="connsiteY769" fmla="*/ 1203456 h 1682495"/>
              <a:gd name="connsiteX770" fmla="*/ 7336417 w 8882887"/>
              <a:gd name="connsiteY770" fmla="*/ 1212609 h 1682495"/>
              <a:gd name="connsiteX771" fmla="*/ 7338925 w 8882887"/>
              <a:gd name="connsiteY771" fmla="*/ 1212609 h 1682495"/>
              <a:gd name="connsiteX772" fmla="*/ 7356479 w 8882887"/>
              <a:gd name="connsiteY772" fmla="*/ 1212609 h 1682495"/>
              <a:gd name="connsiteX773" fmla="*/ 7356479 w 8882887"/>
              <a:gd name="connsiteY773" fmla="*/ 1215225 h 1682495"/>
              <a:gd name="connsiteX774" fmla="*/ 7356479 w 8882887"/>
              <a:gd name="connsiteY774" fmla="*/ 1233531 h 1682495"/>
              <a:gd name="connsiteX775" fmla="*/ 7393257 w 8882887"/>
              <a:gd name="connsiteY775" fmla="*/ 1233531 h 1682495"/>
              <a:gd name="connsiteX776" fmla="*/ 7393257 w 8882887"/>
              <a:gd name="connsiteY776" fmla="*/ 1231788 h 1682495"/>
              <a:gd name="connsiteX777" fmla="*/ 7393257 w 8882887"/>
              <a:gd name="connsiteY777" fmla="*/ 1219584 h 1682495"/>
              <a:gd name="connsiteX778" fmla="*/ 7395347 w 8882887"/>
              <a:gd name="connsiteY778" fmla="*/ 1219584 h 1682495"/>
              <a:gd name="connsiteX779" fmla="*/ 7409975 w 8882887"/>
              <a:gd name="connsiteY779" fmla="*/ 1219584 h 1682495"/>
              <a:gd name="connsiteX780" fmla="*/ 7409975 w 8882887"/>
              <a:gd name="connsiteY780" fmla="*/ 1217840 h 1682495"/>
              <a:gd name="connsiteX781" fmla="*/ 7409975 w 8882887"/>
              <a:gd name="connsiteY781" fmla="*/ 1205636 h 1682495"/>
              <a:gd name="connsiteX782" fmla="*/ 7412483 w 8882887"/>
              <a:gd name="connsiteY782" fmla="*/ 1205636 h 1682495"/>
              <a:gd name="connsiteX783" fmla="*/ 7430035 w 8882887"/>
              <a:gd name="connsiteY783" fmla="*/ 1205636 h 1682495"/>
              <a:gd name="connsiteX784" fmla="*/ 7430035 w 8882887"/>
              <a:gd name="connsiteY784" fmla="*/ 1207379 h 1682495"/>
              <a:gd name="connsiteX785" fmla="*/ 7430035 w 8882887"/>
              <a:gd name="connsiteY785" fmla="*/ 1219584 h 1682495"/>
              <a:gd name="connsiteX786" fmla="*/ 7436723 w 8882887"/>
              <a:gd name="connsiteY786" fmla="*/ 1135896 h 1682495"/>
              <a:gd name="connsiteX787" fmla="*/ 7587181 w 8882887"/>
              <a:gd name="connsiteY787" fmla="*/ 1135896 h 1682495"/>
              <a:gd name="connsiteX788" fmla="*/ 7587181 w 8882887"/>
              <a:gd name="connsiteY788" fmla="*/ 1247480 h 1682495"/>
              <a:gd name="connsiteX789" fmla="*/ 7590525 w 8882887"/>
              <a:gd name="connsiteY789" fmla="*/ 1247480 h 1682495"/>
              <a:gd name="connsiteX790" fmla="*/ 7613929 w 8882887"/>
              <a:gd name="connsiteY790" fmla="*/ 1247480 h 1682495"/>
              <a:gd name="connsiteX791" fmla="*/ 7613929 w 8882887"/>
              <a:gd name="connsiteY791" fmla="*/ 1121948 h 1682495"/>
              <a:gd name="connsiteX792" fmla="*/ 7647365 w 8882887"/>
              <a:gd name="connsiteY792" fmla="*/ 1104513 h 1682495"/>
              <a:gd name="connsiteX793" fmla="*/ 7690831 w 8882887"/>
              <a:gd name="connsiteY793" fmla="*/ 1104513 h 1682495"/>
              <a:gd name="connsiteX794" fmla="*/ 7693757 w 8882887"/>
              <a:gd name="connsiteY794" fmla="*/ 1101899 h 1682495"/>
              <a:gd name="connsiteX795" fmla="*/ 7714235 w 8882887"/>
              <a:gd name="connsiteY795" fmla="*/ 1083591 h 1682495"/>
              <a:gd name="connsiteX796" fmla="*/ 7771075 w 8882887"/>
              <a:gd name="connsiteY796" fmla="*/ 1083591 h 1682495"/>
              <a:gd name="connsiteX797" fmla="*/ 7771075 w 8882887"/>
              <a:gd name="connsiteY797" fmla="*/ 1086207 h 1682495"/>
              <a:gd name="connsiteX798" fmla="*/ 7771075 w 8882887"/>
              <a:gd name="connsiteY798" fmla="*/ 1104513 h 1682495"/>
              <a:gd name="connsiteX799" fmla="*/ 7827915 w 8882887"/>
              <a:gd name="connsiteY799" fmla="*/ 1104513 h 1682495"/>
              <a:gd name="connsiteX800" fmla="*/ 7827915 w 8882887"/>
              <a:gd name="connsiteY800" fmla="*/ 1240505 h 1682495"/>
              <a:gd name="connsiteX801" fmla="*/ 7830005 w 8882887"/>
              <a:gd name="connsiteY801" fmla="*/ 1240505 h 1682495"/>
              <a:gd name="connsiteX802" fmla="*/ 7844633 w 8882887"/>
              <a:gd name="connsiteY802" fmla="*/ 1240505 h 1682495"/>
              <a:gd name="connsiteX803" fmla="*/ 7844633 w 8882887"/>
              <a:gd name="connsiteY803" fmla="*/ 1439262 h 1682495"/>
              <a:gd name="connsiteX804" fmla="*/ 7847975 w 8882887"/>
              <a:gd name="connsiteY804" fmla="*/ 1439262 h 1682495"/>
              <a:gd name="connsiteX805" fmla="*/ 7871381 w 8882887"/>
              <a:gd name="connsiteY805" fmla="*/ 1439262 h 1682495"/>
              <a:gd name="connsiteX806" fmla="*/ 7871381 w 8882887"/>
              <a:gd name="connsiteY806" fmla="*/ 1310244 h 1682495"/>
              <a:gd name="connsiteX807" fmla="*/ 7872635 w 8882887"/>
              <a:gd name="connsiteY807" fmla="*/ 1309373 h 1682495"/>
              <a:gd name="connsiteX808" fmla="*/ 7881411 w 8882887"/>
              <a:gd name="connsiteY808" fmla="*/ 1303271 h 1682495"/>
              <a:gd name="connsiteX809" fmla="*/ 7888099 w 8882887"/>
              <a:gd name="connsiteY809" fmla="*/ 1305014 h 1682495"/>
              <a:gd name="connsiteX810" fmla="*/ 7888099 w 8882887"/>
              <a:gd name="connsiteY810" fmla="*/ 1317219 h 1682495"/>
              <a:gd name="connsiteX811" fmla="*/ 7891441 w 8882887"/>
              <a:gd name="connsiteY811" fmla="*/ 1315475 h 1682495"/>
              <a:gd name="connsiteX812" fmla="*/ 7914847 w 8882887"/>
              <a:gd name="connsiteY812" fmla="*/ 1303271 h 1682495"/>
              <a:gd name="connsiteX813" fmla="*/ 7917773 w 8882887"/>
              <a:gd name="connsiteY813" fmla="*/ 1303271 h 1682495"/>
              <a:gd name="connsiteX814" fmla="*/ 7938251 w 8882887"/>
              <a:gd name="connsiteY814" fmla="*/ 1303271 h 1682495"/>
              <a:gd name="connsiteX815" fmla="*/ 7938251 w 8882887"/>
              <a:gd name="connsiteY815" fmla="*/ 1540385 h 1682495"/>
              <a:gd name="connsiteX816" fmla="*/ 7985061 w 8882887"/>
              <a:gd name="connsiteY816" fmla="*/ 1547360 h 1682495"/>
              <a:gd name="connsiteX817" fmla="*/ 7985061 w 8882887"/>
              <a:gd name="connsiteY817" fmla="*/ 1536899 h 1682495"/>
              <a:gd name="connsiteX818" fmla="*/ 8035213 w 8882887"/>
              <a:gd name="connsiteY818" fmla="*/ 1536899 h 1682495"/>
              <a:gd name="connsiteX819" fmla="*/ 8035213 w 8882887"/>
              <a:gd name="connsiteY819" fmla="*/ 1491567 h 1682495"/>
              <a:gd name="connsiteX820" fmla="*/ 8048587 w 8882887"/>
              <a:gd name="connsiteY820" fmla="*/ 1491567 h 1682495"/>
              <a:gd name="connsiteX821" fmla="*/ 8048587 w 8882887"/>
              <a:gd name="connsiteY821" fmla="*/ 1432289 h 1682495"/>
              <a:gd name="connsiteX822" fmla="*/ 8058619 w 8882887"/>
              <a:gd name="connsiteY822" fmla="*/ 1432289 h 1682495"/>
              <a:gd name="connsiteX823" fmla="*/ 8058619 w 8882887"/>
              <a:gd name="connsiteY823" fmla="*/ 1373010 h 1682495"/>
              <a:gd name="connsiteX824" fmla="*/ 8082023 w 8882887"/>
              <a:gd name="connsiteY824" fmla="*/ 1373010 h 1682495"/>
              <a:gd name="connsiteX825" fmla="*/ 8155579 w 8882887"/>
              <a:gd name="connsiteY825" fmla="*/ 1341627 h 1682495"/>
              <a:gd name="connsiteX826" fmla="*/ 8158923 w 8882887"/>
              <a:gd name="connsiteY826" fmla="*/ 1310244 h 1682495"/>
              <a:gd name="connsiteX827" fmla="*/ 8165611 w 8882887"/>
              <a:gd name="connsiteY827" fmla="*/ 1341627 h 1682495"/>
              <a:gd name="connsiteX828" fmla="*/ 8242511 w 8882887"/>
              <a:gd name="connsiteY828" fmla="*/ 1383471 h 1682495"/>
              <a:gd name="connsiteX829" fmla="*/ 8242511 w 8882887"/>
              <a:gd name="connsiteY829" fmla="*/ 1376498 h 1682495"/>
              <a:gd name="connsiteX830" fmla="*/ 8262573 w 8882887"/>
              <a:gd name="connsiteY830" fmla="*/ 1376498 h 1682495"/>
              <a:gd name="connsiteX831" fmla="*/ 8262573 w 8882887"/>
              <a:gd name="connsiteY831" fmla="*/ 1432289 h 1682495"/>
              <a:gd name="connsiteX832" fmla="*/ 8272603 w 8882887"/>
              <a:gd name="connsiteY832" fmla="*/ 1432289 h 1682495"/>
              <a:gd name="connsiteX833" fmla="*/ 8272603 w 8882887"/>
              <a:gd name="connsiteY833" fmla="*/ 1498541 h 1682495"/>
              <a:gd name="connsiteX834" fmla="*/ 8282635 w 8882887"/>
              <a:gd name="connsiteY834" fmla="*/ 1498541 h 1682495"/>
              <a:gd name="connsiteX835" fmla="*/ 8282635 w 8882887"/>
              <a:gd name="connsiteY835" fmla="*/ 1529924 h 1682495"/>
              <a:gd name="connsiteX836" fmla="*/ 8302695 w 8882887"/>
              <a:gd name="connsiteY836" fmla="*/ 1529924 h 1682495"/>
              <a:gd name="connsiteX837" fmla="*/ 8302695 w 8882887"/>
              <a:gd name="connsiteY837" fmla="*/ 1578741 h 1682495"/>
              <a:gd name="connsiteX838" fmla="*/ 8429747 w 8882887"/>
              <a:gd name="connsiteY838" fmla="*/ 1568280 h 1682495"/>
              <a:gd name="connsiteX839" fmla="*/ 8429747 w 8882887"/>
              <a:gd name="connsiteY839" fmla="*/ 1519463 h 1682495"/>
              <a:gd name="connsiteX840" fmla="*/ 8496619 w 8882887"/>
              <a:gd name="connsiteY840" fmla="*/ 1519463 h 1682495"/>
              <a:gd name="connsiteX841" fmla="*/ 8496619 w 8882887"/>
              <a:gd name="connsiteY841" fmla="*/ 1491567 h 1682495"/>
              <a:gd name="connsiteX842" fmla="*/ 8637047 w 8882887"/>
              <a:gd name="connsiteY842" fmla="*/ 1491567 h 1682495"/>
              <a:gd name="connsiteX843" fmla="*/ 8637047 w 8882887"/>
              <a:gd name="connsiteY843" fmla="*/ 1509002 h 1682495"/>
              <a:gd name="connsiteX844" fmla="*/ 8727321 w 8882887"/>
              <a:gd name="connsiteY844" fmla="*/ 1509002 h 1682495"/>
              <a:gd name="connsiteX845" fmla="*/ 8727321 w 8882887"/>
              <a:gd name="connsiteY845" fmla="*/ 1519463 h 1682495"/>
              <a:gd name="connsiteX846" fmla="*/ 8754069 w 8882887"/>
              <a:gd name="connsiteY846" fmla="*/ 1519463 h 1682495"/>
              <a:gd name="connsiteX847" fmla="*/ 8754069 w 8882887"/>
              <a:gd name="connsiteY847" fmla="*/ 1529924 h 1682495"/>
              <a:gd name="connsiteX848" fmla="*/ 8777473 w 8882887"/>
              <a:gd name="connsiteY848" fmla="*/ 1529924 h 1682495"/>
              <a:gd name="connsiteX849" fmla="*/ 8777473 w 8882887"/>
              <a:gd name="connsiteY849" fmla="*/ 1499913 h 1682495"/>
              <a:gd name="connsiteX850" fmla="*/ 8882887 w 8882887"/>
              <a:gd name="connsiteY850" fmla="*/ 1682495 h 1682495"/>
              <a:gd name="connsiteX851" fmla="*/ 0 w 8882887"/>
              <a:gd name="connsiteY851" fmla="*/ 1682495 h 1682495"/>
              <a:gd name="connsiteX852" fmla="*/ 63077 w 8882887"/>
              <a:gd name="connsiteY852" fmla="*/ 1573241 h 1682495"/>
              <a:gd name="connsiteX853" fmla="*/ 123345 w 8882887"/>
              <a:gd name="connsiteY853" fmla="*/ 1568279 h 1682495"/>
              <a:gd name="connsiteX854" fmla="*/ 123345 w 8882887"/>
              <a:gd name="connsiteY854" fmla="*/ 1519461 h 1682495"/>
              <a:gd name="connsiteX855" fmla="*/ 190215 w 8882887"/>
              <a:gd name="connsiteY855" fmla="*/ 1519461 h 1682495"/>
              <a:gd name="connsiteX856" fmla="*/ 190215 w 8882887"/>
              <a:gd name="connsiteY856" fmla="*/ 1491566 h 1682495"/>
              <a:gd name="connsiteX857" fmla="*/ 330643 w 8882887"/>
              <a:gd name="connsiteY857" fmla="*/ 1491566 h 1682495"/>
              <a:gd name="connsiteX858" fmla="*/ 330643 w 8882887"/>
              <a:gd name="connsiteY858" fmla="*/ 1509000 h 1682495"/>
              <a:gd name="connsiteX859" fmla="*/ 420917 w 8882887"/>
              <a:gd name="connsiteY859" fmla="*/ 1509000 h 1682495"/>
              <a:gd name="connsiteX860" fmla="*/ 420917 w 8882887"/>
              <a:gd name="connsiteY860" fmla="*/ 1519461 h 1682495"/>
              <a:gd name="connsiteX861" fmla="*/ 447665 w 8882887"/>
              <a:gd name="connsiteY861" fmla="*/ 1519461 h 1682495"/>
              <a:gd name="connsiteX862" fmla="*/ 447665 w 8882887"/>
              <a:gd name="connsiteY862" fmla="*/ 1529922 h 1682495"/>
              <a:gd name="connsiteX863" fmla="*/ 471070 w 8882887"/>
              <a:gd name="connsiteY863" fmla="*/ 1529922 h 1682495"/>
              <a:gd name="connsiteX864" fmla="*/ 471070 w 8882887"/>
              <a:gd name="connsiteY864" fmla="*/ 1373009 h 1682495"/>
              <a:gd name="connsiteX865" fmla="*/ 541285 w 8882887"/>
              <a:gd name="connsiteY865" fmla="*/ 1352087 h 1682495"/>
              <a:gd name="connsiteX866" fmla="*/ 671681 w 8882887"/>
              <a:gd name="connsiteY866" fmla="*/ 1352087 h 1682495"/>
              <a:gd name="connsiteX867" fmla="*/ 671681 w 8882887"/>
              <a:gd name="connsiteY867" fmla="*/ 1101026 h 1682495"/>
              <a:gd name="connsiteX868" fmla="*/ 708460 w 8882887"/>
              <a:gd name="connsiteY868" fmla="*/ 1083590 h 1682495"/>
              <a:gd name="connsiteX869" fmla="*/ 868949 w 8882887"/>
              <a:gd name="connsiteY869" fmla="*/ 1055694 h 1682495"/>
              <a:gd name="connsiteX870" fmla="*/ 925789 w 8882887"/>
              <a:gd name="connsiteY870" fmla="*/ 1073129 h 1682495"/>
              <a:gd name="connsiteX871" fmla="*/ 935819 w 8882887"/>
              <a:gd name="connsiteY871" fmla="*/ 1083590 h 1682495"/>
              <a:gd name="connsiteX872" fmla="*/ 935819 w 8882887"/>
              <a:gd name="connsiteY872" fmla="*/ 1550844 h 1682495"/>
              <a:gd name="connsiteX873" fmla="*/ 959224 w 8882887"/>
              <a:gd name="connsiteY873" fmla="*/ 1550844 h 1682495"/>
              <a:gd name="connsiteX874" fmla="*/ 959224 w 8882887"/>
              <a:gd name="connsiteY874" fmla="*/ 1362548 h 1682495"/>
              <a:gd name="connsiteX875" fmla="*/ 979285 w 8882887"/>
              <a:gd name="connsiteY875" fmla="*/ 1362548 h 1682495"/>
              <a:gd name="connsiteX876" fmla="*/ 979285 w 8882887"/>
              <a:gd name="connsiteY876" fmla="*/ 1345113 h 1682495"/>
              <a:gd name="connsiteX877" fmla="*/ 999346 w 8882887"/>
              <a:gd name="connsiteY877" fmla="*/ 1334652 h 1682495"/>
              <a:gd name="connsiteX878" fmla="*/ 1016063 w 8882887"/>
              <a:gd name="connsiteY878" fmla="*/ 1334652 h 1682495"/>
              <a:gd name="connsiteX879" fmla="*/ 1016063 w 8882887"/>
              <a:gd name="connsiteY879" fmla="*/ 1317218 h 1682495"/>
              <a:gd name="connsiteX880" fmla="*/ 1029437 w 8882887"/>
              <a:gd name="connsiteY880" fmla="*/ 1306757 h 1682495"/>
              <a:gd name="connsiteX881" fmla="*/ 1062874 w 8882887"/>
              <a:gd name="connsiteY881" fmla="*/ 1306757 h 1682495"/>
              <a:gd name="connsiteX882" fmla="*/ 1062874 w 8882887"/>
              <a:gd name="connsiteY882" fmla="*/ 1362548 h 1682495"/>
              <a:gd name="connsiteX883" fmla="*/ 1133087 w 8882887"/>
              <a:gd name="connsiteY883" fmla="*/ 1362548 h 1682495"/>
              <a:gd name="connsiteX884" fmla="*/ 1133087 w 8882887"/>
              <a:gd name="connsiteY884" fmla="*/ 1557819 h 1682495"/>
              <a:gd name="connsiteX885" fmla="*/ 1159835 w 8882887"/>
              <a:gd name="connsiteY885" fmla="*/ 1557819 h 1682495"/>
              <a:gd name="connsiteX886" fmla="*/ 1186583 w 8882887"/>
              <a:gd name="connsiteY886" fmla="*/ 1547358 h 1682495"/>
              <a:gd name="connsiteX887" fmla="*/ 1186583 w 8882887"/>
              <a:gd name="connsiteY887" fmla="*/ 1533410 h 1682495"/>
              <a:gd name="connsiteX888" fmla="*/ 1176553 w 8882887"/>
              <a:gd name="connsiteY888" fmla="*/ 1529922 h 1682495"/>
              <a:gd name="connsiteX889" fmla="*/ 1176553 w 8882887"/>
              <a:gd name="connsiteY889" fmla="*/ 1519461 h 1682495"/>
              <a:gd name="connsiteX890" fmla="*/ 1186583 w 8882887"/>
              <a:gd name="connsiteY890" fmla="*/ 1512488 h 1682495"/>
              <a:gd name="connsiteX891" fmla="*/ 1186583 w 8882887"/>
              <a:gd name="connsiteY891" fmla="*/ 1435775 h 1682495"/>
              <a:gd name="connsiteX892" fmla="*/ 1176553 w 8882887"/>
              <a:gd name="connsiteY892" fmla="*/ 1432287 h 1682495"/>
              <a:gd name="connsiteX893" fmla="*/ 1176553 w 8882887"/>
              <a:gd name="connsiteY893" fmla="*/ 1421826 h 1682495"/>
              <a:gd name="connsiteX894" fmla="*/ 1186583 w 8882887"/>
              <a:gd name="connsiteY894" fmla="*/ 1414853 h 1682495"/>
              <a:gd name="connsiteX895" fmla="*/ 1193271 w 8882887"/>
              <a:gd name="connsiteY895" fmla="*/ 1407879 h 1682495"/>
              <a:gd name="connsiteX896" fmla="*/ 1193271 w 8882887"/>
              <a:gd name="connsiteY896" fmla="*/ 1393931 h 1682495"/>
              <a:gd name="connsiteX897" fmla="*/ 1186583 w 8882887"/>
              <a:gd name="connsiteY897" fmla="*/ 1393931 h 1682495"/>
              <a:gd name="connsiteX898" fmla="*/ 1186583 w 8882887"/>
              <a:gd name="connsiteY898" fmla="*/ 1383470 h 1682495"/>
              <a:gd name="connsiteX899" fmla="*/ 1196614 w 8882887"/>
              <a:gd name="connsiteY899" fmla="*/ 1376496 h 1682495"/>
              <a:gd name="connsiteX900" fmla="*/ 1250110 w 8882887"/>
              <a:gd name="connsiteY900" fmla="*/ 1278861 h 1682495"/>
              <a:gd name="connsiteX901" fmla="*/ 1243423 w 8882887"/>
              <a:gd name="connsiteY901" fmla="*/ 1275374 h 1682495"/>
              <a:gd name="connsiteX902" fmla="*/ 1243423 w 8882887"/>
              <a:gd name="connsiteY902" fmla="*/ 1264913 h 1682495"/>
              <a:gd name="connsiteX903" fmla="*/ 1253453 w 8882887"/>
              <a:gd name="connsiteY903" fmla="*/ 1261425 h 1682495"/>
              <a:gd name="connsiteX904" fmla="*/ 1253453 w 8882887"/>
              <a:gd name="connsiteY904" fmla="*/ 1247478 h 1682495"/>
              <a:gd name="connsiteX905" fmla="*/ 1260141 w 8882887"/>
              <a:gd name="connsiteY905" fmla="*/ 1247478 h 1682495"/>
              <a:gd name="connsiteX906" fmla="*/ 1260141 w 8882887"/>
              <a:gd name="connsiteY906" fmla="*/ 1216095 h 1682495"/>
              <a:gd name="connsiteX907" fmla="*/ 1253453 w 8882887"/>
              <a:gd name="connsiteY907" fmla="*/ 1216095 h 1682495"/>
              <a:gd name="connsiteX908" fmla="*/ 1253453 w 8882887"/>
              <a:gd name="connsiteY908" fmla="*/ 1209122 h 1682495"/>
              <a:gd name="connsiteX909" fmla="*/ 1260141 w 8882887"/>
              <a:gd name="connsiteY909" fmla="*/ 1205634 h 1682495"/>
              <a:gd name="connsiteX910" fmla="*/ 1276858 w 8882887"/>
              <a:gd name="connsiteY910" fmla="*/ 1181225 h 1682495"/>
              <a:gd name="connsiteX911" fmla="*/ 1280201 w 8882887"/>
              <a:gd name="connsiteY911" fmla="*/ 1167278 h 1682495"/>
              <a:gd name="connsiteX912" fmla="*/ 1280201 w 8882887"/>
              <a:gd name="connsiteY912" fmla="*/ 1128921 h 1682495"/>
              <a:gd name="connsiteX913" fmla="*/ 1280620 w 8882887"/>
              <a:gd name="connsiteY913" fmla="*/ 1127613 h 1682495"/>
              <a:gd name="connsiteX914" fmla="*/ 1283545 w 8882887"/>
              <a:gd name="connsiteY914" fmla="*/ 1118460 h 1682495"/>
              <a:gd name="connsiteX915" fmla="*/ 1283963 w 8882887"/>
              <a:gd name="connsiteY915" fmla="*/ 1119768 h 1682495"/>
              <a:gd name="connsiteX916" fmla="*/ 1286889 w 8882887"/>
              <a:gd name="connsiteY916" fmla="*/ 1128921 h 1682495"/>
              <a:gd name="connsiteX917" fmla="*/ 1290232 w 8882887"/>
              <a:gd name="connsiteY917" fmla="*/ 1167278 h 1682495"/>
              <a:gd name="connsiteX918" fmla="*/ 1290232 w 8882887"/>
              <a:gd name="connsiteY918" fmla="*/ 1177739 h 1682495"/>
              <a:gd name="connsiteX919" fmla="*/ 1306951 w 8882887"/>
              <a:gd name="connsiteY919" fmla="*/ 1205634 h 1682495"/>
              <a:gd name="connsiteX920" fmla="*/ 1313638 w 8882887"/>
              <a:gd name="connsiteY920" fmla="*/ 1209122 h 1682495"/>
              <a:gd name="connsiteX921" fmla="*/ 1313638 w 8882887"/>
              <a:gd name="connsiteY921" fmla="*/ 1216095 h 1682495"/>
              <a:gd name="connsiteX922" fmla="*/ 1310295 w 8882887"/>
              <a:gd name="connsiteY922" fmla="*/ 1247478 h 1682495"/>
              <a:gd name="connsiteX923" fmla="*/ 1316981 w 8882887"/>
              <a:gd name="connsiteY923" fmla="*/ 1261425 h 1682495"/>
              <a:gd name="connsiteX924" fmla="*/ 1323669 w 8882887"/>
              <a:gd name="connsiteY924" fmla="*/ 1264913 h 1682495"/>
              <a:gd name="connsiteX925" fmla="*/ 1323669 w 8882887"/>
              <a:gd name="connsiteY925" fmla="*/ 1275374 h 1682495"/>
              <a:gd name="connsiteX926" fmla="*/ 1316981 w 8882887"/>
              <a:gd name="connsiteY926" fmla="*/ 1278861 h 1682495"/>
              <a:gd name="connsiteX927" fmla="*/ 1356268 w 8882887"/>
              <a:gd name="connsiteY927" fmla="*/ 1319833 h 1682495"/>
              <a:gd name="connsiteX928" fmla="*/ 1369603 w 8882887"/>
              <a:gd name="connsiteY928" fmla="*/ 1373009 h 1682495"/>
              <a:gd name="connsiteX929" fmla="*/ 1417287 w 8882887"/>
              <a:gd name="connsiteY929" fmla="*/ 1373009 h 1682495"/>
              <a:gd name="connsiteX930" fmla="*/ 1417287 w 8882887"/>
              <a:gd name="connsiteY930" fmla="*/ 1329494 h 1682495"/>
              <a:gd name="connsiteX931" fmla="*/ 1409211 w 8882887"/>
              <a:gd name="connsiteY931" fmla="*/ 1329494 h 1682495"/>
              <a:gd name="connsiteX932" fmla="*/ 1409211 w 8882887"/>
              <a:gd name="connsiteY932" fmla="*/ 1086294 h 1682495"/>
              <a:gd name="connsiteX933" fmla="*/ 1439612 w 8882887"/>
              <a:gd name="connsiteY933" fmla="*/ 1086294 h 1682495"/>
              <a:gd name="connsiteX934" fmla="*/ 1440372 w 8882887"/>
              <a:gd name="connsiteY934" fmla="*/ 1084673 h 1682495"/>
              <a:gd name="connsiteX935" fmla="*/ 1445691 w 8882887"/>
              <a:gd name="connsiteY935" fmla="*/ 1073324 h 1682495"/>
              <a:gd name="connsiteX936" fmla="*/ 1448352 w 8882887"/>
              <a:gd name="connsiteY936" fmla="*/ 1073729 h 1682495"/>
              <a:gd name="connsiteX937" fmla="*/ 1466972 w 8882887"/>
              <a:gd name="connsiteY937" fmla="*/ 1076565 h 1682495"/>
              <a:gd name="connsiteX938" fmla="*/ 1467732 w 8882887"/>
              <a:gd name="connsiteY938" fmla="*/ 1078593 h 1682495"/>
              <a:gd name="connsiteX939" fmla="*/ 1473051 w 8882887"/>
              <a:gd name="connsiteY939" fmla="*/ 1092779 h 1682495"/>
              <a:gd name="connsiteX940" fmla="*/ 1512572 w 8882887"/>
              <a:gd name="connsiteY940" fmla="*/ 1096022 h 1682495"/>
              <a:gd name="connsiteX941" fmla="*/ 1512572 w 8882887"/>
              <a:gd name="connsiteY941" fmla="*/ 911190 h 1682495"/>
              <a:gd name="connsiteX942" fmla="*/ 1515612 w 8882887"/>
              <a:gd name="connsiteY942" fmla="*/ 911190 h 1682495"/>
              <a:gd name="connsiteX943" fmla="*/ 1536893 w 8882887"/>
              <a:gd name="connsiteY943" fmla="*/ 911190 h 1682495"/>
              <a:gd name="connsiteX944" fmla="*/ 1536893 w 8882887"/>
              <a:gd name="connsiteY944" fmla="*/ 706902 h 1682495"/>
              <a:gd name="connsiteX945" fmla="*/ 1539552 w 8882887"/>
              <a:gd name="connsiteY945" fmla="*/ 706902 h 1682495"/>
              <a:gd name="connsiteX946" fmla="*/ 1558173 w 8882887"/>
              <a:gd name="connsiteY946" fmla="*/ 706902 h 1682495"/>
              <a:gd name="connsiteX947" fmla="*/ 1558173 w 8882887"/>
              <a:gd name="connsiteY947" fmla="*/ 535041 h 1682495"/>
              <a:gd name="connsiteX948" fmla="*/ 1564253 w 8882887"/>
              <a:gd name="connsiteY948" fmla="*/ 492885 h 1682495"/>
              <a:gd name="connsiteX949" fmla="*/ 1567293 w 8882887"/>
              <a:gd name="connsiteY949" fmla="*/ 492885 h 1682495"/>
              <a:gd name="connsiteX950" fmla="*/ 1588574 w 8882887"/>
              <a:gd name="connsiteY950" fmla="*/ 492885 h 1682495"/>
              <a:gd name="connsiteX951" fmla="*/ 1643294 w 8882887"/>
              <a:gd name="connsiteY951" fmla="*/ 369665 h 1682495"/>
              <a:gd name="connsiteX952" fmla="*/ 1649375 w 8882887"/>
              <a:gd name="connsiteY952" fmla="*/ 0 h 1682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Lst>
            <a:rect l="l" t="t" r="r" b="b"/>
            <a:pathLst>
              <a:path w="8882887" h="1682495">
                <a:moveTo>
                  <a:pt x="1649375" y="0"/>
                </a:moveTo>
                <a:cubicBezTo>
                  <a:pt x="1649375" y="27"/>
                  <a:pt x="1649399" y="3060"/>
                  <a:pt x="1652414" y="369665"/>
                </a:cubicBezTo>
                <a:cubicBezTo>
                  <a:pt x="1652432" y="369701"/>
                  <a:pt x="1653399" y="371712"/>
                  <a:pt x="1710174" y="489644"/>
                </a:cubicBezTo>
                <a:cubicBezTo>
                  <a:pt x="1710186" y="489644"/>
                  <a:pt x="1710353" y="489644"/>
                  <a:pt x="1713215" y="489644"/>
                </a:cubicBezTo>
                <a:lnTo>
                  <a:pt x="1734495" y="489644"/>
                </a:lnTo>
                <a:cubicBezTo>
                  <a:pt x="1734495" y="489665"/>
                  <a:pt x="1734495" y="490508"/>
                  <a:pt x="1734495" y="525312"/>
                </a:cubicBezTo>
                <a:cubicBezTo>
                  <a:pt x="1734498" y="525321"/>
                  <a:pt x="1734555" y="525408"/>
                  <a:pt x="1735256" y="526529"/>
                </a:cubicBezTo>
                <a:lnTo>
                  <a:pt x="1740575" y="535041"/>
                </a:lnTo>
                <a:cubicBezTo>
                  <a:pt x="1740575" y="535071"/>
                  <a:pt x="1740575" y="537344"/>
                  <a:pt x="1740575" y="706902"/>
                </a:cubicBezTo>
                <a:cubicBezTo>
                  <a:pt x="1740588" y="706902"/>
                  <a:pt x="1740798" y="706902"/>
                  <a:pt x="1743995" y="706902"/>
                </a:cubicBezTo>
                <a:lnTo>
                  <a:pt x="1767936" y="706902"/>
                </a:lnTo>
                <a:cubicBezTo>
                  <a:pt x="1767936" y="706932"/>
                  <a:pt x="1767936" y="709385"/>
                  <a:pt x="1767936" y="917675"/>
                </a:cubicBezTo>
                <a:cubicBezTo>
                  <a:pt x="1767951" y="917673"/>
                  <a:pt x="1768119" y="917642"/>
                  <a:pt x="1770216" y="917270"/>
                </a:cubicBezTo>
                <a:lnTo>
                  <a:pt x="1786176" y="914433"/>
                </a:lnTo>
                <a:cubicBezTo>
                  <a:pt x="1786176" y="914466"/>
                  <a:pt x="1786131" y="916467"/>
                  <a:pt x="1783136" y="1047381"/>
                </a:cubicBezTo>
                <a:cubicBezTo>
                  <a:pt x="1783151" y="1047384"/>
                  <a:pt x="1783317" y="1047414"/>
                  <a:pt x="1785416" y="1047788"/>
                </a:cubicBezTo>
                <a:lnTo>
                  <a:pt x="1801376" y="1050624"/>
                </a:lnTo>
                <a:cubicBezTo>
                  <a:pt x="1801379" y="1050635"/>
                  <a:pt x="1801409" y="1050731"/>
                  <a:pt x="1801755" y="1051841"/>
                </a:cubicBezTo>
                <a:lnTo>
                  <a:pt x="1804416" y="1060353"/>
                </a:lnTo>
                <a:cubicBezTo>
                  <a:pt x="1804419" y="1060340"/>
                  <a:pt x="1804487" y="1060125"/>
                  <a:pt x="1805556" y="1056705"/>
                </a:cubicBezTo>
                <a:lnTo>
                  <a:pt x="1813536" y="1031169"/>
                </a:lnTo>
                <a:cubicBezTo>
                  <a:pt x="1813547" y="1031169"/>
                  <a:pt x="1813697" y="1031169"/>
                  <a:pt x="1816196" y="1031169"/>
                </a:cubicBezTo>
                <a:lnTo>
                  <a:pt x="1834817" y="1031169"/>
                </a:lnTo>
                <a:cubicBezTo>
                  <a:pt x="1834817" y="1031195"/>
                  <a:pt x="1834817" y="1032234"/>
                  <a:pt x="1834817" y="1079808"/>
                </a:cubicBezTo>
                <a:cubicBezTo>
                  <a:pt x="1834826" y="1079816"/>
                  <a:pt x="1834941" y="1079876"/>
                  <a:pt x="1836336" y="1080620"/>
                </a:cubicBezTo>
                <a:lnTo>
                  <a:pt x="1846977" y="1086294"/>
                </a:lnTo>
                <a:cubicBezTo>
                  <a:pt x="1846977" y="1086308"/>
                  <a:pt x="1846977" y="1086459"/>
                  <a:pt x="1846977" y="1088321"/>
                </a:cubicBezTo>
                <a:lnTo>
                  <a:pt x="1846977" y="1102508"/>
                </a:lnTo>
                <a:cubicBezTo>
                  <a:pt x="1847007" y="1102508"/>
                  <a:pt x="1848369" y="1102508"/>
                  <a:pt x="1913858" y="1102508"/>
                </a:cubicBezTo>
                <a:cubicBezTo>
                  <a:pt x="1913858" y="1102520"/>
                  <a:pt x="1913858" y="1102644"/>
                  <a:pt x="1913858" y="1104129"/>
                </a:cubicBezTo>
                <a:lnTo>
                  <a:pt x="1913858" y="1115478"/>
                </a:lnTo>
                <a:cubicBezTo>
                  <a:pt x="1913871" y="1115478"/>
                  <a:pt x="1914053" y="1115478"/>
                  <a:pt x="1916897" y="1115478"/>
                </a:cubicBezTo>
                <a:lnTo>
                  <a:pt x="1938177" y="1115478"/>
                </a:lnTo>
                <a:cubicBezTo>
                  <a:pt x="1938177" y="1115451"/>
                  <a:pt x="1938177" y="1114358"/>
                  <a:pt x="1938177" y="1070081"/>
                </a:cubicBezTo>
                <a:cubicBezTo>
                  <a:pt x="1938209" y="1070081"/>
                  <a:pt x="1939604" y="1070081"/>
                  <a:pt x="2005058" y="1070081"/>
                </a:cubicBezTo>
                <a:cubicBezTo>
                  <a:pt x="2005058" y="1070069"/>
                  <a:pt x="2005058" y="1069923"/>
                  <a:pt x="2005058" y="1068054"/>
                </a:cubicBezTo>
                <a:lnTo>
                  <a:pt x="2005058" y="1053867"/>
                </a:lnTo>
                <a:cubicBezTo>
                  <a:pt x="2005067" y="1053867"/>
                  <a:pt x="2005178" y="1053867"/>
                  <a:pt x="2006579" y="1053867"/>
                </a:cubicBezTo>
                <a:lnTo>
                  <a:pt x="2017218" y="1053867"/>
                </a:lnTo>
                <a:cubicBezTo>
                  <a:pt x="2017218" y="1053857"/>
                  <a:pt x="2017218" y="1053687"/>
                  <a:pt x="2017218" y="1051031"/>
                </a:cubicBezTo>
                <a:lnTo>
                  <a:pt x="2017218" y="1031169"/>
                </a:lnTo>
                <a:cubicBezTo>
                  <a:pt x="2017232" y="1031169"/>
                  <a:pt x="2017340" y="1031169"/>
                  <a:pt x="2018358" y="1031169"/>
                </a:cubicBezTo>
                <a:lnTo>
                  <a:pt x="2026338" y="1031169"/>
                </a:lnTo>
                <a:cubicBezTo>
                  <a:pt x="2026338" y="1031159"/>
                  <a:pt x="2026338" y="1031031"/>
                  <a:pt x="2026338" y="1029548"/>
                </a:cubicBezTo>
                <a:lnTo>
                  <a:pt x="2026338" y="1018197"/>
                </a:lnTo>
                <a:cubicBezTo>
                  <a:pt x="2026350" y="1018197"/>
                  <a:pt x="2026536" y="1018197"/>
                  <a:pt x="2029379" y="1018197"/>
                </a:cubicBezTo>
                <a:lnTo>
                  <a:pt x="2050659" y="1018197"/>
                </a:lnTo>
                <a:cubicBezTo>
                  <a:pt x="2050659" y="1018208"/>
                  <a:pt x="2050659" y="1018323"/>
                  <a:pt x="2050659" y="1019819"/>
                </a:cubicBezTo>
                <a:lnTo>
                  <a:pt x="2050659" y="1031169"/>
                </a:lnTo>
                <a:cubicBezTo>
                  <a:pt x="2050676" y="1031169"/>
                  <a:pt x="2051427" y="1031169"/>
                  <a:pt x="2084099" y="1031169"/>
                </a:cubicBezTo>
                <a:cubicBezTo>
                  <a:pt x="2084099" y="1031157"/>
                  <a:pt x="2084099" y="1030986"/>
                  <a:pt x="2084099" y="1028331"/>
                </a:cubicBezTo>
                <a:lnTo>
                  <a:pt x="2084099" y="1008470"/>
                </a:lnTo>
                <a:cubicBezTo>
                  <a:pt x="2084108" y="1008470"/>
                  <a:pt x="2084253" y="1008470"/>
                  <a:pt x="2086760" y="1008470"/>
                </a:cubicBezTo>
                <a:lnTo>
                  <a:pt x="2105379" y="1008470"/>
                </a:lnTo>
                <a:cubicBezTo>
                  <a:pt x="2105379" y="1008488"/>
                  <a:pt x="2105379" y="1009259"/>
                  <a:pt x="2105379" y="1044140"/>
                </a:cubicBezTo>
                <a:cubicBezTo>
                  <a:pt x="2105390" y="1044140"/>
                  <a:pt x="2105510" y="1044140"/>
                  <a:pt x="2106900" y="1044140"/>
                </a:cubicBezTo>
                <a:lnTo>
                  <a:pt x="2117540" y="1044140"/>
                </a:lnTo>
                <a:cubicBezTo>
                  <a:pt x="2117540" y="1044131"/>
                  <a:pt x="2117540" y="1044009"/>
                  <a:pt x="2117540" y="1042518"/>
                </a:cubicBezTo>
                <a:lnTo>
                  <a:pt x="2117540" y="1031169"/>
                </a:lnTo>
                <a:cubicBezTo>
                  <a:pt x="2117553" y="1031169"/>
                  <a:pt x="2117730" y="1031169"/>
                  <a:pt x="2120199" y="1031169"/>
                </a:cubicBezTo>
                <a:lnTo>
                  <a:pt x="2138820" y="1031169"/>
                </a:lnTo>
                <a:cubicBezTo>
                  <a:pt x="2138820" y="1031189"/>
                  <a:pt x="2138820" y="1032027"/>
                  <a:pt x="2138820" y="1070081"/>
                </a:cubicBezTo>
                <a:cubicBezTo>
                  <a:pt x="2138832" y="1070081"/>
                  <a:pt x="2139009" y="1070081"/>
                  <a:pt x="2141861" y="1070081"/>
                </a:cubicBezTo>
                <a:lnTo>
                  <a:pt x="2163140" y="1070081"/>
                </a:lnTo>
                <a:cubicBezTo>
                  <a:pt x="2163140" y="1070097"/>
                  <a:pt x="2163140" y="1070270"/>
                  <a:pt x="2163140" y="1072512"/>
                </a:cubicBezTo>
                <a:lnTo>
                  <a:pt x="2163140" y="1089537"/>
                </a:lnTo>
                <a:cubicBezTo>
                  <a:pt x="2163152" y="1089537"/>
                  <a:pt x="2163258" y="1089537"/>
                  <a:pt x="2164280" y="1089537"/>
                </a:cubicBezTo>
                <a:lnTo>
                  <a:pt x="2172261" y="1089537"/>
                </a:lnTo>
                <a:cubicBezTo>
                  <a:pt x="2172261" y="1089525"/>
                  <a:pt x="2172261" y="1089411"/>
                  <a:pt x="2172261" y="1088321"/>
                </a:cubicBezTo>
                <a:lnTo>
                  <a:pt x="2172261" y="1079808"/>
                </a:lnTo>
                <a:cubicBezTo>
                  <a:pt x="2172287" y="1079808"/>
                  <a:pt x="2173365" y="1079808"/>
                  <a:pt x="2217861" y="1079808"/>
                </a:cubicBezTo>
                <a:cubicBezTo>
                  <a:pt x="2217861" y="1079829"/>
                  <a:pt x="2217861" y="1080674"/>
                  <a:pt x="2217861" y="1115478"/>
                </a:cubicBezTo>
                <a:cubicBezTo>
                  <a:pt x="2217872" y="1115478"/>
                  <a:pt x="2217990" y="1115478"/>
                  <a:pt x="2219381" y="1115478"/>
                </a:cubicBezTo>
                <a:lnTo>
                  <a:pt x="2230022" y="1115478"/>
                </a:lnTo>
                <a:cubicBezTo>
                  <a:pt x="2230022" y="1115489"/>
                  <a:pt x="2230022" y="1115598"/>
                  <a:pt x="2230022" y="1117100"/>
                </a:cubicBezTo>
                <a:lnTo>
                  <a:pt x="2230022" y="1128449"/>
                </a:lnTo>
                <a:cubicBezTo>
                  <a:pt x="2230035" y="1128449"/>
                  <a:pt x="2230145" y="1128449"/>
                  <a:pt x="2231162" y="1128449"/>
                </a:cubicBezTo>
                <a:lnTo>
                  <a:pt x="2239142" y="1128449"/>
                </a:lnTo>
                <a:cubicBezTo>
                  <a:pt x="2239142" y="1128438"/>
                  <a:pt x="2239142" y="1128258"/>
                  <a:pt x="2239142" y="1125206"/>
                </a:cubicBezTo>
                <a:lnTo>
                  <a:pt x="2239142" y="1102508"/>
                </a:lnTo>
                <a:cubicBezTo>
                  <a:pt x="2239152" y="1102508"/>
                  <a:pt x="2239269" y="1102508"/>
                  <a:pt x="2240661" y="1102508"/>
                </a:cubicBezTo>
                <a:lnTo>
                  <a:pt x="2251302" y="1102508"/>
                </a:lnTo>
                <a:cubicBezTo>
                  <a:pt x="2251302" y="1102520"/>
                  <a:pt x="2251302" y="1102644"/>
                  <a:pt x="2251302" y="1104129"/>
                </a:cubicBezTo>
                <a:lnTo>
                  <a:pt x="2251302" y="1115478"/>
                </a:lnTo>
                <a:lnTo>
                  <a:pt x="2259282" y="1112489"/>
                </a:lnTo>
                <a:cubicBezTo>
                  <a:pt x="2260422" y="1111931"/>
                  <a:pt x="2260422" y="1111628"/>
                  <a:pt x="2260422" y="1111019"/>
                </a:cubicBezTo>
                <a:lnTo>
                  <a:pt x="2260422" y="1102508"/>
                </a:lnTo>
                <a:cubicBezTo>
                  <a:pt x="2260448" y="1102508"/>
                  <a:pt x="2261649" y="1102508"/>
                  <a:pt x="2318183" y="1102508"/>
                </a:cubicBezTo>
                <a:cubicBezTo>
                  <a:pt x="2318183" y="1102529"/>
                  <a:pt x="2318183" y="1103349"/>
                  <a:pt x="2318183" y="1138176"/>
                </a:cubicBezTo>
                <a:cubicBezTo>
                  <a:pt x="2318195" y="1138176"/>
                  <a:pt x="2318372" y="1138176"/>
                  <a:pt x="2321222" y="1138176"/>
                </a:cubicBezTo>
                <a:lnTo>
                  <a:pt x="2342502" y="1138176"/>
                </a:lnTo>
                <a:cubicBezTo>
                  <a:pt x="2342502" y="1138188"/>
                  <a:pt x="2342502" y="1138311"/>
                  <a:pt x="2342502" y="1139798"/>
                </a:cubicBezTo>
                <a:lnTo>
                  <a:pt x="2342502" y="1151147"/>
                </a:lnTo>
                <a:cubicBezTo>
                  <a:pt x="2342516" y="1151147"/>
                  <a:pt x="2342700" y="1151147"/>
                  <a:pt x="2345163" y="1151147"/>
                </a:cubicBezTo>
                <a:lnTo>
                  <a:pt x="2363783" y="1151147"/>
                </a:lnTo>
                <a:cubicBezTo>
                  <a:pt x="2363783" y="1151129"/>
                  <a:pt x="2363783" y="1150362"/>
                  <a:pt x="2363783" y="1115478"/>
                </a:cubicBezTo>
                <a:cubicBezTo>
                  <a:pt x="2363793" y="1115478"/>
                  <a:pt x="2363910" y="1115478"/>
                  <a:pt x="2365302" y="1115478"/>
                </a:cubicBezTo>
                <a:lnTo>
                  <a:pt x="2375943" y="1115478"/>
                </a:lnTo>
                <a:cubicBezTo>
                  <a:pt x="2375943" y="1115450"/>
                  <a:pt x="2375943" y="1114293"/>
                  <a:pt x="2375943" y="1066838"/>
                </a:cubicBezTo>
                <a:cubicBezTo>
                  <a:pt x="2375954" y="1066838"/>
                  <a:pt x="2376069" y="1066838"/>
                  <a:pt x="2377463" y="1066838"/>
                </a:cubicBezTo>
                <a:lnTo>
                  <a:pt x="2388104" y="1066838"/>
                </a:lnTo>
                <a:cubicBezTo>
                  <a:pt x="2388104" y="1066829"/>
                  <a:pt x="2388104" y="1066665"/>
                  <a:pt x="2388104" y="1064001"/>
                </a:cubicBezTo>
                <a:lnTo>
                  <a:pt x="2388104" y="1044140"/>
                </a:lnTo>
                <a:cubicBezTo>
                  <a:pt x="2385063" y="1044140"/>
                  <a:pt x="2385063" y="1044140"/>
                  <a:pt x="2386203" y="1041707"/>
                </a:cubicBezTo>
                <a:lnTo>
                  <a:pt x="2394183" y="1024683"/>
                </a:lnTo>
                <a:cubicBezTo>
                  <a:pt x="2394191" y="1024709"/>
                  <a:pt x="2394483" y="1025720"/>
                  <a:pt x="2406344" y="1066838"/>
                </a:cubicBezTo>
                <a:cubicBezTo>
                  <a:pt x="2406356" y="1066838"/>
                  <a:pt x="2406465" y="1066838"/>
                  <a:pt x="2407484" y="1066838"/>
                </a:cubicBezTo>
                <a:lnTo>
                  <a:pt x="2415464" y="1066838"/>
                </a:lnTo>
                <a:cubicBezTo>
                  <a:pt x="2415464" y="1066818"/>
                  <a:pt x="2415464" y="1065050"/>
                  <a:pt x="2415464" y="907947"/>
                </a:cubicBezTo>
                <a:cubicBezTo>
                  <a:pt x="2415479" y="907947"/>
                  <a:pt x="2415650" y="907947"/>
                  <a:pt x="2417744" y="907947"/>
                </a:cubicBezTo>
                <a:lnTo>
                  <a:pt x="2433704" y="907947"/>
                </a:lnTo>
                <a:cubicBezTo>
                  <a:pt x="2433704" y="907914"/>
                  <a:pt x="2433704" y="906399"/>
                  <a:pt x="2433704" y="836609"/>
                </a:cubicBezTo>
                <a:cubicBezTo>
                  <a:pt x="2433729" y="836609"/>
                  <a:pt x="2434667" y="836609"/>
                  <a:pt x="2473224" y="836609"/>
                </a:cubicBezTo>
                <a:cubicBezTo>
                  <a:pt x="2473224" y="836591"/>
                  <a:pt x="2473224" y="835826"/>
                  <a:pt x="2473224" y="804182"/>
                </a:cubicBezTo>
                <a:cubicBezTo>
                  <a:pt x="2473253" y="804182"/>
                  <a:pt x="2474436" y="804182"/>
                  <a:pt x="2524905" y="804182"/>
                </a:cubicBezTo>
                <a:cubicBezTo>
                  <a:pt x="2524905" y="804194"/>
                  <a:pt x="2524905" y="804389"/>
                  <a:pt x="2524905" y="807830"/>
                </a:cubicBezTo>
                <a:lnTo>
                  <a:pt x="2524905" y="833366"/>
                </a:lnTo>
                <a:cubicBezTo>
                  <a:pt x="2524919" y="833366"/>
                  <a:pt x="2525115" y="833366"/>
                  <a:pt x="2528325" y="833366"/>
                </a:cubicBezTo>
                <a:lnTo>
                  <a:pt x="2552265" y="833366"/>
                </a:lnTo>
                <a:cubicBezTo>
                  <a:pt x="2552265" y="833393"/>
                  <a:pt x="2552265" y="834734"/>
                  <a:pt x="2552265" y="904704"/>
                </a:cubicBezTo>
                <a:cubicBezTo>
                  <a:pt x="2552274" y="904704"/>
                  <a:pt x="2552388" y="904704"/>
                  <a:pt x="2553785" y="904704"/>
                </a:cubicBezTo>
                <a:lnTo>
                  <a:pt x="2564426" y="904704"/>
                </a:lnTo>
                <a:lnTo>
                  <a:pt x="2585706" y="911190"/>
                </a:lnTo>
                <a:cubicBezTo>
                  <a:pt x="2585706" y="911205"/>
                  <a:pt x="2585706" y="912180"/>
                  <a:pt x="2585706" y="969558"/>
                </a:cubicBezTo>
                <a:cubicBezTo>
                  <a:pt x="2585715" y="969558"/>
                  <a:pt x="2585828" y="969558"/>
                  <a:pt x="2587226" y="969558"/>
                </a:cubicBezTo>
                <a:lnTo>
                  <a:pt x="2597865" y="969558"/>
                </a:lnTo>
                <a:cubicBezTo>
                  <a:pt x="2597865" y="969573"/>
                  <a:pt x="2597865" y="969732"/>
                  <a:pt x="2597865" y="971990"/>
                </a:cubicBezTo>
                <a:lnTo>
                  <a:pt x="2597865" y="989013"/>
                </a:lnTo>
                <a:cubicBezTo>
                  <a:pt x="2597877" y="989013"/>
                  <a:pt x="2598063" y="989013"/>
                  <a:pt x="2600906" y="989013"/>
                </a:cubicBezTo>
                <a:lnTo>
                  <a:pt x="2622186" y="989013"/>
                </a:lnTo>
                <a:lnTo>
                  <a:pt x="2631306" y="998742"/>
                </a:lnTo>
                <a:cubicBezTo>
                  <a:pt x="2631306" y="998760"/>
                  <a:pt x="2631306" y="999489"/>
                  <a:pt x="2631306" y="1031169"/>
                </a:cubicBezTo>
                <a:cubicBezTo>
                  <a:pt x="2631320" y="1031169"/>
                  <a:pt x="2631516" y="1031169"/>
                  <a:pt x="2634726" y="1031169"/>
                </a:cubicBezTo>
                <a:lnTo>
                  <a:pt x="2658666" y="1031169"/>
                </a:lnTo>
                <a:cubicBezTo>
                  <a:pt x="2658666" y="1031180"/>
                  <a:pt x="2658666" y="1031300"/>
                  <a:pt x="2658666" y="1032789"/>
                </a:cubicBezTo>
                <a:lnTo>
                  <a:pt x="2658666" y="1044140"/>
                </a:lnTo>
                <a:cubicBezTo>
                  <a:pt x="2658680" y="1044140"/>
                  <a:pt x="2658828" y="1044140"/>
                  <a:pt x="2660567" y="1044140"/>
                </a:cubicBezTo>
                <a:lnTo>
                  <a:pt x="2673867" y="1044140"/>
                </a:lnTo>
                <a:cubicBezTo>
                  <a:pt x="2673867" y="1044153"/>
                  <a:pt x="2673867" y="1044347"/>
                  <a:pt x="2673867" y="1047381"/>
                </a:cubicBezTo>
                <a:lnTo>
                  <a:pt x="2673867" y="1070081"/>
                </a:lnTo>
                <a:cubicBezTo>
                  <a:pt x="2679947" y="1070081"/>
                  <a:pt x="2679947" y="1070081"/>
                  <a:pt x="2679947" y="1067243"/>
                </a:cubicBezTo>
                <a:lnTo>
                  <a:pt x="2679947" y="1047381"/>
                </a:lnTo>
                <a:cubicBezTo>
                  <a:pt x="2679956" y="1047381"/>
                  <a:pt x="2680073" y="1047381"/>
                  <a:pt x="2681466" y="1047381"/>
                </a:cubicBezTo>
                <a:lnTo>
                  <a:pt x="2692107" y="1047381"/>
                </a:lnTo>
                <a:cubicBezTo>
                  <a:pt x="2692107" y="1047398"/>
                  <a:pt x="2692107" y="1047576"/>
                  <a:pt x="2692107" y="1049814"/>
                </a:cubicBezTo>
                <a:lnTo>
                  <a:pt x="2692107" y="1066838"/>
                </a:lnTo>
                <a:cubicBezTo>
                  <a:pt x="2692121" y="1066838"/>
                  <a:pt x="2692230" y="1066838"/>
                  <a:pt x="2693247" y="1066838"/>
                </a:cubicBezTo>
                <a:lnTo>
                  <a:pt x="2701227" y="1066838"/>
                </a:lnTo>
                <a:cubicBezTo>
                  <a:pt x="2701227" y="1060353"/>
                  <a:pt x="2701227" y="1060353"/>
                  <a:pt x="2774187" y="1060353"/>
                </a:cubicBezTo>
                <a:cubicBezTo>
                  <a:pt x="2774187" y="1060367"/>
                  <a:pt x="2774187" y="1060518"/>
                  <a:pt x="2774187" y="1062380"/>
                </a:cubicBezTo>
                <a:lnTo>
                  <a:pt x="2774187" y="1076565"/>
                </a:lnTo>
                <a:cubicBezTo>
                  <a:pt x="2774199" y="1076565"/>
                  <a:pt x="2774312" y="1076565"/>
                  <a:pt x="2775327" y="1076565"/>
                </a:cubicBezTo>
                <a:lnTo>
                  <a:pt x="2783309" y="1076565"/>
                </a:lnTo>
                <a:cubicBezTo>
                  <a:pt x="2783309" y="1076579"/>
                  <a:pt x="2783309" y="1076762"/>
                  <a:pt x="2783309" y="1079808"/>
                </a:cubicBezTo>
                <a:lnTo>
                  <a:pt x="2783309" y="1102508"/>
                </a:lnTo>
                <a:cubicBezTo>
                  <a:pt x="2783321" y="1102502"/>
                  <a:pt x="2783495" y="1102385"/>
                  <a:pt x="2786348" y="1100481"/>
                </a:cubicBezTo>
                <a:lnTo>
                  <a:pt x="2807628" y="1086294"/>
                </a:lnTo>
                <a:cubicBezTo>
                  <a:pt x="2807631" y="1086266"/>
                  <a:pt x="2807828" y="1084953"/>
                  <a:pt x="2816748" y="1024683"/>
                </a:cubicBezTo>
                <a:cubicBezTo>
                  <a:pt x="2816762" y="1024680"/>
                  <a:pt x="2816865" y="1024641"/>
                  <a:pt x="2817888" y="1024278"/>
                </a:cubicBezTo>
                <a:lnTo>
                  <a:pt x="2825868" y="1021440"/>
                </a:lnTo>
                <a:cubicBezTo>
                  <a:pt x="2825868" y="1021416"/>
                  <a:pt x="2825918" y="1019825"/>
                  <a:pt x="2828909" y="917675"/>
                </a:cubicBezTo>
                <a:cubicBezTo>
                  <a:pt x="2828909" y="917702"/>
                  <a:pt x="2828958" y="919338"/>
                  <a:pt x="2831949" y="1021440"/>
                </a:cubicBezTo>
                <a:cubicBezTo>
                  <a:pt x="2831963" y="1021445"/>
                  <a:pt x="2832069" y="1021482"/>
                  <a:pt x="2833089" y="1021845"/>
                </a:cubicBezTo>
                <a:lnTo>
                  <a:pt x="2841069" y="1024683"/>
                </a:lnTo>
                <a:cubicBezTo>
                  <a:pt x="2841069" y="1024653"/>
                  <a:pt x="2841069" y="1022654"/>
                  <a:pt x="2841069" y="894977"/>
                </a:cubicBezTo>
                <a:cubicBezTo>
                  <a:pt x="2847149" y="894977"/>
                  <a:pt x="2847149" y="894977"/>
                  <a:pt x="2847149" y="846336"/>
                </a:cubicBezTo>
                <a:cubicBezTo>
                  <a:pt x="2847167" y="846336"/>
                  <a:pt x="2848196" y="846336"/>
                  <a:pt x="2904909" y="846336"/>
                </a:cubicBezTo>
                <a:cubicBezTo>
                  <a:pt x="2904909" y="846362"/>
                  <a:pt x="2904909" y="847439"/>
                  <a:pt x="2904909" y="894977"/>
                </a:cubicBezTo>
                <a:cubicBezTo>
                  <a:pt x="2904923" y="894977"/>
                  <a:pt x="2905031" y="894977"/>
                  <a:pt x="2906049" y="894977"/>
                </a:cubicBezTo>
                <a:lnTo>
                  <a:pt x="2914029" y="894977"/>
                </a:lnTo>
                <a:cubicBezTo>
                  <a:pt x="2914029" y="894945"/>
                  <a:pt x="2914029" y="892986"/>
                  <a:pt x="2914029" y="771755"/>
                </a:cubicBezTo>
                <a:cubicBezTo>
                  <a:pt x="2914038" y="771755"/>
                  <a:pt x="2914187" y="771755"/>
                  <a:pt x="2916690" y="771755"/>
                </a:cubicBezTo>
                <a:lnTo>
                  <a:pt x="2935310" y="771755"/>
                </a:lnTo>
                <a:cubicBezTo>
                  <a:pt x="2935310" y="771744"/>
                  <a:pt x="2935310" y="771578"/>
                  <a:pt x="2935310" y="768918"/>
                </a:cubicBezTo>
                <a:lnTo>
                  <a:pt x="2935310" y="749057"/>
                </a:lnTo>
                <a:cubicBezTo>
                  <a:pt x="2935326" y="749057"/>
                  <a:pt x="2936073" y="749057"/>
                  <a:pt x="2968751" y="749057"/>
                </a:cubicBezTo>
                <a:cubicBezTo>
                  <a:pt x="2968751" y="749046"/>
                  <a:pt x="2968751" y="748925"/>
                  <a:pt x="2968751" y="747435"/>
                </a:cubicBezTo>
                <a:lnTo>
                  <a:pt x="2968751" y="736086"/>
                </a:lnTo>
                <a:cubicBezTo>
                  <a:pt x="2968761" y="736086"/>
                  <a:pt x="2968926" y="736086"/>
                  <a:pt x="2971410" y="736086"/>
                </a:cubicBezTo>
                <a:lnTo>
                  <a:pt x="2990031" y="736086"/>
                </a:lnTo>
                <a:cubicBezTo>
                  <a:pt x="2990031" y="736098"/>
                  <a:pt x="2990031" y="736217"/>
                  <a:pt x="2990031" y="737708"/>
                </a:cubicBezTo>
                <a:lnTo>
                  <a:pt x="2990031" y="749057"/>
                </a:lnTo>
                <a:cubicBezTo>
                  <a:pt x="2990045" y="749057"/>
                  <a:pt x="2990154" y="749057"/>
                  <a:pt x="2991171" y="749057"/>
                </a:cubicBezTo>
                <a:lnTo>
                  <a:pt x="2999151" y="749057"/>
                </a:lnTo>
                <a:lnTo>
                  <a:pt x="3014351" y="742571"/>
                </a:lnTo>
                <a:lnTo>
                  <a:pt x="3020430" y="747435"/>
                </a:lnTo>
                <a:lnTo>
                  <a:pt x="3020430" y="736086"/>
                </a:lnTo>
                <a:cubicBezTo>
                  <a:pt x="3020444" y="736086"/>
                  <a:pt x="3020649" y="736086"/>
                  <a:pt x="3023850" y="736086"/>
                </a:cubicBezTo>
                <a:lnTo>
                  <a:pt x="3047792" y="736086"/>
                </a:lnTo>
                <a:cubicBezTo>
                  <a:pt x="3047792" y="736098"/>
                  <a:pt x="3047792" y="736217"/>
                  <a:pt x="3047792" y="737708"/>
                </a:cubicBezTo>
                <a:lnTo>
                  <a:pt x="3047792" y="749057"/>
                </a:lnTo>
                <a:cubicBezTo>
                  <a:pt x="3047820" y="749057"/>
                  <a:pt x="3048924" y="749057"/>
                  <a:pt x="3093392" y="749057"/>
                </a:cubicBezTo>
                <a:cubicBezTo>
                  <a:pt x="3093392" y="749072"/>
                  <a:pt x="3093392" y="749235"/>
                  <a:pt x="3093392" y="751488"/>
                </a:cubicBezTo>
                <a:lnTo>
                  <a:pt x="3093392" y="768513"/>
                </a:lnTo>
                <a:cubicBezTo>
                  <a:pt x="3093417" y="768513"/>
                  <a:pt x="3094377" y="768513"/>
                  <a:pt x="3132912" y="768513"/>
                </a:cubicBezTo>
                <a:cubicBezTo>
                  <a:pt x="3132912" y="768537"/>
                  <a:pt x="3132912" y="769557"/>
                  <a:pt x="3132912" y="813909"/>
                </a:cubicBezTo>
                <a:cubicBezTo>
                  <a:pt x="3132926" y="813909"/>
                  <a:pt x="3133035" y="813909"/>
                  <a:pt x="3134052" y="813909"/>
                </a:cubicBezTo>
                <a:lnTo>
                  <a:pt x="3142032" y="813909"/>
                </a:lnTo>
                <a:cubicBezTo>
                  <a:pt x="3142032" y="813920"/>
                  <a:pt x="3142032" y="814049"/>
                  <a:pt x="3142032" y="815531"/>
                </a:cubicBezTo>
                <a:lnTo>
                  <a:pt x="3142032" y="826881"/>
                </a:lnTo>
                <a:cubicBezTo>
                  <a:pt x="3148113" y="826881"/>
                  <a:pt x="3148113" y="826881"/>
                  <a:pt x="3148113" y="872277"/>
                </a:cubicBezTo>
                <a:cubicBezTo>
                  <a:pt x="3148127" y="872277"/>
                  <a:pt x="3148238" y="872277"/>
                  <a:pt x="3149253" y="872277"/>
                </a:cubicBezTo>
                <a:lnTo>
                  <a:pt x="3157233" y="872277"/>
                </a:lnTo>
                <a:cubicBezTo>
                  <a:pt x="3157233" y="872291"/>
                  <a:pt x="3157233" y="872391"/>
                  <a:pt x="3157233" y="873494"/>
                </a:cubicBezTo>
                <a:lnTo>
                  <a:pt x="3157233" y="882006"/>
                </a:lnTo>
                <a:cubicBezTo>
                  <a:pt x="3157242" y="882006"/>
                  <a:pt x="3157359" y="882006"/>
                  <a:pt x="3158753" y="882006"/>
                </a:cubicBezTo>
                <a:lnTo>
                  <a:pt x="3169392" y="882006"/>
                </a:lnTo>
                <a:cubicBezTo>
                  <a:pt x="3169392" y="882032"/>
                  <a:pt x="3169392" y="883101"/>
                  <a:pt x="3169392" y="927404"/>
                </a:cubicBezTo>
                <a:cubicBezTo>
                  <a:pt x="3169404" y="927404"/>
                  <a:pt x="3169584" y="927404"/>
                  <a:pt x="3172433" y="927404"/>
                </a:cubicBezTo>
                <a:lnTo>
                  <a:pt x="3193713" y="927404"/>
                </a:lnTo>
                <a:cubicBezTo>
                  <a:pt x="3193713" y="927428"/>
                  <a:pt x="3193713" y="928298"/>
                  <a:pt x="3193713" y="963072"/>
                </a:cubicBezTo>
                <a:cubicBezTo>
                  <a:pt x="3196754" y="963072"/>
                  <a:pt x="3196754" y="963072"/>
                  <a:pt x="3196754" y="965504"/>
                </a:cubicBezTo>
                <a:lnTo>
                  <a:pt x="3196754" y="982529"/>
                </a:lnTo>
                <a:cubicBezTo>
                  <a:pt x="3196767" y="982529"/>
                  <a:pt x="3196872" y="982529"/>
                  <a:pt x="3197894" y="982529"/>
                </a:cubicBezTo>
                <a:lnTo>
                  <a:pt x="3205874" y="982529"/>
                </a:lnTo>
                <a:cubicBezTo>
                  <a:pt x="3205874" y="982550"/>
                  <a:pt x="3205874" y="983394"/>
                  <a:pt x="3205874" y="1018197"/>
                </a:cubicBezTo>
                <a:cubicBezTo>
                  <a:pt x="3205886" y="1018197"/>
                  <a:pt x="3206034" y="1018197"/>
                  <a:pt x="3207773" y="1018197"/>
                </a:cubicBezTo>
                <a:lnTo>
                  <a:pt x="3221073" y="1018197"/>
                </a:lnTo>
                <a:cubicBezTo>
                  <a:pt x="3224114" y="1021440"/>
                  <a:pt x="3224114" y="1021440"/>
                  <a:pt x="3224114" y="1024278"/>
                </a:cubicBezTo>
                <a:lnTo>
                  <a:pt x="3224114" y="1044140"/>
                </a:lnTo>
                <a:cubicBezTo>
                  <a:pt x="3224121" y="1044129"/>
                  <a:pt x="3224252" y="1043969"/>
                  <a:pt x="3226394" y="1041302"/>
                </a:cubicBezTo>
                <a:lnTo>
                  <a:pt x="3242354" y="1021440"/>
                </a:lnTo>
                <a:cubicBezTo>
                  <a:pt x="3242376" y="1021440"/>
                  <a:pt x="3243335" y="1021440"/>
                  <a:pt x="3284915" y="1021440"/>
                </a:cubicBezTo>
                <a:cubicBezTo>
                  <a:pt x="3284915" y="1021478"/>
                  <a:pt x="3284915" y="1023579"/>
                  <a:pt x="3284915" y="1151147"/>
                </a:cubicBezTo>
                <a:cubicBezTo>
                  <a:pt x="3284927" y="1151147"/>
                  <a:pt x="3285041" y="1151147"/>
                  <a:pt x="3286055" y="1151147"/>
                </a:cubicBezTo>
                <a:lnTo>
                  <a:pt x="3294035" y="1151147"/>
                </a:lnTo>
                <a:cubicBezTo>
                  <a:pt x="3294041" y="1151135"/>
                  <a:pt x="3294129" y="1150985"/>
                  <a:pt x="3295175" y="1149120"/>
                </a:cubicBezTo>
                <a:lnTo>
                  <a:pt x="3303155" y="1134933"/>
                </a:lnTo>
                <a:cubicBezTo>
                  <a:pt x="3303155" y="1134944"/>
                  <a:pt x="3303155" y="1135092"/>
                  <a:pt x="3303155" y="1137771"/>
                </a:cubicBezTo>
                <a:lnTo>
                  <a:pt x="3303155" y="1157633"/>
                </a:lnTo>
                <a:cubicBezTo>
                  <a:pt x="3309234" y="1157633"/>
                  <a:pt x="3309234" y="1157633"/>
                  <a:pt x="3309234" y="1089537"/>
                </a:cubicBezTo>
                <a:cubicBezTo>
                  <a:pt x="3309248" y="1089537"/>
                  <a:pt x="3309353" y="1089537"/>
                  <a:pt x="3310374" y="1089537"/>
                </a:cubicBezTo>
                <a:lnTo>
                  <a:pt x="3318354" y="1089537"/>
                </a:lnTo>
                <a:cubicBezTo>
                  <a:pt x="3318354" y="1089515"/>
                  <a:pt x="3318354" y="1088015"/>
                  <a:pt x="3318354" y="992256"/>
                </a:cubicBezTo>
                <a:cubicBezTo>
                  <a:pt x="3318365" y="992256"/>
                  <a:pt x="3318486" y="992256"/>
                  <a:pt x="3319875" y="992256"/>
                </a:cubicBezTo>
                <a:lnTo>
                  <a:pt x="3330515" y="992256"/>
                </a:lnTo>
                <a:cubicBezTo>
                  <a:pt x="3330524" y="992225"/>
                  <a:pt x="3330920" y="990815"/>
                  <a:pt x="3348755" y="927404"/>
                </a:cubicBezTo>
                <a:cubicBezTo>
                  <a:pt x="3348768" y="927404"/>
                  <a:pt x="3348914" y="927404"/>
                  <a:pt x="3350655" y="927404"/>
                </a:cubicBezTo>
                <a:lnTo>
                  <a:pt x="3363956" y="927404"/>
                </a:lnTo>
                <a:cubicBezTo>
                  <a:pt x="3363963" y="927438"/>
                  <a:pt x="3364302" y="928887"/>
                  <a:pt x="3379155" y="992256"/>
                </a:cubicBezTo>
                <a:cubicBezTo>
                  <a:pt x="3379164" y="992256"/>
                  <a:pt x="3379275" y="992256"/>
                  <a:pt x="3380675" y="992256"/>
                </a:cubicBezTo>
                <a:lnTo>
                  <a:pt x="3391316" y="992256"/>
                </a:lnTo>
                <a:cubicBezTo>
                  <a:pt x="3391316" y="992273"/>
                  <a:pt x="3391316" y="993273"/>
                  <a:pt x="3391316" y="1050624"/>
                </a:cubicBezTo>
                <a:cubicBezTo>
                  <a:pt x="3391326" y="1050624"/>
                  <a:pt x="3391475" y="1050624"/>
                  <a:pt x="3393975" y="1050624"/>
                </a:cubicBezTo>
                <a:lnTo>
                  <a:pt x="3412596" y="1050624"/>
                </a:lnTo>
                <a:cubicBezTo>
                  <a:pt x="3412596" y="1050636"/>
                  <a:pt x="3412596" y="1050819"/>
                  <a:pt x="3412596" y="1053867"/>
                </a:cubicBezTo>
                <a:lnTo>
                  <a:pt x="3412596" y="1076565"/>
                </a:lnTo>
                <a:cubicBezTo>
                  <a:pt x="3418676" y="1076565"/>
                  <a:pt x="3418676" y="1076565"/>
                  <a:pt x="3418676" y="1073324"/>
                </a:cubicBezTo>
                <a:lnTo>
                  <a:pt x="3418676" y="1050624"/>
                </a:lnTo>
                <a:cubicBezTo>
                  <a:pt x="3418691" y="1050624"/>
                  <a:pt x="3418859" y="1050624"/>
                  <a:pt x="3420956" y="1050624"/>
                </a:cubicBezTo>
                <a:lnTo>
                  <a:pt x="3436916" y="1050624"/>
                </a:lnTo>
                <a:cubicBezTo>
                  <a:pt x="3436916" y="1050639"/>
                  <a:pt x="3436916" y="1050815"/>
                  <a:pt x="3436916" y="1053056"/>
                </a:cubicBezTo>
                <a:lnTo>
                  <a:pt x="3436916" y="1070081"/>
                </a:lnTo>
                <a:cubicBezTo>
                  <a:pt x="3436940" y="1070081"/>
                  <a:pt x="3438003" y="1070081"/>
                  <a:pt x="3482517" y="1070081"/>
                </a:cubicBezTo>
                <a:cubicBezTo>
                  <a:pt x="3482517" y="1070055"/>
                  <a:pt x="3482517" y="1068899"/>
                  <a:pt x="3482517" y="1014956"/>
                </a:cubicBezTo>
                <a:cubicBezTo>
                  <a:pt x="3482529" y="1014956"/>
                  <a:pt x="3482669" y="1014956"/>
                  <a:pt x="3484416" y="1014956"/>
                </a:cubicBezTo>
                <a:lnTo>
                  <a:pt x="3497717" y="1014956"/>
                </a:lnTo>
                <a:cubicBezTo>
                  <a:pt x="3497717" y="1014972"/>
                  <a:pt x="3497717" y="1015713"/>
                  <a:pt x="3497717" y="1047381"/>
                </a:cubicBezTo>
                <a:cubicBezTo>
                  <a:pt x="3500757" y="1047381"/>
                  <a:pt x="3500757" y="1047381"/>
                  <a:pt x="3500757" y="998742"/>
                </a:cubicBezTo>
                <a:cubicBezTo>
                  <a:pt x="3500778" y="998742"/>
                  <a:pt x="3501590" y="998742"/>
                  <a:pt x="3534197" y="998742"/>
                </a:cubicBezTo>
                <a:cubicBezTo>
                  <a:pt x="3534197" y="998727"/>
                  <a:pt x="3534197" y="998547"/>
                  <a:pt x="3534197" y="996309"/>
                </a:cubicBezTo>
                <a:lnTo>
                  <a:pt x="3534197" y="979286"/>
                </a:lnTo>
                <a:cubicBezTo>
                  <a:pt x="3534209" y="979286"/>
                  <a:pt x="3534321" y="979286"/>
                  <a:pt x="3535337" y="979286"/>
                </a:cubicBezTo>
                <a:lnTo>
                  <a:pt x="3543317" y="979286"/>
                </a:lnTo>
                <a:cubicBezTo>
                  <a:pt x="3543317" y="979277"/>
                  <a:pt x="3543317" y="979107"/>
                  <a:pt x="3543317" y="976449"/>
                </a:cubicBezTo>
                <a:lnTo>
                  <a:pt x="3543317" y="956588"/>
                </a:lnTo>
                <a:lnTo>
                  <a:pt x="3549398" y="966315"/>
                </a:lnTo>
                <a:cubicBezTo>
                  <a:pt x="3549410" y="966315"/>
                  <a:pt x="3549603" y="966315"/>
                  <a:pt x="3552818" y="966315"/>
                </a:cubicBezTo>
                <a:lnTo>
                  <a:pt x="3576758" y="966315"/>
                </a:lnTo>
                <a:cubicBezTo>
                  <a:pt x="3576758" y="966303"/>
                  <a:pt x="3576758" y="966201"/>
                  <a:pt x="3576758" y="965099"/>
                </a:cubicBezTo>
                <a:lnTo>
                  <a:pt x="3576758" y="956588"/>
                </a:lnTo>
                <a:cubicBezTo>
                  <a:pt x="3576771" y="956588"/>
                  <a:pt x="3576882" y="956588"/>
                  <a:pt x="3577898" y="956588"/>
                </a:cubicBezTo>
                <a:lnTo>
                  <a:pt x="3585878" y="956588"/>
                </a:lnTo>
                <a:cubicBezTo>
                  <a:pt x="3585878" y="956601"/>
                  <a:pt x="3585878" y="956751"/>
                  <a:pt x="3585878" y="958614"/>
                </a:cubicBezTo>
                <a:lnTo>
                  <a:pt x="3585878" y="972801"/>
                </a:lnTo>
                <a:cubicBezTo>
                  <a:pt x="3585900" y="972801"/>
                  <a:pt x="3587000" y="972801"/>
                  <a:pt x="3643638" y="972801"/>
                </a:cubicBezTo>
                <a:cubicBezTo>
                  <a:pt x="3643638" y="972828"/>
                  <a:pt x="3643638" y="975093"/>
                  <a:pt x="3643638" y="1180331"/>
                </a:cubicBezTo>
                <a:cubicBezTo>
                  <a:pt x="3643653" y="1180331"/>
                  <a:pt x="3643826" y="1180331"/>
                  <a:pt x="3645918" y="1180331"/>
                </a:cubicBezTo>
                <a:lnTo>
                  <a:pt x="3661878" y="1180331"/>
                </a:lnTo>
                <a:cubicBezTo>
                  <a:pt x="3661878" y="1173846"/>
                  <a:pt x="3661878" y="1167360"/>
                  <a:pt x="3661878" y="1160876"/>
                </a:cubicBezTo>
                <a:cubicBezTo>
                  <a:pt x="3664919" y="1160876"/>
                  <a:pt x="3664919" y="1160876"/>
                  <a:pt x="3667959" y="1160876"/>
                </a:cubicBezTo>
                <a:cubicBezTo>
                  <a:pt x="3667959" y="1167360"/>
                  <a:pt x="3667959" y="1173846"/>
                  <a:pt x="3667959" y="1180331"/>
                </a:cubicBezTo>
                <a:cubicBezTo>
                  <a:pt x="3683159" y="1180331"/>
                  <a:pt x="3698360" y="1180331"/>
                  <a:pt x="3713559" y="1180331"/>
                </a:cubicBezTo>
                <a:cubicBezTo>
                  <a:pt x="3713559" y="1164117"/>
                  <a:pt x="3713559" y="1151147"/>
                  <a:pt x="3713559" y="1134933"/>
                </a:cubicBezTo>
                <a:cubicBezTo>
                  <a:pt x="3719640" y="1134933"/>
                  <a:pt x="3725720" y="1134933"/>
                  <a:pt x="3731799" y="1134933"/>
                </a:cubicBezTo>
                <a:lnTo>
                  <a:pt x="3750039" y="1131692"/>
                </a:lnTo>
                <a:cubicBezTo>
                  <a:pt x="3753080" y="1131692"/>
                  <a:pt x="3753080" y="1134933"/>
                  <a:pt x="3756120" y="1134933"/>
                </a:cubicBezTo>
                <a:lnTo>
                  <a:pt x="3771320" y="1134933"/>
                </a:lnTo>
                <a:cubicBezTo>
                  <a:pt x="3771320" y="1151147"/>
                  <a:pt x="3771320" y="1167360"/>
                  <a:pt x="3771320" y="1180331"/>
                </a:cubicBezTo>
                <a:cubicBezTo>
                  <a:pt x="3774360" y="1180331"/>
                  <a:pt x="3777401" y="1180331"/>
                  <a:pt x="3783480" y="1180331"/>
                </a:cubicBezTo>
                <a:cubicBezTo>
                  <a:pt x="3783480" y="1190060"/>
                  <a:pt x="3783480" y="1199787"/>
                  <a:pt x="3783480" y="1206273"/>
                </a:cubicBezTo>
                <a:lnTo>
                  <a:pt x="3797484" y="1207631"/>
                </a:lnTo>
                <a:lnTo>
                  <a:pt x="3816921" y="1207631"/>
                </a:lnTo>
                <a:cubicBezTo>
                  <a:pt x="3816921" y="1198917"/>
                  <a:pt x="3816921" y="1192659"/>
                  <a:pt x="3816921" y="1183574"/>
                </a:cubicBezTo>
                <a:lnTo>
                  <a:pt x="3918855" y="1183574"/>
                </a:lnTo>
                <a:lnTo>
                  <a:pt x="3918855" y="1055694"/>
                </a:lnTo>
                <a:lnTo>
                  <a:pt x="4026867" y="1055694"/>
                </a:lnTo>
                <a:lnTo>
                  <a:pt x="4026867" y="1173846"/>
                </a:lnTo>
                <a:cubicBezTo>
                  <a:pt x="4027820" y="1173846"/>
                  <a:pt x="4028772" y="1173846"/>
                  <a:pt x="4029723" y="1173846"/>
                </a:cubicBezTo>
                <a:lnTo>
                  <a:pt x="4031586" y="1207631"/>
                </a:lnTo>
                <a:lnTo>
                  <a:pt x="4046100" y="1207631"/>
                </a:lnTo>
                <a:cubicBezTo>
                  <a:pt x="4046904" y="1196810"/>
                  <a:pt x="4047963" y="1185329"/>
                  <a:pt x="4047963" y="1173846"/>
                </a:cubicBezTo>
                <a:cubicBezTo>
                  <a:pt x="4051004" y="1173846"/>
                  <a:pt x="4054044" y="1173846"/>
                  <a:pt x="4057083" y="1173846"/>
                </a:cubicBezTo>
                <a:lnTo>
                  <a:pt x="4058946" y="1207631"/>
                </a:lnTo>
                <a:lnTo>
                  <a:pt x="4134879" y="1207631"/>
                </a:lnTo>
                <a:lnTo>
                  <a:pt x="4134879" y="963089"/>
                </a:lnTo>
                <a:lnTo>
                  <a:pt x="4430870" y="963089"/>
                </a:lnTo>
                <a:lnTo>
                  <a:pt x="4430870" y="1207631"/>
                </a:lnTo>
                <a:lnTo>
                  <a:pt x="4458915" y="1207631"/>
                </a:lnTo>
                <a:lnTo>
                  <a:pt x="4458915" y="1083591"/>
                </a:lnTo>
                <a:lnTo>
                  <a:pt x="4601595" y="1083591"/>
                </a:lnTo>
                <a:cubicBezTo>
                  <a:pt x="4607707" y="924560"/>
                  <a:pt x="4612775" y="766349"/>
                  <a:pt x="4619491" y="606380"/>
                </a:cubicBezTo>
                <a:cubicBezTo>
                  <a:pt x="4604291" y="606380"/>
                  <a:pt x="4567811" y="586923"/>
                  <a:pt x="4601251" y="573953"/>
                </a:cubicBezTo>
                <a:cubicBezTo>
                  <a:pt x="4598209" y="570710"/>
                  <a:pt x="4595171" y="567467"/>
                  <a:pt x="4592131" y="567467"/>
                </a:cubicBezTo>
                <a:cubicBezTo>
                  <a:pt x="4592131" y="548012"/>
                  <a:pt x="4589089" y="544769"/>
                  <a:pt x="4604291" y="531798"/>
                </a:cubicBezTo>
                <a:cubicBezTo>
                  <a:pt x="4604291" y="525312"/>
                  <a:pt x="4604291" y="515585"/>
                  <a:pt x="4604291" y="505857"/>
                </a:cubicBezTo>
                <a:cubicBezTo>
                  <a:pt x="4610371" y="505857"/>
                  <a:pt x="4616451" y="505857"/>
                  <a:pt x="4625571" y="505857"/>
                </a:cubicBezTo>
                <a:cubicBezTo>
                  <a:pt x="4625571" y="492885"/>
                  <a:pt x="4625571" y="483158"/>
                  <a:pt x="4625571" y="473430"/>
                </a:cubicBezTo>
                <a:cubicBezTo>
                  <a:pt x="4625571" y="470187"/>
                  <a:pt x="4628611" y="470187"/>
                  <a:pt x="4628611" y="466944"/>
                </a:cubicBezTo>
                <a:cubicBezTo>
                  <a:pt x="4628611" y="428033"/>
                  <a:pt x="4628611" y="389121"/>
                  <a:pt x="4628611" y="350208"/>
                </a:cubicBezTo>
                <a:cubicBezTo>
                  <a:pt x="4628611" y="346965"/>
                  <a:pt x="4625571" y="343724"/>
                  <a:pt x="4625571" y="340481"/>
                </a:cubicBezTo>
                <a:cubicBezTo>
                  <a:pt x="4628611" y="337238"/>
                  <a:pt x="4631651" y="333995"/>
                  <a:pt x="4634691" y="330752"/>
                </a:cubicBezTo>
                <a:cubicBezTo>
                  <a:pt x="4634691" y="301568"/>
                  <a:pt x="4634691" y="272384"/>
                  <a:pt x="4634691" y="243200"/>
                </a:cubicBezTo>
                <a:cubicBezTo>
                  <a:pt x="4634691" y="239958"/>
                  <a:pt x="4634691" y="239958"/>
                  <a:pt x="4637731" y="236715"/>
                </a:cubicBezTo>
                <a:cubicBezTo>
                  <a:pt x="4637731" y="210774"/>
                  <a:pt x="4637731" y="181590"/>
                  <a:pt x="4637731" y="152406"/>
                </a:cubicBezTo>
                <a:cubicBezTo>
                  <a:pt x="4640771" y="139436"/>
                  <a:pt x="4640771" y="132950"/>
                  <a:pt x="4640771" y="123222"/>
                </a:cubicBezTo>
                <a:cubicBezTo>
                  <a:pt x="4646851" y="132950"/>
                  <a:pt x="4646851" y="139436"/>
                  <a:pt x="4646851" y="149163"/>
                </a:cubicBezTo>
                <a:cubicBezTo>
                  <a:pt x="4649891" y="181590"/>
                  <a:pt x="4649891" y="210774"/>
                  <a:pt x="4649891" y="236715"/>
                </a:cubicBezTo>
                <a:cubicBezTo>
                  <a:pt x="4652931" y="272384"/>
                  <a:pt x="4652931" y="301568"/>
                  <a:pt x="4652931" y="330752"/>
                </a:cubicBezTo>
                <a:cubicBezTo>
                  <a:pt x="4655971" y="333995"/>
                  <a:pt x="4659011" y="337238"/>
                  <a:pt x="4662051" y="340481"/>
                </a:cubicBezTo>
                <a:cubicBezTo>
                  <a:pt x="4662051" y="343724"/>
                  <a:pt x="4659011" y="346965"/>
                  <a:pt x="4659011" y="350208"/>
                </a:cubicBezTo>
                <a:cubicBezTo>
                  <a:pt x="4659011" y="389121"/>
                  <a:pt x="4659011" y="428033"/>
                  <a:pt x="4659011" y="466944"/>
                </a:cubicBezTo>
                <a:cubicBezTo>
                  <a:pt x="4659011" y="470187"/>
                  <a:pt x="4662051" y="470187"/>
                  <a:pt x="4662051" y="473430"/>
                </a:cubicBezTo>
                <a:cubicBezTo>
                  <a:pt x="4662051" y="483158"/>
                  <a:pt x="4662051" y="492885"/>
                  <a:pt x="4662051" y="505857"/>
                </a:cubicBezTo>
                <a:cubicBezTo>
                  <a:pt x="4668131" y="505857"/>
                  <a:pt x="4677251" y="505857"/>
                  <a:pt x="4683331" y="505857"/>
                </a:cubicBezTo>
                <a:cubicBezTo>
                  <a:pt x="4683331" y="515585"/>
                  <a:pt x="4683331" y="525312"/>
                  <a:pt x="4683331" y="531798"/>
                </a:cubicBezTo>
                <a:cubicBezTo>
                  <a:pt x="4695493" y="544769"/>
                  <a:pt x="4695493" y="544769"/>
                  <a:pt x="4695493" y="567467"/>
                </a:cubicBezTo>
                <a:cubicBezTo>
                  <a:pt x="4692451" y="567467"/>
                  <a:pt x="4689411" y="570710"/>
                  <a:pt x="4686373" y="573953"/>
                </a:cubicBezTo>
                <a:cubicBezTo>
                  <a:pt x="4716771" y="590166"/>
                  <a:pt x="4680291" y="603137"/>
                  <a:pt x="4668131" y="606380"/>
                </a:cubicBezTo>
                <a:cubicBezTo>
                  <a:pt x="4671171" y="732843"/>
                  <a:pt x="4677251" y="859307"/>
                  <a:pt x="4680291" y="985772"/>
                </a:cubicBezTo>
                <a:cubicBezTo>
                  <a:pt x="4713733" y="985772"/>
                  <a:pt x="4747171" y="985772"/>
                  <a:pt x="4777573" y="985772"/>
                </a:cubicBezTo>
                <a:cubicBezTo>
                  <a:pt x="4777573" y="1024683"/>
                  <a:pt x="4777573" y="1063595"/>
                  <a:pt x="4777573" y="1099265"/>
                </a:cubicBezTo>
                <a:cubicBezTo>
                  <a:pt x="4783653" y="1099265"/>
                  <a:pt x="4786693" y="1099265"/>
                  <a:pt x="4789733" y="1099265"/>
                </a:cubicBezTo>
                <a:cubicBezTo>
                  <a:pt x="4789733" y="1096022"/>
                  <a:pt x="4792773" y="1092779"/>
                  <a:pt x="4792773" y="1089537"/>
                </a:cubicBezTo>
                <a:cubicBezTo>
                  <a:pt x="4795813" y="1089537"/>
                  <a:pt x="4798853" y="1089537"/>
                  <a:pt x="4801893" y="1089537"/>
                </a:cubicBezTo>
                <a:cubicBezTo>
                  <a:pt x="4801893" y="1092779"/>
                  <a:pt x="4801893" y="1096022"/>
                  <a:pt x="4804935" y="1102508"/>
                </a:cubicBezTo>
                <a:cubicBezTo>
                  <a:pt x="4811013" y="1102508"/>
                  <a:pt x="4817093" y="1102508"/>
                  <a:pt x="4823175" y="1102508"/>
                </a:cubicBezTo>
                <a:cubicBezTo>
                  <a:pt x="4823175" y="1099265"/>
                  <a:pt x="4823175" y="1096022"/>
                  <a:pt x="4823175" y="1092779"/>
                </a:cubicBezTo>
                <a:cubicBezTo>
                  <a:pt x="4835333" y="1092779"/>
                  <a:pt x="4844453" y="1092779"/>
                  <a:pt x="4856613" y="1092779"/>
                </a:cubicBezTo>
                <a:cubicBezTo>
                  <a:pt x="4856613" y="1096022"/>
                  <a:pt x="4856613" y="1099265"/>
                  <a:pt x="4856613" y="1102508"/>
                </a:cubicBezTo>
                <a:cubicBezTo>
                  <a:pt x="4865733" y="1102508"/>
                  <a:pt x="4877895" y="1102508"/>
                  <a:pt x="4887015" y="1102508"/>
                </a:cubicBezTo>
                <a:cubicBezTo>
                  <a:pt x="4887015" y="1125206"/>
                  <a:pt x="4887015" y="1147905"/>
                  <a:pt x="4887015" y="1170603"/>
                </a:cubicBezTo>
                <a:cubicBezTo>
                  <a:pt x="4893095" y="1170603"/>
                  <a:pt x="4902215" y="1170603"/>
                  <a:pt x="4908295" y="1170603"/>
                </a:cubicBezTo>
                <a:cubicBezTo>
                  <a:pt x="4908295" y="1164117"/>
                  <a:pt x="4908295" y="1157633"/>
                  <a:pt x="4908295" y="1151147"/>
                </a:cubicBezTo>
                <a:cubicBezTo>
                  <a:pt x="4917415" y="1151147"/>
                  <a:pt x="4926535" y="1151147"/>
                  <a:pt x="4932615" y="1151147"/>
                </a:cubicBezTo>
                <a:cubicBezTo>
                  <a:pt x="4932615" y="1060353"/>
                  <a:pt x="4932615" y="972801"/>
                  <a:pt x="4932615" y="882006"/>
                </a:cubicBezTo>
                <a:cubicBezTo>
                  <a:pt x="4935655" y="878763"/>
                  <a:pt x="4938695" y="875520"/>
                  <a:pt x="4941735" y="872277"/>
                </a:cubicBezTo>
                <a:cubicBezTo>
                  <a:pt x="4978215" y="872277"/>
                  <a:pt x="5014695" y="872277"/>
                  <a:pt x="5051177" y="872277"/>
                </a:cubicBezTo>
                <a:lnTo>
                  <a:pt x="5051177" y="885249"/>
                </a:lnTo>
                <a:lnTo>
                  <a:pt x="5066377" y="885249"/>
                </a:lnTo>
                <a:cubicBezTo>
                  <a:pt x="5066377" y="943617"/>
                  <a:pt x="5066377" y="1001985"/>
                  <a:pt x="5066377" y="1057110"/>
                </a:cubicBezTo>
                <a:cubicBezTo>
                  <a:pt x="5078537" y="1057110"/>
                  <a:pt x="5087657" y="1057110"/>
                  <a:pt x="5099817" y="1057110"/>
                </a:cubicBezTo>
                <a:cubicBezTo>
                  <a:pt x="5099817" y="1024683"/>
                  <a:pt x="5099817" y="992256"/>
                  <a:pt x="5099817" y="956588"/>
                </a:cubicBezTo>
                <a:cubicBezTo>
                  <a:pt x="5111977" y="956588"/>
                  <a:pt x="5127177" y="956588"/>
                  <a:pt x="5139339" y="956588"/>
                </a:cubicBezTo>
                <a:cubicBezTo>
                  <a:pt x="5142377" y="956588"/>
                  <a:pt x="5142377" y="953345"/>
                  <a:pt x="5145417" y="950102"/>
                </a:cubicBezTo>
                <a:lnTo>
                  <a:pt x="5157579" y="950102"/>
                </a:lnTo>
                <a:cubicBezTo>
                  <a:pt x="5160617" y="953345"/>
                  <a:pt x="5160617" y="956588"/>
                  <a:pt x="5163657" y="956588"/>
                </a:cubicBezTo>
                <a:cubicBezTo>
                  <a:pt x="5172777" y="956588"/>
                  <a:pt x="5184939" y="956588"/>
                  <a:pt x="5197099" y="956588"/>
                </a:cubicBezTo>
                <a:cubicBezTo>
                  <a:pt x="5197099" y="898220"/>
                  <a:pt x="5197099" y="839852"/>
                  <a:pt x="5197099" y="781484"/>
                </a:cubicBezTo>
                <a:cubicBezTo>
                  <a:pt x="5197119" y="781479"/>
                  <a:pt x="5198419" y="781233"/>
                  <a:pt x="5282219" y="765270"/>
                </a:cubicBezTo>
                <a:cubicBezTo>
                  <a:pt x="5282219" y="765281"/>
                  <a:pt x="5282219" y="765392"/>
                  <a:pt x="5282219" y="766892"/>
                </a:cubicBezTo>
                <a:lnTo>
                  <a:pt x="5282219" y="778241"/>
                </a:lnTo>
                <a:cubicBezTo>
                  <a:pt x="5282245" y="778241"/>
                  <a:pt x="5283211" y="778241"/>
                  <a:pt x="5321739" y="778241"/>
                </a:cubicBezTo>
                <a:cubicBezTo>
                  <a:pt x="5321739" y="778274"/>
                  <a:pt x="5321739" y="781830"/>
                  <a:pt x="5321739" y="1160876"/>
                </a:cubicBezTo>
                <a:cubicBezTo>
                  <a:pt x="5330859" y="1160876"/>
                  <a:pt x="5343019" y="1160876"/>
                  <a:pt x="5355181" y="1160876"/>
                </a:cubicBezTo>
                <a:cubicBezTo>
                  <a:pt x="5355181" y="1157633"/>
                  <a:pt x="5355181" y="1157633"/>
                  <a:pt x="5355181" y="1154390"/>
                </a:cubicBezTo>
                <a:cubicBezTo>
                  <a:pt x="5361259" y="1154390"/>
                  <a:pt x="5367339" y="1154390"/>
                  <a:pt x="5373421" y="1154390"/>
                </a:cubicBezTo>
                <a:cubicBezTo>
                  <a:pt x="5373421" y="1157633"/>
                  <a:pt x="5373421" y="1157633"/>
                  <a:pt x="5373421" y="1160876"/>
                </a:cubicBezTo>
                <a:cubicBezTo>
                  <a:pt x="5385581" y="1160876"/>
                  <a:pt x="5397739" y="1160876"/>
                  <a:pt x="5409901" y="1160876"/>
                </a:cubicBezTo>
                <a:cubicBezTo>
                  <a:pt x="5409901" y="1154390"/>
                  <a:pt x="5409901" y="1147905"/>
                  <a:pt x="5409901" y="1141419"/>
                </a:cubicBezTo>
                <a:cubicBezTo>
                  <a:pt x="5425101" y="1141419"/>
                  <a:pt x="5440301" y="1141419"/>
                  <a:pt x="5452461" y="1141419"/>
                </a:cubicBezTo>
                <a:cubicBezTo>
                  <a:pt x="5458541" y="1134933"/>
                  <a:pt x="5464623" y="1134933"/>
                  <a:pt x="5470701" y="1134933"/>
                </a:cubicBezTo>
                <a:cubicBezTo>
                  <a:pt x="5479821" y="1141419"/>
                  <a:pt x="5491983" y="1141419"/>
                  <a:pt x="5501103" y="1141419"/>
                </a:cubicBezTo>
                <a:cubicBezTo>
                  <a:pt x="5501103" y="1131692"/>
                  <a:pt x="5501103" y="1125206"/>
                  <a:pt x="5501103" y="1115478"/>
                </a:cubicBezTo>
                <a:lnTo>
                  <a:pt x="5513263" y="1115478"/>
                </a:lnTo>
                <a:cubicBezTo>
                  <a:pt x="5513263" y="1108992"/>
                  <a:pt x="5513263" y="1102508"/>
                  <a:pt x="5513263" y="1096022"/>
                </a:cubicBezTo>
                <a:cubicBezTo>
                  <a:pt x="5540623" y="1096022"/>
                  <a:pt x="5571023" y="1096022"/>
                  <a:pt x="5598383" y="1096022"/>
                </a:cubicBezTo>
                <a:cubicBezTo>
                  <a:pt x="5598383" y="1079808"/>
                  <a:pt x="5598383" y="1066838"/>
                  <a:pt x="5598383" y="1050624"/>
                </a:cubicBezTo>
                <a:cubicBezTo>
                  <a:pt x="5607503" y="1050624"/>
                  <a:pt x="5616623" y="1050624"/>
                  <a:pt x="5625743" y="1050624"/>
                </a:cubicBezTo>
                <a:cubicBezTo>
                  <a:pt x="5625743" y="1047381"/>
                  <a:pt x="5625743" y="1044140"/>
                  <a:pt x="5625743" y="1040897"/>
                </a:cubicBezTo>
                <a:cubicBezTo>
                  <a:pt x="5631823" y="1040897"/>
                  <a:pt x="5637903" y="1040897"/>
                  <a:pt x="5643983" y="1040897"/>
                </a:cubicBezTo>
                <a:cubicBezTo>
                  <a:pt x="5643983" y="1044140"/>
                  <a:pt x="5643983" y="1047381"/>
                  <a:pt x="5643983" y="1050624"/>
                </a:cubicBezTo>
                <a:cubicBezTo>
                  <a:pt x="5653103" y="1050624"/>
                  <a:pt x="5659183" y="1050624"/>
                  <a:pt x="5668303" y="1050624"/>
                </a:cubicBezTo>
                <a:cubicBezTo>
                  <a:pt x="5668303" y="1073324"/>
                  <a:pt x="5668303" y="1099265"/>
                  <a:pt x="5668303" y="1125206"/>
                </a:cubicBezTo>
                <a:cubicBezTo>
                  <a:pt x="5683503" y="1125206"/>
                  <a:pt x="5701745" y="1125206"/>
                  <a:pt x="5716945" y="1125206"/>
                </a:cubicBezTo>
                <a:cubicBezTo>
                  <a:pt x="5716945" y="1112235"/>
                  <a:pt x="5716945" y="1099265"/>
                  <a:pt x="5716945" y="1086294"/>
                </a:cubicBezTo>
                <a:cubicBezTo>
                  <a:pt x="5735185" y="1086294"/>
                  <a:pt x="5756465" y="1086294"/>
                  <a:pt x="5774705" y="1086294"/>
                </a:cubicBezTo>
                <a:cubicBezTo>
                  <a:pt x="5774705" y="1070081"/>
                  <a:pt x="5774705" y="1057110"/>
                  <a:pt x="5774705" y="1040897"/>
                </a:cubicBezTo>
                <a:cubicBezTo>
                  <a:pt x="5799027" y="1040897"/>
                  <a:pt x="5823345" y="1040897"/>
                  <a:pt x="5847667" y="1040897"/>
                </a:cubicBezTo>
                <a:cubicBezTo>
                  <a:pt x="5847667" y="1040940"/>
                  <a:pt x="5847667" y="1043603"/>
                  <a:pt x="5847667" y="1207631"/>
                </a:cubicBezTo>
                <a:lnTo>
                  <a:pt x="5847667" y="1228299"/>
                </a:lnTo>
                <a:lnTo>
                  <a:pt x="5946479" y="1228299"/>
                </a:lnTo>
                <a:lnTo>
                  <a:pt x="5946479" y="1386957"/>
                </a:lnTo>
                <a:lnTo>
                  <a:pt x="5946479" y="1421828"/>
                </a:lnTo>
                <a:lnTo>
                  <a:pt x="5968919" y="1421828"/>
                </a:lnTo>
                <a:cubicBezTo>
                  <a:pt x="5968919" y="1421828"/>
                  <a:pt x="5968919" y="1421828"/>
                  <a:pt x="5968919" y="1420085"/>
                </a:cubicBezTo>
                <a:lnTo>
                  <a:pt x="5968919" y="1407881"/>
                </a:lnTo>
                <a:cubicBezTo>
                  <a:pt x="5968919" y="1407881"/>
                  <a:pt x="5968919" y="1407881"/>
                  <a:pt x="6035789" y="1407881"/>
                </a:cubicBezTo>
                <a:cubicBezTo>
                  <a:pt x="6035789" y="1407881"/>
                  <a:pt x="6035789" y="1407881"/>
                  <a:pt x="6035789" y="1439262"/>
                </a:cubicBezTo>
                <a:cubicBezTo>
                  <a:pt x="6035789" y="1439262"/>
                  <a:pt x="6035789" y="1439262"/>
                  <a:pt x="6039131" y="1441007"/>
                </a:cubicBezTo>
                <a:lnTo>
                  <a:pt x="6062537" y="1453211"/>
                </a:lnTo>
                <a:cubicBezTo>
                  <a:pt x="6062537" y="1453211"/>
                  <a:pt x="6062537" y="1453211"/>
                  <a:pt x="6062537" y="1498541"/>
                </a:cubicBezTo>
                <a:cubicBezTo>
                  <a:pt x="6062537" y="1498541"/>
                  <a:pt x="6062537" y="1498541"/>
                  <a:pt x="6064627" y="1499414"/>
                </a:cubicBezTo>
                <a:lnTo>
                  <a:pt x="6079255" y="1505516"/>
                </a:lnTo>
                <a:cubicBezTo>
                  <a:pt x="6079255" y="1505516"/>
                  <a:pt x="6079255" y="1505516"/>
                  <a:pt x="6079255" y="1503773"/>
                </a:cubicBezTo>
                <a:lnTo>
                  <a:pt x="6079255" y="1491567"/>
                </a:lnTo>
                <a:cubicBezTo>
                  <a:pt x="6079255" y="1491567"/>
                  <a:pt x="6079255" y="1491567"/>
                  <a:pt x="6080927" y="1491567"/>
                </a:cubicBezTo>
                <a:lnTo>
                  <a:pt x="6092629" y="1491567"/>
                </a:lnTo>
                <a:cubicBezTo>
                  <a:pt x="6092629" y="1491567"/>
                  <a:pt x="6092629" y="1491567"/>
                  <a:pt x="6092629" y="1490259"/>
                </a:cubicBezTo>
                <a:lnTo>
                  <a:pt x="6092629" y="1481106"/>
                </a:lnTo>
                <a:cubicBezTo>
                  <a:pt x="6092629" y="1481106"/>
                  <a:pt x="6092629" y="1481106"/>
                  <a:pt x="6090957" y="1481106"/>
                </a:cubicBezTo>
                <a:lnTo>
                  <a:pt x="6079255" y="1481106"/>
                </a:lnTo>
                <a:cubicBezTo>
                  <a:pt x="6079255" y="1481106"/>
                  <a:pt x="6079255" y="1481106"/>
                  <a:pt x="6079255" y="1479363"/>
                </a:cubicBezTo>
                <a:lnTo>
                  <a:pt x="6079255" y="1467159"/>
                </a:lnTo>
                <a:cubicBezTo>
                  <a:pt x="6079255" y="1467159"/>
                  <a:pt x="6079255" y="1467159"/>
                  <a:pt x="6080927" y="1467159"/>
                </a:cubicBezTo>
                <a:lnTo>
                  <a:pt x="6092629" y="1467159"/>
                </a:lnTo>
                <a:cubicBezTo>
                  <a:pt x="6092629" y="1467159"/>
                  <a:pt x="6092629" y="1467159"/>
                  <a:pt x="6092629" y="1465415"/>
                </a:cubicBezTo>
                <a:lnTo>
                  <a:pt x="6092629" y="1453211"/>
                </a:lnTo>
                <a:cubicBezTo>
                  <a:pt x="6092629" y="1453211"/>
                  <a:pt x="6092629" y="1453211"/>
                  <a:pt x="6090957" y="1453211"/>
                </a:cubicBezTo>
                <a:lnTo>
                  <a:pt x="6079255" y="1453211"/>
                </a:lnTo>
                <a:cubicBezTo>
                  <a:pt x="6079255" y="1453211"/>
                  <a:pt x="6079255" y="1453211"/>
                  <a:pt x="6079255" y="1451468"/>
                </a:cubicBezTo>
                <a:lnTo>
                  <a:pt x="6079255" y="1439262"/>
                </a:lnTo>
                <a:cubicBezTo>
                  <a:pt x="6079255" y="1439262"/>
                  <a:pt x="6079255" y="1439262"/>
                  <a:pt x="6080927" y="1439262"/>
                </a:cubicBezTo>
                <a:lnTo>
                  <a:pt x="6092629" y="1439262"/>
                </a:lnTo>
                <a:cubicBezTo>
                  <a:pt x="6092629" y="1439262"/>
                  <a:pt x="6092629" y="1439262"/>
                  <a:pt x="6092629" y="1437956"/>
                </a:cubicBezTo>
                <a:lnTo>
                  <a:pt x="6092629" y="1428803"/>
                </a:lnTo>
                <a:cubicBezTo>
                  <a:pt x="6092629" y="1428803"/>
                  <a:pt x="6092629" y="1428803"/>
                  <a:pt x="6090957" y="1428803"/>
                </a:cubicBezTo>
                <a:lnTo>
                  <a:pt x="6079255" y="1428803"/>
                </a:lnTo>
                <a:cubicBezTo>
                  <a:pt x="6079255" y="1428803"/>
                  <a:pt x="6079255" y="1428803"/>
                  <a:pt x="6079255" y="1427058"/>
                </a:cubicBezTo>
                <a:lnTo>
                  <a:pt x="6079255" y="1414854"/>
                </a:lnTo>
                <a:cubicBezTo>
                  <a:pt x="6079255" y="1414854"/>
                  <a:pt x="6079255" y="1414854"/>
                  <a:pt x="6080927" y="1414854"/>
                </a:cubicBezTo>
                <a:lnTo>
                  <a:pt x="6092629" y="1414854"/>
                </a:lnTo>
                <a:cubicBezTo>
                  <a:pt x="6092629" y="1414854"/>
                  <a:pt x="6092629" y="1414854"/>
                  <a:pt x="6092629" y="1413111"/>
                </a:cubicBezTo>
                <a:lnTo>
                  <a:pt x="6092629" y="1400906"/>
                </a:lnTo>
                <a:cubicBezTo>
                  <a:pt x="6092629" y="1400906"/>
                  <a:pt x="6092629" y="1400906"/>
                  <a:pt x="6090957" y="1400906"/>
                </a:cubicBezTo>
                <a:lnTo>
                  <a:pt x="6079255" y="1400906"/>
                </a:lnTo>
                <a:cubicBezTo>
                  <a:pt x="6079255" y="1400906"/>
                  <a:pt x="6079255" y="1400906"/>
                  <a:pt x="6079255" y="1399599"/>
                </a:cubicBezTo>
                <a:lnTo>
                  <a:pt x="6079255" y="1390445"/>
                </a:lnTo>
                <a:cubicBezTo>
                  <a:pt x="6079255" y="1390445"/>
                  <a:pt x="6079255" y="1390445"/>
                  <a:pt x="6080927" y="1390445"/>
                </a:cubicBezTo>
                <a:lnTo>
                  <a:pt x="6092629" y="1390445"/>
                </a:lnTo>
                <a:cubicBezTo>
                  <a:pt x="6092629" y="1390445"/>
                  <a:pt x="6092629" y="1390445"/>
                  <a:pt x="6092629" y="1388702"/>
                </a:cubicBezTo>
                <a:lnTo>
                  <a:pt x="6092629" y="1376498"/>
                </a:lnTo>
                <a:cubicBezTo>
                  <a:pt x="6092629" y="1376498"/>
                  <a:pt x="6092629" y="1376498"/>
                  <a:pt x="6090957" y="1376498"/>
                </a:cubicBezTo>
                <a:lnTo>
                  <a:pt x="6079255" y="1376498"/>
                </a:lnTo>
                <a:cubicBezTo>
                  <a:pt x="6079255" y="1376498"/>
                  <a:pt x="6079255" y="1376498"/>
                  <a:pt x="6079255" y="1374755"/>
                </a:cubicBezTo>
                <a:lnTo>
                  <a:pt x="6079255" y="1362549"/>
                </a:lnTo>
                <a:cubicBezTo>
                  <a:pt x="6079255" y="1362549"/>
                  <a:pt x="6079255" y="1362549"/>
                  <a:pt x="6080927" y="1362549"/>
                </a:cubicBezTo>
                <a:lnTo>
                  <a:pt x="6092629" y="1362549"/>
                </a:lnTo>
                <a:cubicBezTo>
                  <a:pt x="6092629" y="1362549"/>
                  <a:pt x="6092629" y="1362549"/>
                  <a:pt x="6092629" y="1360806"/>
                </a:cubicBezTo>
                <a:lnTo>
                  <a:pt x="6092629" y="1348602"/>
                </a:lnTo>
                <a:cubicBezTo>
                  <a:pt x="6092629" y="1348602"/>
                  <a:pt x="6092629" y="1348602"/>
                  <a:pt x="6090957" y="1348602"/>
                </a:cubicBezTo>
                <a:lnTo>
                  <a:pt x="6079255" y="1348602"/>
                </a:lnTo>
                <a:cubicBezTo>
                  <a:pt x="6079255" y="1348602"/>
                  <a:pt x="6079255" y="1348602"/>
                  <a:pt x="6079255" y="1347294"/>
                </a:cubicBezTo>
                <a:lnTo>
                  <a:pt x="6079255" y="1338141"/>
                </a:lnTo>
                <a:cubicBezTo>
                  <a:pt x="6079255" y="1338141"/>
                  <a:pt x="6079255" y="1338141"/>
                  <a:pt x="6080927" y="1338141"/>
                </a:cubicBezTo>
                <a:lnTo>
                  <a:pt x="6092629" y="1338141"/>
                </a:lnTo>
                <a:cubicBezTo>
                  <a:pt x="6092629" y="1338141"/>
                  <a:pt x="6092629" y="1338141"/>
                  <a:pt x="6092629" y="1336397"/>
                </a:cubicBezTo>
                <a:lnTo>
                  <a:pt x="6092629" y="1324193"/>
                </a:lnTo>
                <a:cubicBezTo>
                  <a:pt x="6092629" y="1324193"/>
                  <a:pt x="6092629" y="1324193"/>
                  <a:pt x="6090957" y="1324193"/>
                </a:cubicBezTo>
                <a:lnTo>
                  <a:pt x="6079255" y="1324193"/>
                </a:lnTo>
                <a:cubicBezTo>
                  <a:pt x="6079255" y="1324193"/>
                  <a:pt x="6079255" y="1324193"/>
                  <a:pt x="6079255" y="1322450"/>
                </a:cubicBezTo>
                <a:lnTo>
                  <a:pt x="6079255" y="1310244"/>
                </a:lnTo>
                <a:cubicBezTo>
                  <a:pt x="6079255" y="1310244"/>
                  <a:pt x="6079255" y="1310244"/>
                  <a:pt x="6080927" y="1310244"/>
                </a:cubicBezTo>
                <a:lnTo>
                  <a:pt x="6092629" y="1310244"/>
                </a:lnTo>
                <a:cubicBezTo>
                  <a:pt x="6092629" y="1310244"/>
                  <a:pt x="6092629" y="1310244"/>
                  <a:pt x="6092629" y="1308938"/>
                </a:cubicBezTo>
                <a:lnTo>
                  <a:pt x="6092629" y="1299785"/>
                </a:lnTo>
                <a:cubicBezTo>
                  <a:pt x="6092629" y="1299785"/>
                  <a:pt x="6092629" y="1299785"/>
                  <a:pt x="6090957" y="1299785"/>
                </a:cubicBezTo>
                <a:lnTo>
                  <a:pt x="6079255" y="1299785"/>
                </a:lnTo>
                <a:cubicBezTo>
                  <a:pt x="6079255" y="1299785"/>
                  <a:pt x="6079255" y="1299785"/>
                  <a:pt x="6079255" y="1298040"/>
                </a:cubicBezTo>
                <a:lnTo>
                  <a:pt x="6079255" y="1285836"/>
                </a:lnTo>
                <a:cubicBezTo>
                  <a:pt x="6079255" y="1285836"/>
                  <a:pt x="6079255" y="1285836"/>
                  <a:pt x="6080927" y="1285836"/>
                </a:cubicBezTo>
                <a:lnTo>
                  <a:pt x="6092629" y="1285836"/>
                </a:lnTo>
                <a:cubicBezTo>
                  <a:pt x="6092629" y="1285836"/>
                  <a:pt x="6092629" y="1285836"/>
                  <a:pt x="6092629" y="1284093"/>
                </a:cubicBezTo>
                <a:lnTo>
                  <a:pt x="6092629" y="1271888"/>
                </a:lnTo>
                <a:cubicBezTo>
                  <a:pt x="6092629" y="1271888"/>
                  <a:pt x="6092629" y="1271888"/>
                  <a:pt x="6090957" y="1271888"/>
                </a:cubicBezTo>
                <a:lnTo>
                  <a:pt x="6079255" y="1271888"/>
                </a:lnTo>
                <a:cubicBezTo>
                  <a:pt x="6079255" y="1271888"/>
                  <a:pt x="6079255" y="1271888"/>
                  <a:pt x="6079255" y="1270145"/>
                </a:cubicBezTo>
                <a:lnTo>
                  <a:pt x="6079255" y="1257941"/>
                </a:lnTo>
                <a:cubicBezTo>
                  <a:pt x="6079255" y="1257941"/>
                  <a:pt x="6079255" y="1257941"/>
                  <a:pt x="6080927" y="1257941"/>
                </a:cubicBezTo>
                <a:lnTo>
                  <a:pt x="6092629" y="1257941"/>
                </a:lnTo>
                <a:cubicBezTo>
                  <a:pt x="6092629" y="1257941"/>
                  <a:pt x="6092629" y="1257941"/>
                  <a:pt x="6092629" y="1256633"/>
                </a:cubicBezTo>
                <a:lnTo>
                  <a:pt x="6092629" y="1247480"/>
                </a:lnTo>
                <a:cubicBezTo>
                  <a:pt x="6092629" y="1247480"/>
                  <a:pt x="6092629" y="1247480"/>
                  <a:pt x="6090957" y="1247480"/>
                </a:cubicBezTo>
                <a:lnTo>
                  <a:pt x="6079255" y="1247480"/>
                </a:lnTo>
                <a:cubicBezTo>
                  <a:pt x="6079255" y="1247480"/>
                  <a:pt x="6079255" y="1247480"/>
                  <a:pt x="6079255" y="1245737"/>
                </a:cubicBezTo>
                <a:lnTo>
                  <a:pt x="6079255" y="1233531"/>
                </a:lnTo>
                <a:cubicBezTo>
                  <a:pt x="6079255" y="1233531"/>
                  <a:pt x="6079255" y="1233531"/>
                  <a:pt x="6080927" y="1233531"/>
                </a:cubicBezTo>
                <a:lnTo>
                  <a:pt x="6092629" y="1233531"/>
                </a:lnTo>
                <a:cubicBezTo>
                  <a:pt x="6092629" y="1233531"/>
                  <a:pt x="6092629" y="1233531"/>
                  <a:pt x="6092629" y="1231788"/>
                </a:cubicBezTo>
                <a:lnTo>
                  <a:pt x="6092629" y="1219584"/>
                </a:lnTo>
                <a:cubicBezTo>
                  <a:pt x="6092629" y="1219584"/>
                  <a:pt x="6092629" y="1219584"/>
                  <a:pt x="6090957" y="1219584"/>
                </a:cubicBezTo>
                <a:lnTo>
                  <a:pt x="6079255" y="1219584"/>
                </a:lnTo>
                <a:cubicBezTo>
                  <a:pt x="6079255" y="1219584"/>
                  <a:pt x="6079255" y="1219584"/>
                  <a:pt x="6079255" y="1217840"/>
                </a:cubicBezTo>
                <a:lnTo>
                  <a:pt x="6079255" y="1205636"/>
                </a:lnTo>
                <a:cubicBezTo>
                  <a:pt x="6079255" y="1205636"/>
                  <a:pt x="6079255" y="1205636"/>
                  <a:pt x="6080927" y="1205636"/>
                </a:cubicBezTo>
                <a:lnTo>
                  <a:pt x="6092629" y="1205636"/>
                </a:lnTo>
                <a:cubicBezTo>
                  <a:pt x="6092629" y="1205636"/>
                  <a:pt x="6092629" y="1205636"/>
                  <a:pt x="6092629" y="1204328"/>
                </a:cubicBezTo>
                <a:lnTo>
                  <a:pt x="6092629" y="1195175"/>
                </a:lnTo>
                <a:cubicBezTo>
                  <a:pt x="6092629" y="1195175"/>
                  <a:pt x="6092629" y="1195175"/>
                  <a:pt x="6090957" y="1195175"/>
                </a:cubicBezTo>
                <a:lnTo>
                  <a:pt x="6079255" y="1195175"/>
                </a:lnTo>
                <a:cubicBezTo>
                  <a:pt x="6079255" y="1195175"/>
                  <a:pt x="6079255" y="1195175"/>
                  <a:pt x="6079255" y="1193432"/>
                </a:cubicBezTo>
                <a:lnTo>
                  <a:pt x="6079255" y="1181226"/>
                </a:lnTo>
                <a:cubicBezTo>
                  <a:pt x="6079255" y="1181226"/>
                  <a:pt x="6079255" y="1181226"/>
                  <a:pt x="6080927" y="1181226"/>
                </a:cubicBezTo>
                <a:lnTo>
                  <a:pt x="6092629" y="1181226"/>
                </a:lnTo>
                <a:cubicBezTo>
                  <a:pt x="6092629" y="1181226"/>
                  <a:pt x="6092629" y="1181226"/>
                  <a:pt x="6090957" y="1178612"/>
                </a:cubicBezTo>
                <a:lnTo>
                  <a:pt x="6079255" y="1160306"/>
                </a:lnTo>
                <a:cubicBezTo>
                  <a:pt x="6079255" y="1160306"/>
                  <a:pt x="6079255" y="1160306"/>
                  <a:pt x="6079255" y="1104513"/>
                </a:cubicBezTo>
                <a:cubicBezTo>
                  <a:pt x="6079255" y="1104513"/>
                  <a:pt x="6079255" y="1104513"/>
                  <a:pt x="6303271" y="1104513"/>
                </a:cubicBezTo>
                <a:cubicBezTo>
                  <a:pt x="6303271" y="1104513"/>
                  <a:pt x="6303271" y="1104513"/>
                  <a:pt x="6323331" y="1135896"/>
                </a:cubicBezTo>
                <a:cubicBezTo>
                  <a:pt x="6323331" y="1135896"/>
                  <a:pt x="6323331" y="1135896"/>
                  <a:pt x="6323331" y="1205636"/>
                </a:cubicBezTo>
                <a:cubicBezTo>
                  <a:pt x="6323331" y="1205636"/>
                  <a:pt x="6323331" y="1205636"/>
                  <a:pt x="6321659" y="1205636"/>
                </a:cubicBezTo>
                <a:lnTo>
                  <a:pt x="6309957" y="1205636"/>
                </a:lnTo>
                <a:cubicBezTo>
                  <a:pt x="6309957" y="1205636"/>
                  <a:pt x="6309957" y="1205636"/>
                  <a:pt x="6309957" y="1207379"/>
                </a:cubicBezTo>
                <a:lnTo>
                  <a:pt x="6309957" y="1219584"/>
                </a:lnTo>
                <a:cubicBezTo>
                  <a:pt x="6309957" y="1219584"/>
                  <a:pt x="6309957" y="1219584"/>
                  <a:pt x="6311629" y="1219584"/>
                </a:cubicBezTo>
                <a:lnTo>
                  <a:pt x="6323331" y="1219584"/>
                </a:lnTo>
                <a:cubicBezTo>
                  <a:pt x="6323331" y="1219584"/>
                  <a:pt x="6323331" y="1219584"/>
                  <a:pt x="6323331" y="1221327"/>
                </a:cubicBezTo>
                <a:lnTo>
                  <a:pt x="6323331" y="1233531"/>
                </a:lnTo>
                <a:cubicBezTo>
                  <a:pt x="6323331" y="1233531"/>
                  <a:pt x="6323331" y="1233531"/>
                  <a:pt x="6321659" y="1233531"/>
                </a:cubicBezTo>
                <a:lnTo>
                  <a:pt x="6309957" y="1233531"/>
                </a:lnTo>
                <a:cubicBezTo>
                  <a:pt x="6309957" y="1233531"/>
                  <a:pt x="6309957" y="1233531"/>
                  <a:pt x="6309957" y="1235274"/>
                </a:cubicBezTo>
                <a:lnTo>
                  <a:pt x="6309957" y="1247480"/>
                </a:lnTo>
                <a:cubicBezTo>
                  <a:pt x="6309957" y="1247480"/>
                  <a:pt x="6309957" y="1247480"/>
                  <a:pt x="6311629" y="1247480"/>
                </a:cubicBezTo>
                <a:lnTo>
                  <a:pt x="6323331" y="1247480"/>
                </a:lnTo>
                <a:cubicBezTo>
                  <a:pt x="6323331" y="1247480"/>
                  <a:pt x="6323331" y="1247480"/>
                  <a:pt x="6323331" y="1248788"/>
                </a:cubicBezTo>
                <a:lnTo>
                  <a:pt x="6323331" y="1257941"/>
                </a:lnTo>
                <a:cubicBezTo>
                  <a:pt x="6323331" y="1257941"/>
                  <a:pt x="6323331" y="1257941"/>
                  <a:pt x="6321659" y="1257941"/>
                </a:cubicBezTo>
                <a:lnTo>
                  <a:pt x="6309957" y="1257941"/>
                </a:lnTo>
                <a:cubicBezTo>
                  <a:pt x="6309957" y="1257941"/>
                  <a:pt x="6309957" y="1257941"/>
                  <a:pt x="6309957" y="1259684"/>
                </a:cubicBezTo>
                <a:lnTo>
                  <a:pt x="6309957" y="1271888"/>
                </a:lnTo>
                <a:cubicBezTo>
                  <a:pt x="6309957" y="1271888"/>
                  <a:pt x="6309957" y="1271888"/>
                  <a:pt x="6311629" y="1271888"/>
                </a:cubicBezTo>
                <a:lnTo>
                  <a:pt x="6323331" y="1271888"/>
                </a:lnTo>
                <a:cubicBezTo>
                  <a:pt x="6323331" y="1271888"/>
                  <a:pt x="6323331" y="1271888"/>
                  <a:pt x="6323331" y="1273632"/>
                </a:cubicBezTo>
                <a:lnTo>
                  <a:pt x="6323331" y="1285836"/>
                </a:lnTo>
                <a:cubicBezTo>
                  <a:pt x="6323331" y="1285836"/>
                  <a:pt x="6323331" y="1285836"/>
                  <a:pt x="6321659" y="1285836"/>
                </a:cubicBezTo>
                <a:lnTo>
                  <a:pt x="6309957" y="1285836"/>
                </a:lnTo>
                <a:cubicBezTo>
                  <a:pt x="6309957" y="1285836"/>
                  <a:pt x="6309957" y="1285836"/>
                  <a:pt x="6309957" y="1287579"/>
                </a:cubicBezTo>
                <a:lnTo>
                  <a:pt x="6309957" y="1299785"/>
                </a:lnTo>
                <a:cubicBezTo>
                  <a:pt x="6309957" y="1299785"/>
                  <a:pt x="6309957" y="1299785"/>
                  <a:pt x="6311629" y="1299785"/>
                </a:cubicBezTo>
                <a:lnTo>
                  <a:pt x="6323331" y="1299785"/>
                </a:lnTo>
                <a:cubicBezTo>
                  <a:pt x="6323331" y="1299785"/>
                  <a:pt x="6323331" y="1299785"/>
                  <a:pt x="6323331" y="1301091"/>
                </a:cubicBezTo>
                <a:lnTo>
                  <a:pt x="6323331" y="1310244"/>
                </a:lnTo>
                <a:cubicBezTo>
                  <a:pt x="6323331" y="1310244"/>
                  <a:pt x="6323331" y="1310244"/>
                  <a:pt x="6321659" y="1310244"/>
                </a:cubicBezTo>
                <a:lnTo>
                  <a:pt x="6309957" y="1310244"/>
                </a:lnTo>
                <a:cubicBezTo>
                  <a:pt x="6309957" y="1310244"/>
                  <a:pt x="6309957" y="1310244"/>
                  <a:pt x="6309957" y="1311989"/>
                </a:cubicBezTo>
                <a:lnTo>
                  <a:pt x="6309957" y="1324193"/>
                </a:lnTo>
                <a:cubicBezTo>
                  <a:pt x="6309957" y="1324193"/>
                  <a:pt x="6309957" y="1324193"/>
                  <a:pt x="6311629" y="1324193"/>
                </a:cubicBezTo>
                <a:lnTo>
                  <a:pt x="6323331" y="1324193"/>
                </a:lnTo>
                <a:cubicBezTo>
                  <a:pt x="6323331" y="1324193"/>
                  <a:pt x="6323331" y="1324193"/>
                  <a:pt x="6323331" y="1325936"/>
                </a:cubicBezTo>
                <a:lnTo>
                  <a:pt x="6323331" y="1338141"/>
                </a:lnTo>
                <a:cubicBezTo>
                  <a:pt x="6323331" y="1338141"/>
                  <a:pt x="6323331" y="1338141"/>
                  <a:pt x="6321659" y="1338141"/>
                </a:cubicBezTo>
                <a:lnTo>
                  <a:pt x="6309957" y="1338141"/>
                </a:lnTo>
                <a:cubicBezTo>
                  <a:pt x="6309957" y="1338141"/>
                  <a:pt x="6309957" y="1338141"/>
                  <a:pt x="6309957" y="1339448"/>
                </a:cubicBezTo>
                <a:lnTo>
                  <a:pt x="6309957" y="1348602"/>
                </a:lnTo>
                <a:cubicBezTo>
                  <a:pt x="6309957" y="1348602"/>
                  <a:pt x="6309957" y="1348602"/>
                  <a:pt x="6311629" y="1348602"/>
                </a:cubicBezTo>
                <a:lnTo>
                  <a:pt x="6323331" y="1348602"/>
                </a:lnTo>
                <a:cubicBezTo>
                  <a:pt x="6323331" y="1348602"/>
                  <a:pt x="6323331" y="1348602"/>
                  <a:pt x="6323331" y="1350345"/>
                </a:cubicBezTo>
                <a:lnTo>
                  <a:pt x="6323331" y="1362549"/>
                </a:lnTo>
                <a:cubicBezTo>
                  <a:pt x="6323331" y="1362549"/>
                  <a:pt x="6323331" y="1362549"/>
                  <a:pt x="6321659" y="1362549"/>
                </a:cubicBezTo>
                <a:lnTo>
                  <a:pt x="6309957" y="1362549"/>
                </a:lnTo>
                <a:cubicBezTo>
                  <a:pt x="6309957" y="1362549"/>
                  <a:pt x="6309957" y="1362549"/>
                  <a:pt x="6309957" y="1364292"/>
                </a:cubicBezTo>
                <a:lnTo>
                  <a:pt x="6309957" y="1376498"/>
                </a:lnTo>
                <a:cubicBezTo>
                  <a:pt x="6309957" y="1376498"/>
                  <a:pt x="6309957" y="1376498"/>
                  <a:pt x="6311629" y="1376498"/>
                </a:cubicBezTo>
                <a:lnTo>
                  <a:pt x="6323331" y="1376498"/>
                </a:lnTo>
                <a:cubicBezTo>
                  <a:pt x="6323331" y="1376498"/>
                  <a:pt x="6323331" y="1376498"/>
                  <a:pt x="6323331" y="1378241"/>
                </a:cubicBezTo>
                <a:lnTo>
                  <a:pt x="6323331" y="1390445"/>
                </a:lnTo>
                <a:cubicBezTo>
                  <a:pt x="6323331" y="1390445"/>
                  <a:pt x="6323331" y="1390445"/>
                  <a:pt x="6321659" y="1390445"/>
                </a:cubicBezTo>
                <a:lnTo>
                  <a:pt x="6309957" y="1390445"/>
                </a:lnTo>
                <a:cubicBezTo>
                  <a:pt x="6309957" y="1390445"/>
                  <a:pt x="6309957" y="1390445"/>
                  <a:pt x="6309957" y="1391753"/>
                </a:cubicBezTo>
                <a:lnTo>
                  <a:pt x="6309957" y="1400906"/>
                </a:lnTo>
                <a:cubicBezTo>
                  <a:pt x="6309957" y="1400906"/>
                  <a:pt x="6309957" y="1400906"/>
                  <a:pt x="6311629" y="1400906"/>
                </a:cubicBezTo>
                <a:lnTo>
                  <a:pt x="6323331" y="1400906"/>
                </a:lnTo>
                <a:cubicBezTo>
                  <a:pt x="6323331" y="1400906"/>
                  <a:pt x="6323331" y="1400906"/>
                  <a:pt x="6323331" y="1402650"/>
                </a:cubicBezTo>
                <a:lnTo>
                  <a:pt x="6323331" y="1414854"/>
                </a:lnTo>
                <a:cubicBezTo>
                  <a:pt x="6323331" y="1414854"/>
                  <a:pt x="6323331" y="1414854"/>
                  <a:pt x="6321659" y="1414854"/>
                </a:cubicBezTo>
                <a:lnTo>
                  <a:pt x="6309957" y="1414854"/>
                </a:lnTo>
                <a:cubicBezTo>
                  <a:pt x="6309957" y="1414854"/>
                  <a:pt x="6309957" y="1414854"/>
                  <a:pt x="6309957" y="1416597"/>
                </a:cubicBezTo>
                <a:lnTo>
                  <a:pt x="6309957" y="1428803"/>
                </a:lnTo>
                <a:cubicBezTo>
                  <a:pt x="6309957" y="1428803"/>
                  <a:pt x="6309957" y="1428803"/>
                  <a:pt x="6311629" y="1428803"/>
                </a:cubicBezTo>
                <a:lnTo>
                  <a:pt x="6323331" y="1428803"/>
                </a:lnTo>
                <a:cubicBezTo>
                  <a:pt x="6323331" y="1428803"/>
                  <a:pt x="6323331" y="1428803"/>
                  <a:pt x="6323331" y="1430109"/>
                </a:cubicBezTo>
                <a:lnTo>
                  <a:pt x="6323331" y="1439262"/>
                </a:lnTo>
                <a:cubicBezTo>
                  <a:pt x="6323331" y="1439262"/>
                  <a:pt x="6323331" y="1439262"/>
                  <a:pt x="6321659" y="1439262"/>
                </a:cubicBezTo>
                <a:lnTo>
                  <a:pt x="6309957" y="1439262"/>
                </a:lnTo>
                <a:cubicBezTo>
                  <a:pt x="6309957" y="1439262"/>
                  <a:pt x="6309957" y="1439262"/>
                  <a:pt x="6309957" y="1441007"/>
                </a:cubicBezTo>
                <a:lnTo>
                  <a:pt x="6309957" y="1453211"/>
                </a:lnTo>
                <a:cubicBezTo>
                  <a:pt x="6309957" y="1453211"/>
                  <a:pt x="6309957" y="1453211"/>
                  <a:pt x="6311629" y="1453211"/>
                </a:cubicBezTo>
                <a:lnTo>
                  <a:pt x="6323331" y="1453211"/>
                </a:lnTo>
                <a:cubicBezTo>
                  <a:pt x="6323331" y="1453211"/>
                  <a:pt x="6323331" y="1453211"/>
                  <a:pt x="6323331" y="1454954"/>
                </a:cubicBezTo>
                <a:lnTo>
                  <a:pt x="6323331" y="1467159"/>
                </a:lnTo>
                <a:cubicBezTo>
                  <a:pt x="6323331" y="1467159"/>
                  <a:pt x="6323331" y="1467159"/>
                  <a:pt x="6321659" y="1467159"/>
                </a:cubicBezTo>
                <a:lnTo>
                  <a:pt x="6309957" y="1467159"/>
                </a:lnTo>
                <a:cubicBezTo>
                  <a:pt x="6309957" y="1467159"/>
                  <a:pt x="6309957" y="1467159"/>
                  <a:pt x="6309957" y="1468902"/>
                </a:cubicBezTo>
                <a:lnTo>
                  <a:pt x="6309957" y="1481106"/>
                </a:lnTo>
                <a:cubicBezTo>
                  <a:pt x="6309957" y="1481106"/>
                  <a:pt x="6309957" y="1481106"/>
                  <a:pt x="6311629" y="1481106"/>
                </a:cubicBezTo>
                <a:lnTo>
                  <a:pt x="6323331" y="1481106"/>
                </a:lnTo>
                <a:cubicBezTo>
                  <a:pt x="6323331" y="1481106"/>
                  <a:pt x="6323331" y="1481106"/>
                  <a:pt x="6323331" y="1482414"/>
                </a:cubicBezTo>
                <a:lnTo>
                  <a:pt x="6323331" y="1491567"/>
                </a:lnTo>
                <a:cubicBezTo>
                  <a:pt x="6323331" y="1491567"/>
                  <a:pt x="6323331" y="1491567"/>
                  <a:pt x="6321659" y="1491567"/>
                </a:cubicBezTo>
                <a:lnTo>
                  <a:pt x="6309957" y="1491567"/>
                </a:lnTo>
                <a:cubicBezTo>
                  <a:pt x="6309957" y="1491567"/>
                  <a:pt x="6309957" y="1491567"/>
                  <a:pt x="6309957" y="1493310"/>
                </a:cubicBezTo>
                <a:lnTo>
                  <a:pt x="6309957" y="1505516"/>
                </a:lnTo>
                <a:cubicBezTo>
                  <a:pt x="6309957" y="1505516"/>
                  <a:pt x="6309957" y="1505516"/>
                  <a:pt x="6346735" y="1536899"/>
                </a:cubicBezTo>
                <a:cubicBezTo>
                  <a:pt x="6346735" y="1543872"/>
                  <a:pt x="6346735" y="1543872"/>
                  <a:pt x="6345065" y="1543872"/>
                </a:cubicBezTo>
                <a:lnTo>
                  <a:pt x="6333361" y="1543872"/>
                </a:lnTo>
                <a:cubicBezTo>
                  <a:pt x="6333361" y="1543872"/>
                  <a:pt x="6333361" y="1543872"/>
                  <a:pt x="6333361" y="1582229"/>
                </a:cubicBezTo>
                <a:cubicBezTo>
                  <a:pt x="6333361" y="1582229"/>
                  <a:pt x="6333361" y="1582229"/>
                  <a:pt x="6335035" y="1582229"/>
                </a:cubicBezTo>
                <a:lnTo>
                  <a:pt x="6346735" y="1582229"/>
                </a:lnTo>
                <a:cubicBezTo>
                  <a:pt x="6346735" y="1582229"/>
                  <a:pt x="6346735" y="1582229"/>
                  <a:pt x="6346735" y="1580049"/>
                </a:cubicBezTo>
                <a:lnTo>
                  <a:pt x="6346735" y="1564794"/>
                </a:lnTo>
                <a:cubicBezTo>
                  <a:pt x="6346735" y="1564794"/>
                  <a:pt x="6346735" y="1564794"/>
                  <a:pt x="6348407" y="1563923"/>
                </a:cubicBezTo>
                <a:lnTo>
                  <a:pt x="6360109" y="1557821"/>
                </a:lnTo>
                <a:cubicBezTo>
                  <a:pt x="6360109" y="1557821"/>
                  <a:pt x="6360109" y="1557821"/>
                  <a:pt x="6363035" y="1557821"/>
                </a:cubicBezTo>
                <a:lnTo>
                  <a:pt x="6383515" y="1557821"/>
                </a:lnTo>
                <a:cubicBezTo>
                  <a:pt x="6383515" y="1557821"/>
                  <a:pt x="6383515" y="1557821"/>
                  <a:pt x="6383515" y="1559564"/>
                </a:cubicBezTo>
                <a:lnTo>
                  <a:pt x="6383515" y="1571768"/>
                </a:lnTo>
                <a:cubicBezTo>
                  <a:pt x="6383515" y="1571768"/>
                  <a:pt x="6383515" y="1571768"/>
                  <a:pt x="6386023" y="1571768"/>
                </a:cubicBezTo>
                <a:lnTo>
                  <a:pt x="6403577" y="1571768"/>
                </a:lnTo>
                <a:cubicBezTo>
                  <a:pt x="6403577" y="1578741"/>
                  <a:pt x="6403577" y="1578741"/>
                  <a:pt x="6405247" y="1578741"/>
                </a:cubicBezTo>
                <a:lnTo>
                  <a:pt x="6416951" y="1578741"/>
                </a:lnTo>
                <a:cubicBezTo>
                  <a:pt x="6416951" y="1578741"/>
                  <a:pt x="6416951" y="1578741"/>
                  <a:pt x="6453729" y="1627559"/>
                </a:cubicBezTo>
                <a:cubicBezTo>
                  <a:pt x="6453729" y="1627559"/>
                  <a:pt x="6453729" y="1627559"/>
                  <a:pt x="6453729" y="1679864"/>
                </a:cubicBezTo>
                <a:cubicBezTo>
                  <a:pt x="6453729" y="1679864"/>
                  <a:pt x="6453729" y="1679864"/>
                  <a:pt x="6455399" y="1679864"/>
                </a:cubicBezTo>
                <a:lnTo>
                  <a:pt x="6467103" y="1679864"/>
                </a:lnTo>
                <a:cubicBezTo>
                  <a:pt x="6467103" y="1679864"/>
                  <a:pt x="6467103" y="1679864"/>
                  <a:pt x="6467103" y="1676813"/>
                </a:cubicBezTo>
                <a:lnTo>
                  <a:pt x="6467103" y="1655456"/>
                </a:lnTo>
                <a:cubicBezTo>
                  <a:pt x="6467103" y="1655456"/>
                  <a:pt x="6467103" y="1655456"/>
                  <a:pt x="6468357" y="1655456"/>
                </a:cubicBezTo>
                <a:lnTo>
                  <a:pt x="6477133" y="1655456"/>
                </a:lnTo>
                <a:cubicBezTo>
                  <a:pt x="6477133" y="1655456"/>
                  <a:pt x="6477133" y="1655456"/>
                  <a:pt x="6477133" y="1657199"/>
                </a:cubicBezTo>
                <a:lnTo>
                  <a:pt x="6477133" y="1669403"/>
                </a:lnTo>
                <a:cubicBezTo>
                  <a:pt x="6490507" y="1672891"/>
                  <a:pt x="6490507" y="1672891"/>
                  <a:pt x="6490507" y="1596177"/>
                </a:cubicBezTo>
                <a:cubicBezTo>
                  <a:pt x="6490507" y="1596177"/>
                  <a:pt x="6490507" y="1596177"/>
                  <a:pt x="6547347" y="1596177"/>
                </a:cubicBezTo>
                <a:cubicBezTo>
                  <a:pt x="6547347" y="1596177"/>
                  <a:pt x="6547347" y="1596177"/>
                  <a:pt x="6547347" y="1484594"/>
                </a:cubicBezTo>
                <a:cubicBezTo>
                  <a:pt x="6547347" y="1484594"/>
                  <a:pt x="6547347" y="1484594"/>
                  <a:pt x="6600843" y="1484594"/>
                </a:cubicBezTo>
                <a:cubicBezTo>
                  <a:pt x="6600843" y="1484594"/>
                  <a:pt x="6600843" y="1484594"/>
                  <a:pt x="6600843" y="1483286"/>
                </a:cubicBezTo>
                <a:lnTo>
                  <a:pt x="6600843" y="1474133"/>
                </a:lnTo>
                <a:cubicBezTo>
                  <a:pt x="6600843" y="1474133"/>
                  <a:pt x="6600843" y="1474133"/>
                  <a:pt x="6634279" y="1474133"/>
                </a:cubicBezTo>
                <a:cubicBezTo>
                  <a:pt x="6634279" y="1474133"/>
                  <a:pt x="6634279" y="1474133"/>
                  <a:pt x="6634279" y="1414854"/>
                </a:cubicBezTo>
                <a:cubicBezTo>
                  <a:pt x="6627591" y="1414854"/>
                  <a:pt x="6627591" y="1414854"/>
                  <a:pt x="6627591" y="1412238"/>
                </a:cubicBezTo>
                <a:lnTo>
                  <a:pt x="6627591" y="1393932"/>
                </a:lnTo>
                <a:lnTo>
                  <a:pt x="6634279" y="1397420"/>
                </a:lnTo>
                <a:cubicBezTo>
                  <a:pt x="6634279" y="1397420"/>
                  <a:pt x="6634279" y="1397420"/>
                  <a:pt x="6640967" y="1362549"/>
                </a:cubicBezTo>
                <a:cubicBezTo>
                  <a:pt x="6640967" y="1362549"/>
                  <a:pt x="6640967" y="1362549"/>
                  <a:pt x="6647653" y="1397420"/>
                </a:cubicBezTo>
                <a:cubicBezTo>
                  <a:pt x="6650997" y="1393932"/>
                  <a:pt x="6650997" y="1393932"/>
                  <a:pt x="6651415" y="1392624"/>
                </a:cubicBezTo>
                <a:lnTo>
                  <a:pt x="6654341" y="1383471"/>
                </a:lnTo>
                <a:cubicBezTo>
                  <a:pt x="6654341" y="1383471"/>
                  <a:pt x="6654341" y="1383471"/>
                  <a:pt x="6655175" y="1381728"/>
                </a:cubicBezTo>
                <a:lnTo>
                  <a:pt x="6661027" y="1369523"/>
                </a:lnTo>
                <a:cubicBezTo>
                  <a:pt x="6661027" y="1369523"/>
                  <a:pt x="6661027" y="1369523"/>
                  <a:pt x="6661863" y="1367780"/>
                </a:cubicBezTo>
                <a:lnTo>
                  <a:pt x="6667715" y="1355576"/>
                </a:lnTo>
                <a:cubicBezTo>
                  <a:pt x="6667715" y="1355576"/>
                  <a:pt x="6667715" y="1355576"/>
                  <a:pt x="6669803" y="1354268"/>
                </a:cubicBezTo>
                <a:lnTo>
                  <a:pt x="6684431" y="1345115"/>
                </a:lnTo>
                <a:cubicBezTo>
                  <a:pt x="6684431" y="1345115"/>
                  <a:pt x="6684431" y="1345115"/>
                  <a:pt x="6686939" y="1343372"/>
                </a:cubicBezTo>
                <a:lnTo>
                  <a:pt x="6704493" y="1331166"/>
                </a:lnTo>
                <a:cubicBezTo>
                  <a:pt x="6704493" y="1331166"/>
                  <a:pt x="6704493" y="1331166"/>
                  <a:pt x="6705747" y="1329423"/>
                </a:cubicBezTo>
                <a:lnTo>
                  <a:pt x="6714523" y="1317219"/>
                </a:lnTo>
                <a:cubicBezTo>
                  <a:pt x="6714523" y="1317219"/>
                  <a:pt x="6714523" y="1317219"/>
                  <a:pt x="6715359" y="1314168"/>
                </a:cubicBezTo>
                <a:lnTo>
                  <a:pt x="6721211" y="1292810"/>
                </a:lnTo>
                <a:cubicBezTo>
                  <a:pt x="6721211" y="1292810"/>
                  <a:pt x="6721211" y="1292810"/>
                  <a:pt x="6722047" y="1295861"/>
                </a:cubicBezTo>
                <a:lnTo>
                  <a:pt x="6727897" y="1317219"/>
                </a:lnTo>
                <a:cubicBezTo>
                  <a:pt x="6727897" y="1317219"/>
                  <a:pt x="6727897" y="1317219"/>
                  <a:pt x="6728733" y="1318526"/>
                </a:cubicBezTo>
                <a:lnTo>
                  <a:pt x="6734585" y="1327680"/>
                </a:lnTo>
                <a:cubicBezTo>
                  <a:pt x="6734585" y="1327680"/>
                  <a:pt x="6734585" y="1327680"/>
                  <a:pt x="6736675" y="1329423"/>
                </a:cubicBezTo>
                <a:lnTo>
                  <a:pt x="6751303" y="1341627"/>
                </a:lnTo>
                <a:cubicBezTo>
                  <a:pt x="6751303" y="1341627"/>
                  <a:pt x="6751303" y="1341627"/>
                  <a:pt x="6752975" y="1343372"/>
                </a:cubicBezTo>
                <a:lnTo>
                  <a:pt x="6764675" y="1355576"/>
                </a:lnTo>
                <a:cubicBezTo>
                  <a:pt x="6764675" y="1355576"/>
                  <a:pt x="6764675" y="1355576"/>
                  <a:pt x="6766349" y="1357319"/>
                </a:cubicBezTo>
                <a:lnTo>
                  <a:pt x="6778051" y="1369523"/>
                </a:lnTo>
                <a:cubicBezTo>
                  <a:pt x="6778051" y="1369523"/>
                  <a:pt x="6778051" y="1369523"/>
                  <a:pt x="6778469" y="1371267"/>
                </a:cubicBezTo>
                <a:lnTo>
                  <a:pt x="6781393" y="1383471"/>
                </a:lnTo>
                <a:cubicBezTo>
                  <a:pt x="6781393" y="1383471"/>
                  <a:pt x="6781393" y="1383471"/>
                  <a:pt x="6781811" y="1385214"/>
                </a:cubicBezTo>
                <a:lnTo>
                  <a:pt x="6784737" y="1397420"/>
                </a:lnTo>
                <a:cubicBezTo>
                  <a:pt x="6791423" y="1397420"/>
                  <a:pt x="6791423" y="1397420"/>
                  <a:pt x="6794767" y="1362549"/>
                </a:cubicBezTo>
                <a:cubicBezTo>
                  <a:pt x="6794767" y="1362549"/>
                  <a:pt x="6794767" y="1362549"/>
                  <a:pt x="6801455" y="1397420"/>
                </a:cubicBezTo>
                <a:cubicBezTo>
                  <a:pt x="6808141" y="1397420"/>
                  <a:pt x="6808141" y="1397420"/>
                  <a:pt x="6808141" y="1400034"/>
                </a:cubicBezTo>
                <a:lnTo>
                  <a:pt x="6808141" y="1418342"/>
                </a:lnTo>
                <a:cubicBezTo>
                  <a:pt x="6801455" y="1418342"/>
                  <a:pt x="6801455" y="1418342"/>
                  <a:pt x="6801455" y="1467159"/>
                </a:cubicBezTo>
                <a:cubicBezTo>
                  <a:pt x="6801455" y="1467159"/>
                  <a:pt x="6801455" y="1467159"/>
                  <a:pt x="6803127" y="1467159"/>
                </a:cubicBezTo>
                <a:lnTo>
                  <a:pt x="6814829" y="1467159"/>
                </a:lnTo>
                <a:cubicBezTo>
                  <a:pt x="6814829" y="1474133"/>
                  <a:pt x="6814829" y="1474133"/>
                  <a:pt x="6816083" y="1474133"/>
                </a:cubicBezTo>
                <a:lnTo>
                  <a:pt x="6824859" y="1474133"/>
                </a:lnTo>
                <a:cubicBezTo>
                  <a:pt x="6824859" y="1474133"/>
                  <a:pt x="6824859" y="1474133"/>
                  <a:pt x="6824859" y="1472390"/>
                </a:cubicBezTo>
                <a:lnTo>
                  <a:pt x="6824859" y="1460184"/>
                </a:lnTo>
                <a:cubicBezTo>
                  <a:pt x="6824859" y="1460184"/>
                  <a:pt x="6824859" y="1460184"/>
                  <a:pt x="6828203" y="1460184"/>
                </a:cubicBezTo>
                <a:lnTo>
                  <a:pt x="6851607" y="1460184"/>
                </a:lnTo>
                <a:cubicBezTo>
                  <a:pt x="6851607" y="1460184"/>
                  <a:pt x="6851607" y="1460184"/>
                  <a:pt x="6851607" y="1457133"/>
                </a:cubicBezTo>
                <a:lnTo>
                  <a:pt x="6851607" y="1435776"/>
                </a:lnTo>
                <a:cubicBezTo>
                  <a:pt x="6851607" y="1435776"/>
                  <a:pt x="6851607" y="1435776"/>
                  <a:pt x="6908447" y="1435776"/>
                </a:cubicBezTo>
                <a:cubicBezTo>
                  <a:pt x="6908447" y="1435776"/>
                  <a:pt x="6908447" y="1435776"/>
                  <a:pt x="6908447" y="1437956"/>
                </a:cubicBezTo>
                <a:lnTo>
                  <a:pt x="6908447" y="1453211"/>
                </a:lnTo>
                <a:cubicBezTo>
                  <a:pt x="6908447" y="1453211"/>
                  <a:pt x="6908447" y="1453211"/>
                  <a:pt x="6938539" y="1453211"/>
                </a:cubicBezTo>
                <a:cubicBezTo>
                  <a:pt x="6938539" y="1453211"/>
                  <a:pt x="6938539" y="1453211"/>
                  <a:pt x="6938539" y="1456698"/>
                </a:cubicBezTo>
                <a:lnTo>
                  <a:pt x="6938539" y="1481106"/>
                </a:lnTo>
                <a:cubicBezTo>
                  <a:pt x="6931853" y="1481106"/>
                  <a:pt x="6931853" y="1481106"/>
                  <a:pt x="6931853" y="1482414"/>
                </a:cubicBezTo>
                <a:lnTo>
                  <a:pt x="6931853" y="1491567"/>
                </a:lnTo>
                <a:cubicBezTo>
                  <a:pt x="6938539" y="1491567"/>
                  <a:pt x="6938539" y="1491567"/>
                  <a:pt x="6938539" y="1494183"/>
                </a:cubicBezTo>
                <a:lnTo>
                  <a:pt x="6938539" y="1512489"/>
                </a:lnTo>
                <a:lnTo>
                  <a:pt x="6931853" y="1519463"/>
                </a:lnTo>
                <a:cubicBezTo>
                  <a:pt x="6931853" y="1519463"/>
                  <a:pt x="6931853" y="1519463"/>
                  <a:pt x="6931853" y="1603151"/>
                </a:cubicBezTo>
                <a:cubicBezTo>
                  <a:pt x="6931853" y="1603151"/>
                  <a:pt x="6931853" y="1603151"/>
                  <a:pt x="6934777" y="1603151"/>
                </a:cubicBezTo>
                <a:lnTo>
                  <a:pt x="6955257" y="1603151"/>
                </a:lnTo>
                <a:cubicBezTo>
                  <a:pt x="6955257" y="1610124"/>
                  <a:pt x="6955257" y="1610124"/>
                  <a:pt x="6957763" y="1610124"/>
                </a:cubicBezTo>
                <a:lnTo>
                  <a:pt x="6975319" y="1610124"/>
                </a:lnTo>
                <a:cubicBezTo>
                  <a:pt x="6975319" y="1610124"/>
                  <a:pt x="6975319" y="1610124"/>
                  <a:pt x="6975319" y="1613175"/>
                </a:cubicBezTo>
                <a:lnTo>
                  <a:pt x="6975319" y="1634534"/>
                </a:lnTo>
                <a:cubicBezTo>
                  <a:pt x="6975319" y="1634534"/>
                  <a:pt x="6975319" y="1634534"/>
                  <a:pt x="6977827" y="1634534"/>
                </a:cubicBezTo>
                <a:lnTo>
                  <a:pt x="6995379" y="1634534"/>
                </a:lnTo>
                <a:cubicBezTo>
                  <a:pt x="6995379" y="1634534"/>
                  <a:pt x="6995379" y="1634534"/>
                  <a:pt x="6995379" y="1631483"/>
                </a:cubicBezTo>
                <a:lnTo>
                  <a:pt x="6995379" y="1610124"/>
                </a:lnTo>
                <a:cubicBezTo>
                  <a:pt x="6995379" y="1610124"/>
                  <a:pt x="6995379" y="1610124"/>
                  <a:pt x="6998303" y="1608381"/>
                </a:cubicBezTo>
                <a:lnTo>
                  <a:pt x="7018783" y="1596177"/>
                </a:lnTo>
                <a:cubicBezTo>
                  <a:pt x="7018783" y="1596177"/>
                  <a:pt x="7018783" y="1596177"/>
                  <a:pt x="7018783" y="1564794"/>
                </a:cubicBezTo>
                <a:cubicBezTo>
                  <a:pt x="7012097" y="1564794"/>
                  <a:pt x="7012097" y="1564794"/>
                  <a:pt x="7012097" y="1529924"/>
                </a:cubicBezTo>
                <a:cubicBezTo>
                  <a:pt x="7012097" y="1529924"/>
                  <a:pt x="7012097" y="1529924"/>
                  <a:pt x="7013767" y="1529924"/>
                </a:cubicBezTo>
                <a:lnTo>
                  <a:pt x="7025471" y="1529924"/>
                </a:lnTo>
                <a:cubicBezTo>
                  <a:pt x="7025471" y="1526438"/>
                  <a:pt x="7025471" y="1526438"/>
                  <a:pt x="7055563" y="1526438"/>
                </a:cubicBezTo>
                <a:cubicBezTo>
                  <a:pt x="7055563" y="1526438"/>
                  <a:pt x="7055563" y="1526438"/>
                  <a:pt x="7055563" y="1524693"/>
                </a:cubicBezTo>
                <a:lnTo>
                  <a:pt x="7055563" y="1512489"/>
                </a:lnTo>
                <a:cubicBezTo>
                  <a:pt x="7055563" y="1512489"/>
                  <a:pt x="7055563" y="1512489"/>
                  <a:pt x="7058071" y="1512489"/>
                </a:cubicBezTo>
                <a:lnTo>
                  <a:pt x="7075623" y="1512489"/>
                </a:lnTo>
                <a:cubicBezTo>
                  <a:pt x="7075623" y="1512489"/>
                  <a:pt x="7075623" y="1512489"/>
                  <a:pt x="7075623" y="1338141"/>
                </a:cubicBezTo>
                <a:cubicBezTo>
                  <a:pt x="7075623" y="1338141"/>
                  <a:pt x="7075623" y="1338141"/>
                  <a:pt x="7077295" y="1338141"/>
                </a:cubicBezTo>
                <a:lnTo>
                  <a:pt x="7088997" y="1338141"/>
                </a:lnTo>
                <a:cubicBezTo>
                  <a:pt x="7088997" y="1338141"/>
                  <a:pt x="7088997" y="1338141"/>
                  <a:pt x="7088997" y="1334654"/>
                </a:cubicBezTo>
                <a:lnTo>
                  <a:pt x="7088997" y="1310244"/>
                </a:lnTo>
                <a:cubicBezTo>
                  <a:pt x="7092341" y="1310244"/>
                  <a:pt x="7092341" y="1310244"/>
                  <a:pt x="7092341" y="1240505"/>
                </a:cubicBezTo>
                <a:cubicBezTo>
                  <a:pt x="7092341" y="1240505"/>
                  <a:pt x="7092341" y="1240505"/>
                  <a:pt x="7094013" y="1240505"/>
                </a:cubicBezTo>
                <a:lnTo>
                  <a:pt x="7105715" y="1240505"/>
                </a:lnTo>
                <a:cubicBezTo>
                  <a:pt x="7105715" y="1240505"/>
                  <a:pt x="7105715" y="1240505"/>
                  <a:pt x="7105715" y="1242249"/>
                </a:cubicBezTo>
                <a:lnTo>
                  <a:pt x="7105715" y="1254453"/>
                </a:lnTo>
                <a:cubicBezTo>
                  <a:pt x="7112401" y="1254453"/>
                  <a:pt x="7112401" y="1254453"/>
                  <a:pt x="7112401" y="1250966"/>
                </a:cubicBezTo>
                <a:lnTo>
                  <a:pt x="7112401" y="1226558"/>
                </a:lnTo>
                <a:cubicBezTo>
                  <a:pt x="7112401" y="1226558"/>
                  <a:pt x="7112401" y="1226558"/>
                  <a:pt x="7114491" y="1225686"/>
                </a:cubicBezTo>
                <a:lnTo>
                  <a:pt x="7129119" y="1219584"/>
                </a:lnTo>
                <a:cubicBezTo>
                  <a:pt x="7129119" y="1219584"/>
                  <a:pt x="7129119" y="1219584"/>
                  <a:pt x="7130791" y="1220456"/>
                </a:cubicBezTo>
                <a:lnTo>
                  <a:pt x="7142493" y="1226558"/>
                </a:lnTo>
                <a:cubicBezTo>
                  <a:pt x="7142493" y="1226558"/>
                  <a:pt x="7142493" y="1226558"/>
                  <a:pt x="7145001" y="1226558"/>
                </a:cubicBezTo>
                <a:lnTo>
                  <a:pt x="7162555" y="1226558"/>
                </a:lnTo>
                <a:cubicBezTo>
                  <a:pt x="7162555" y="1226558"/>
                  <a:pt x="7162555" y="1226558"/>
                  <a:pt x="7162555" y="1181226"/>
                </a:cubicBezTo>
                <a:cubicBezTo>
                  <a:pt x="7162555" y="1181226"/>
                  <a:pt x="7162555" y="1181226"/>
                  <a:pt x="7164227" y="1181226"/>
                </a:cubicBezTo>
                <a:lnTo>
                  <a:pt x="7175927" y="1181226"/>
                </a:lnTo>
                <a:cubicBezTo>
                  <a:pt x="7175927" y="1188201"/>
                  <a:pt x="7175927" y="1188201"/>
                  <a:pt x="7178017" y="1188201"/>
                </a:cubicBezTo>
                <a:lnTo>
                  <a:pt x="7192647" y="1188201"/>
                </a:lnTo>
                <a:cubicBezTo>
                  <a:pt x="7192647" y="1181226"/>
                  <a:pt x="7192647" y="1181226"/>
                  <a:pt x="7194319" y="1181226"/>
                </a:cubicBezTo>
                <a:lnTo>
                  <a:pt x="7206021" y="1181226"/>
                </a:lnTo>
                <a:cubicBezTo>
                  <a:pt x="7206021" y="1181226"/>
                  <a:pt x="7206021" y="1181226"/>
                  <a:pt x="7206021" y="1233531"/>
                </a:cubicBezTo>
                <a:cubicBezTo>
                  <a:pt x="7206021" y="1233531"/>
                  <a:pt x="7206021" y="1233531"/>
                  <a:pt x="7208111" y="1235274"/>
                </a:cubicBezTo>
                <a:lnTo>
                  <a:pt x="7222739" y="1247480"/>
                </a:lnTo>
                <a:cubicBezTo>
                  <a:pt x="7219395" y="1257941"/>
                  <a:pt x="7219395" y="1257941"/>
                  <a:pt x="7256173" y="1257941"/>
                </a:cubicBezTo>
                <a:cubicBezTo>
                  <a:pt x="7256173" y="1257941"/>
                  <a:pt x="7256173" y="1257941"/>
                  <a:pt x="7256173" y="1255761"/>
                </a:cubicBezTo>
                <a:lnTo>
                  <a:pt x="7256173" y="1240505"/>
                </a:lnTo>
                <a:cubicBezTo>
                  <a:pt x="7256173" y="1240505"/>
                  <a:pt x="7256173" y="1240505"/>
                  <a:pt x="7299639" y="1226558"/>
                </a:cubicBezTo>
                <a:cubicBezTo>
                  <a:pt x="7299639" y="1226558"/>
                  <a:pt x="7299639" y="1226558"/>
                  <a:pt x="7299639" y="1224815"/>
                </a:cubicBezTo>
                <a:lnTo>
                  <a:pt x="7299639" y="1212609"/>
                </a:lnTo>
                <a:cubicBezTo>
                  <a:pt x="7299639" y="1212609"/>
                  <a:pt x="7299639" y="1212609"/>
                  <a:pt x="7300893" y="1212609"/>
                </a:cubicBezTo>
                <a:lnTo>
                  <a:pt x="7309669" y="1212609"/>
                </a:lnTo>
                <a:cubicBezTo>
                  <a:pt x="7309669" y="1212609"/>
                  <a:pt x="7309669" y="1212609"/>
                  <a:pt x="7309669" y="1211303"/>
                </a:cubicBezTo>
                <a:lnTo>
                  <a:pt x="7309669" y="1202148"/>
                </a:lnTo>
                <a:cubicBezTo>
                  <a:pt x="7309669" y="1202148"/>
                  <a:pt x="7309669" y="1202148"/>
                  <a:pt x="7313013" y="1202148"/>
                </a:cubicBezTo>
                <a:lnTo>
                  <a:pt x="7336417" y="1202148"/>
                </a:lnTo>
                <a:cubicBezTo>
                  <a:pt x="7336417" y="1202148"/>
                  <a:pt x="7336417" y="1202148"/>
                  <a:pt x="7336417" y="1203456"/>
                </a:cubicBezTo>
                <a:lnTo>
                  <a:pt x="7336417" y="1212609"/>
                </a:lnTo>
                <a:cubicBezTo>
                  <a:pt x="7336417" y="1212609"/>
                  <a:pt x="7336417" y="1212609"/>
                  <a:pt x="7338925" y="1212609"/>
                </a:cubicBezTo>
                <a:lnTo>
                  <a:pt x="7356479" y="1212609"/>
                </a:lnTo>
                <a:cubicBezTo>
                  <a:pt x="7356479" y="1212609"/>
                  <a:pt x="7356479" y="1212609"/>
                  <a:pt x="7356479" y="1215225"/>
                </a:cubicBezTo>
                <a:lnTo>
                  <a:pt x="7356479" y="1233531"/>
                </a:lnTo>
                <a:cubicBezTo>
                  <a:pt x="7356479" y="1233531"/>
                  <a:pt x="7356479" y="1233531"/>
                  <a:pt x="7393257" y="1233531"/>
                </a:cubicBezTo>
                <a:cubicBezTo>
                  <a:pt x="7393257" y="1233531"/>
                  <a:pt x="7393257" y="1233531"/>
                  <a:pt x="7393257" y="1231788"/>
                </a:cubicBezTo>
                <a:lnTo>
                  <a:pt x="7393257" y="1219584"/>
                </a:lnTo>
                <a:cubicBezTo>
                  <a:pt x="7393257" y="1219584"/>
                  <a:pt x="7393257" y="1219584"/>
                  <a:pt x="7395347" y="1219584"/>
                </a:cubicBezTo>
                <a:lnTo>
                  <a:pt x="7409975" y="1219584"/>
                </a:lnTo>
                <a:cubicBezTo>
                  <a:pt x="7409975" y="1219584"/>
                  <a:pt x="7409975" y="1219584"/>
                  <a:pt x="7409975" y="1217840"/>
                </a:cubicBezTo>
                <a:lnTo>
                  <a:pt x="7409975" y="1205636"/>
                </a:lnTo>
                <a:cubicBezTo>
                  <a:pt x="7409975" y="1205636"/>
                  <a:pt x="7409975" y="1205636"/>
                  <a:pt x="7412483" y="1205636"/>
                </a:cubicBezTo>
                <a:lnTo>
                  <a:pt x="7430035" y="1205636"/>
                </a:lnTo>
                <a:cubicBezTo>
                  <a:pt x="7430035" y="1205636"/>
                  <a:pt x="7430035" y="1205636"/>
                  <a:pt x="7430035" y="1207379"/>
                </a:cubicBezTo>
                <a:lnTo>
                  <a:pt x="7430035" y="1219584"/>
                </a:lnTo>
                <a:cubicBezTo>
                  <a:pt x="7436723" y="1219584"/>
                  <a:pt x="7436723" y="1219584"/>
                  <a:pt x="7436723" y="1135896"/>
                </a:cubicBezTo>
                <a:cubicBezTo>
                  <a:pt x="7436723" y="1135896"/>
                  <a:pt x="7436723" y="1135896"/>
                  <a:pt x="7587181" y="1135896"/>
                </a:cubicBezTo>
                <a:cubicBezTo>
                  <a:pt x="7587181" y="1135896"/>
                  <a:pt x="7587181" y="1135896"/>
                  <a:pt x="7587181" y="1247480"/>
                </a:cubicBezTo>
                <a:cubicBezTo>
                  <a:pt x="7587181" y="1247480"/>
                  <a:pt x="7587181" y="1247480"/>
                  <a:pt x="7590525" y="1247480"/>
                </a:cubicBezTo>
                <a:lnTo>
                  <a:pt x="7613929" y="1247480"/>
                </a:lnTo>
                <a:cubicBezTo>
                  <a:pt x="7613929" y="1247480"/>
                  <a:pt x="7613929" y="1247480"/>
                  <a:pt x="7613929" y="1121948"/>
                </a:cubicBezTo>
                <a:cubicBezTo>
                  <a:pt x="7613929" y="1121948"/>
                  <a:pt x="7613929" y="1121948"/>
                  <a:pt x="7647365" y="1104513"/>
                </a:cubicBezTo>
                <a:cubicBezTo>
                  <a:pt x="7647365" y="1104513"/>
                  <a:pt x="7647365" y="1104513"/>
                  <a:pt x="7690831" y="1104513"/>
                </a:cubicBezTo>
                <a:cubicBezTo>
                  <a:pt x="7690831" y="1104513"/>
                  <a:pt x="7690831" y="1104513"/>
                  <a:pt x="7693757" y="1101899"/>
                </a:cubicBezTo>
                <a:lnTo>
                  <a:pt x="7714235" y="1083591"/>
                </a:lnTo>
                <a:cubicBezTo>
                  <a:pt x="7714235" y="1083591"/>
                  <a:pt x="7714235" y="1083591"/>
                  <a:pt x="7771075" y="1083591"/>
                </a:cubicBezTo>
                <a:cubicBezTo>
                  <a:pt x="7771075" y="1083591"/>
                  <a:pt x="7771075" y="1083591"/>
                  <a:pt x="7771075" y="1086207"/>
                </a:cubicBezTo>
                <a:lnTo>
                  <a:pt x="7771075" y="1104513"/>
                </a:lnTo>
                <a:cubicBezTo>
                  <a:pt x="7771075" y="1104513"/>
                  <a:pt x="7771075" y="1104513"/>
                  <a:pt x="7827915" y="1104513"/>
                </a:cubicBezTo>
                <a:cubicBezTo>
                  <a:pt x="7827915" y="1104513"/>
                  <a:pt x="7827915" y="1104513"/>
                  <a:pt x="7827915" y="1240505"/>
                </a:cubicBezTo>
                <a:cubicBezTo>
                  <a:pt x="7827915" y="1240505"/>
                  <a:pt x="7827915" y="1240505"/>
                  <a:pt x="7830005" y="1240505"/>
                </a:cubicBezTo>
                <a:lnTo>
                  <a:pt x="7844633" y="1240505"/>
                </a:lnTo>
                <a:cubicBezTo>
                  <a:pt x="7844633" y="1240505"/>
                  <a:pt x="7844633" y="1240505"/>
                  <a:pt x="7844633" y="1439262"/>
                </a:cubicBezTo>
                <a:cubicBezTo>
                  <a:pt x="7844633" y="1439262"/>
                  <a:pt x="7844633" y="1439262"/>
                  <a:pt x="7847975" y="1439262"/>
                </a:cubicBezTo>
                <a:lnTo>
                  <a:pt x="7871381" y="1439262"/>
                </a:lnTo>
                <a:cubicBezTo>
                  <a:pt x="7871381" y="1439262"/>
                  <a:pt x="7871381" y="1439262"/>
                  <a:pt x="7871381" y="1310244"/>
                </a:cubicBezTo>
                <a:cubicBezTo>
                  <a:pt x="7871381" y="1310244"/>
                  <a:pt x="7871381" y="1310244"/>
                  <a:pt x="7872635" y="1309373"/>
                </a:cubicBezTo>
                <a:lnTo>
                  <a:pt x="7881411" y="1303271"/>
                </a:lnTo>
                <a:cubicBezTo>
                  <a:pt x="7888099" y="1303271"/>
                  <a:pt x="7888099" y="1303271"/>
                  <a:pt x="7888099" y="1305014"/>
                </a:cubicBezTo>
                <a:lnTo>
                  <a:pt x="7888099" y="1317219"/>
                </a:lnTo>
                <a:cubicBezTo>
                  <a:pt x="7888099" y="1317219"/>
                  <a:pt x="7888099" y="1317219"/>
                  <a:pt x="7891441" y="1315475"/>
                </a:cubicBezTo>
                <a:lnTo>
                  <a:pt x="7914847" y="1303271"/>
                </a:lnTo>
                <a:cubicBezTo>
                  <a:pt x="7914847" y="1303271"/>
                  <a:pt x="7914847" y="1303271"/>
                  <a:pt x="7917773" y="1303271"/>
                </a:cubicBezTo>
                <a:lnTo>
                  <a:pt x="7938251" y="1303271"/>
                </a:lnTo>
                <a:cubicBezTo>
                  <a:pt x="7938251" y="1303271"/>
                  <a:pt x="7938251" y="1303271"/>
                  <a:pt x="7938251" y="1540385"/>
                </a:cubicBezTo>
                <a:cubicBezTo>
                  <a:pt x="7938251" y="1540385"/>
                  <a:pt x="7938251" y="1540385"/>
                  <a:pt x="7985061" y="1547360"/>
                </a:cubicBezTo>
                <a:cubicBezTo>
                  <a:pt x="7985061" y="1543872"/>
                  <a:pt x="7985061" y="1540385"/>
                  <a:pt x="7985061" y="1536899"/>
                </a:cubicBezTo>
                <a:cubicBezTo>
                  <a:pt x="8001779" y="1536899"/>
                  <a:pt x="8018495" y="1536899"/>
                  <a:pt x="8035213" y="1536899"/>
                </a:cubicBezTo>
                <a:cubicBezTo>
                  <a:pt x="8035213" y="1519463"/>
                  <a:pt x="8035213" y="1505516"/>
                  <a:pt x="8035213" y="1491567"/>
                </a:cubicBezTo>
                <a:lnTo>
                  <a:pt x="8048587" y="1491567"/>
                </a:lnTo>
                <a:cubicBezTo>
                  <a:pt x="8048587" y="1470645"/>
                  <a:pt x="8048587" y="1453211"/>
                  <a:pt x="8048587" y="1432289"/>
                </a:cubicBezTo>
                <a:cubicBezTo>
                  <a:pt x="8051931" y="1432289"/>
                  <a:pt x="8055275" y="1432289"/>
                  <a:pt x="8058619" y="1432289"/>
                </a:cubicBezTo>
                <a:cubicBezTo>
                  <a:pt x="8058619" y="1411367"/>
                  <a:pt x="8058619" y="1393932"/>
                  <a:pt x="8058619" y="1373010"/>
                </a:cubicBezTo>
                <a:cubicBezTo>
                  <a:pt x="8065305" y="1373010"/>
                  <a:pt x="8071991" y="1373010"/>
                  <a:pt x="8082023" y="1373010"/>
                </a:cubicBezTo>
                <a:cubicBezTo>
                  <a:pt x="8105427" y="1366037"/>
                  <a:pt x="8132175" y="1352088"/>
                  <a:pt x="8155579" y="1341627"/>
                </a:cubicBezTo>
                <a:cubicBezTo>
                  <a:pt x="8158923" y="1331166"/>
                  <a:pt x="8158923" y="1320705"/>
                  <a:pt x="8158923" y="1310244"/>
                </a:cubicBezTo>
                <a:cubicBezTo>
                  <a:pt x="8162267" y="1320705"/>
                  <a:pt x="8162267" y="1331166"/>
                  <a:pt x="8165611" y="1341627"/>
                </a:cubicBezTo>
                <a:cubicBezTo>
                  <a:pt x="8192359" y="1355576"/>
                  <a:pt x="8215763" y="1369523"/>
                  <a:pt x="8242511" y="1383471"/>
                </a:cubicBezTo>
                <a:cubicBezTo>
                  <a:pt x="8242511" y="1379993"/>
                  <a:pt x="8242511" y="1376516"/>
                  <a:pt x="8242511" y="1376498"/>
                </a:cubicBezTo>
                <a:cubicBezTo>
                  <a:pt x="8249197" y="1376498"/>
                  <a:pt x="8255887" y="1376498"/>
                  <a:pt x="8262573" y="1376498"/>
                </a:cubicBezTo>
                <a:cubicBezTo>
                  <a:pt x="8262573" y="1393932"/>
                  <a:pt x="8262573" y="1414854"/>
                  <a:pt x="8262573" y="1432289"/>
                </a:cubicBezTo>
                <a:cubicBezTo>
                  <a:pt x="8265917" y="1432289"/>
                  <a:pt x="8269259" y="1432289"/>
                  <a:pt x="8272603" y="1432289"/>
                </a:cubicBezTo>
                <a:cubicBezTo>
                  <a:pt x="8272603" y="1453211"/>
                  <a:pt x="8272603" y="1474133"/>
                  <a:pt x="8272603" y="1498541"/>
                </a:cubicBezTo>
                <a:cubicBezTo>
                  <a:pt x="8275947" y="1498541"/>
                  <a:pt x="8279291" y="1498541"/>
                  <a:pt x="8282635" y="1498541"/>
                </a:cubicBezTo>
                <a:cubicBezTo>
                  <a:pt x="8282635" y="1509002"/>
                  <a:pt x="8282635" y="1519463"/>
                  <a:pt x="8282635" y="1529924"/>
                </a:cubicBezTo>
                <a:cubicBezTo>
                  <a:pt x="8289321" y="1529924"/>
                  <a:pt x="8296007" y="1529924"/>
                  <a:pt x="8302695" y="1529924"/>
                </a:cubicBezTo>
                <a:cubicBezTo>
                  <a:pt x="8302695" y="1547360"/>
                  <a:pt x="8302695" y="1561307"/>
                  <a:pt x="8302695" y="1578741"/>
                </a:cubicBezTo>
                <a:cubicBezTo>
                  <a:pt x="8346161" y="1575255"/>
                  <a:pt x="8386283" y="1571768"/>
                  <a:pt x="8429747" y="1568280"/>
                </a:cubicBezTo>
                <a:cubicBezTo>
                  <a:pt x="8429747" y="1550846"/>
                  <a:pt x="8429747" y="1536899"/>
                  <a:pt x="8429747" y="1519463"/>
                </a:cubicBezTo>
                <a:cubicBezTo>
                  <a:pt x="8453153" y="1519463"/>
                  <a:pt x="8476557" y="1519463"/>
                  <a:pt x="8496619" y="1519463"/>
                </a:cubicBezTo>
                <a:cubicBezTo>
                  <a:pt x="8496619" y="1509002"/>
                  <a:pt x="8496619" y="1502028"/>
                  <a:pt x="8496619" y="1491567"/>
                </a:cubicBezTo>
                <a:cubicBezTo>
                  <a:pt x="8543429" y="1491567"/>
                  <a:pt x="8590237" y="1491567"/>
                  <a:pt x="8637047" y="1491567"/>
                </a:cubicBezTo>
                <a:cubicBezTo>
                  <a:pt x="8637047" y="1498541"/>
                  <a:pt x="8637047" y="1502028"/>
                  <a:pt x="8637047" y="1509002"/>
                </a:cubicBezTo>
                <a:cubicBezTo>
                  <a:pt x="8667139" y="1509002"/>
                  <a:pt x="8697229" y="1509002"/>
                  <a:pt x="8727321" y="1509002"/>
                </a:cubicBezTo>
                <a:cubicBezTo>
                  <a:pt x="8727321" y="1512489"/>
                  <a:pt x="8727321" y="1515977"/>
                  <a:pt x="8727321" y="1519463"/>
                </a:cubicBezTo>
                <a:cubicBezTo>
                  <a:pt x="8734007" y="1519463"/>
                  <a:pt x="8744039" y="1519463"/>
                  <a:pt x="8754069" y="1519463"/>
                </a:cubicBezTo>
                <a:cubicBezTo>
                  <a:pt x="8754069" y="1522950"/>
                  <a:pt x="8754069" y="1526438"/>
                  <a:pt x="8754069" y="1529924"/>
                </a:cubicBezTo>
                <a:cubicBezTo>
                  <a:pt x="8760755" y="1529924"/>
                  <a:pt x="8770787" y="1529924"/>
                  <a:pt x="8777473" y="1529924"/>
                </a:cubicBezTo>
                <a:cubicBezTo>
                  <a:pt x="8777473" y="1519920"/>
                  <a:pt x="8777473" y="1509917"/>
                  <a:pt x="8777473" y="1499913"/>
                </a:cubicBezTo>
                <a:lnTo>
                  <a:pt x="8882887" y="1682495"/>
                </a:lnTo>
                <a:lnTo>
                  <a:pt x="0" y="1682495"/>
                </a:lnTo>
                <a:lnTo>
                  <a:pt x="63077" y="1573241"/>
                </a:lnTo>
                <a:cubicBezTo>
                  <a:pt x="82889" y="1571585"/>
                  <a:pt x="102742" y="1569932"/>
                  <a:pt x="123345" y="1568279"/>
                </a:cubicBezTo>
                <a:cubicBezTo>
                  <a:pt x="123345" y="1550844"/>
                  <a:pt x="123345" y="1536897"/>
                  <a:pt x="123345" y="1519461"/>
                </a:cubicBezTo>
                <a:cubicBezTo>
                  <a:pt x="146749" y="1519461"/>
                  <a:pt x="170153" y="1519461"/>
                  <a:pt x="190215" y="1519461"/>
                </a:cubicBezTo>
                <a:cubicBezTo>
                  <a:pt x="190215" y="1509000"/>
                  <a:pt x="190215" y="1502027"/>
                  <a:pt x="190215" y="1491566"/>
                </a:cubicBezTo>
                <a:cubicBezTo>
                  <a:pt x="237025" y="1491566"/>
                  <a:pt x="283834" y="1491566"/>
                  <a:pt x="330643" y="1491566"/>
                </a:cubicBezTo>
                <a:cubicBezTo>
                  <a:pt x="330643" y="1498539"/>
                  <a:pt x="330643" y="1502027"/>
                  <a:pt x="330643" y="1509000"/>
                </a:cubicBezTo>
                <a:cubicBezTo>
                  <a:pt x="360735" y="1509000"/>
                  <a:pt x="390826" y="1509000"/>
                  <a:pt x="420917" y="1509000"/>
                </a:cubicBezTo>
                <a:cubicBezTo>
                  <a:pt x="420917" y="1512488"/>
                  <a:pt x="420917" y="1515975"/>
                  <a:pt x="420917" y="1519461"/>
                </a:cubicBezTo>
                <a:cubicBezTo>
                  <a:pt x="427605" y="1519461"/>
                  <a:pt x="437635" y="1519461"/>
                  <a:pt x="447665" y="1519461"/>
                </a:cubicBezTo>
                <a:cubicBezTo>
                  <a:pt x="447665" y="1522949"/>
                  <a:pt x="447665" y="1526436"/>
                  <a:pt x="447665" y="1529922"/>
                </a:cubicBezTo>
                <a:cubicBezTo>
                  <a:pt x="454353" y="1529922"/>
                  <a:pt x="464383" y="1529922"/>
                  <a:pt x="471070" y="1529922"/>
                </a:cubicBezTo>
                <a:cubicBezTo>
                  <a:pt x="471070" y="1477619"/>
                  <a:pt x="471070" y="1425314"/>
                  <a:pt x="471070" y="1373009"/>
                </a:cubicBezTo>
                <a:cubicBezTo>
                  <a:pt x="494475" y="1366035"/>
                  <a:pt x="517881" y="1359062"/>
                  <a:pt x="541285" y="1352087"/>
                </a:cubicBezTo>
                <a:cubicBezTo>
                  <a:pt x="584751" y="1352087"/>
                  <a:pt x="628216" y="1352087"/>
                  <a:pt x="671681" y="1352087"/>
                </a:cubicBezTo>
                <a:cubicBezTo>
                  <a:pt x="671681" y="1268400"/>
                  <a:pt x="671681" y="1184712"/>
                  <a:pt x="671681" y="1101026"/>
                </a:cubicBezTo>
                <a:cubicBezTo>
                  <a:pt x="681712" y="1094051"/>
                  <a:pt x="695086" y="1090565"/>
                  <a:pt x="708460" y="1083590"/>
                </a:cubicBezTo>
                <a:cubicBezTo>
                  <a:pt x="761956" y="1076616"/>
                  <a:pt x="815453" y="1066155"/>
                  <a:pt x="868949" y="1055694"/>
                </a:cubicBezTo>
                <a:cubicBezTo>
                  <a:pt x="889011" y="1062668"/>
                  <a:pt x="905728" y="1069643"/>
                  <a:pt x="925789" y="1073129"/>
                </a:cubicBezTo>
                <a:cubicBezTo>
                  <a:pt x="929133" y="1076616"/>
                  <a:pt x="932476" y="1080104"/>
                  <a:pt x="935819" y="1083590"/>
                </a:cubicBezTo>
                <a:cubicBezTo>
                  <a:pt x="935819" y="1240503"/>
                  <a:pt x="935819" y="1397418"/>
                  <a:pt x="935819" y="1550844"/>
                </a:cubicBezTo>
                <a:cubicBezTo>
                  <a:pt x="942507" y="1550844"/>
                  <a:pt x="949193" y="1550844"/>
                  <a:pt x="959224" y="1550844"/>
                </a:cubicBezTo>
                <a:cubicBezTo>
                  <a:pt x="959224" y="1488080"/>
                  <a:pt x="959224" y="1425314"/>
                  <a:pt x="959224" y="1362548"/>
                </a:cubicBezTo>
                <a:cubicBezTo>
                  <a:pt x="965911" y="1362548"/>
                  <a:pt x="972598" y="1362548"/>
                  <a:pt x="979285" y="1362548"/>
                </a:cubicBezTo>
                <a:cubicBezTo>
                  <a:pt x="979285" y="1355574"/>
                  <a:pt x="979285" y="1352087"/>
                  <a:pt x="979285" y="1345113"/>
                </a:cubicBezTo>
                <a:cubicBezTo>
                  <a:pt x="985972" y="1341626"/>
                  <a:pt x="992659" y="1338140"/>
                  <a:pt x="999346" y="1334652"/>
                </a:cubicBezTo>
                <a:lnTo>
                  <a:pt x="1016063" y="1334652"/>
                </a:lnTo>
                <a:cubicBezTo>
                  <a:pt x="1016063" y="1327679"/>
                  <a:pt x="1016063" y="1324191"/>
                  <a:pt x="1016063" y="1317218"/>
                </a:cubicBezTo>
                <a:cubicBezTo>
                  <a:pt x="1019407" y="1313730"/>
                  <a:pt x="1026094" y="1310243"/>
                  <a:pt x="1029437" y="1306757"/>
                </a:cubicBezTo>
                <a:cubicBezTo>
                  <a:pt x="1039469" y="1306757"/>
                  <a:pt x="1052843" y="1306757"/>
                  <a:pt x="1062874" y="1306757"/>
                </a:cubicBezTo>
                <a:cubicBezTo>
                  <a:pt x="1062874" y="1324191"/>
                  <a:pt x="1062874" y="1345113"/>
                  <a:pt x="1062874" y="1362548"/>
                </a:cubicBezTo>
                <a:cubicBezTo>
                  <a:pt x="1086279" y="1362548"/>
                  <a:pt x="1109683" y="1362548"/>
                  <a:pt x="1133087" y="1362548"/>
                </a:cubicBezTo>
                <a:cubicBezTo>
                  <a:pt x="1133087" y="1428801"/>
                  <a:pt x="1133087" y="1491566"/>
                  <a:pt x="1133087" y="1557819"/>
                </a:cubicBezTo>
                <a:cubicBezTo>
                  <a:pt x="1143118" y="1557819"/>
                  <a:pt x="1153149" y="1557819"/>
                  <a:pt x="1159835" y="1557819"/>
                </a:cubicBezTo>
                <a:cubicBezTo>
                  <a:pt x="1169866" y="1554332"/>
                  <a:pt x="1176553" y="1550844"/>
                  <a:pt x="1186583" y="1547358"/>
                </a:cubicBezTo>
                <a:cubicBezTo>
                  <a:pt x="1186583" y="1540383"/>
                  <a:pt x="1186583" y="1536897"/>
                  <a:pt x="1186583" y="1533410"/>
                </a:cubicBezTo>
                <a:cubicBezTo>
                  <a:pt x="1183240" y="1533410"/>
                  <a:pt x="1179897" y="1529922"/>
                  <a:pt x="1176553" y="1529922"/>
                </a:cubicBezTo>
                <a:cubicBezTo>
                  <a:pt x="1176553" y="1526436"/>
                  <a:pt x="1176553" y="1522949"/>
                  <a:pt x="1176553" y="1519461"/>
                </a:cubicBezTo>
                <a:cubicBezTo>
                  <a:pt x="1179897" y="1515975"/>
                  <a:pt x="1183240" y="1515975"/>
                  <a:pt x="1186583" y="1512488"/>
                </a:cubicBezTo>
                <a:cubicBezTo>
                  <a:pt x="1186583" y="1488080"/>
                  <a:pt x="1186583" y="1460183"/>
                  <a:pt x="1186583" y="1435775"/>
                </a:cubicBezTo>
                <a:cubicBezTo>
                  <a:pt x="1183240" y="1435775"/>
                  <a:pt x="1179897" y="1432287"/>
                  <a:pt x="1176553" y="1432287"/>
                </a:cubicBezTo>
                <a:cubicBezTo>
                  <a:pt x="1176553" y="1428801"/>
                  <a:pt x="1176553" y="1425314"/>
                  <a:pt x="1176553" y="1421826"/>
                </a:cubicBezTo>
                <a:cubicBezTo>
                  <a:pt x="1179897" y="1418340"/>
                  <a:pt x="1183240" y="1418340"/>
                  <a:pt x="1186583" y="1414853"/>
                </a:cubicBezTo>
                <a:lnTo>
                  <a:pt x="1193271" y="1407879"/>
                </a:lnTo>
                <a:lnTo>
                  <a:pt x="1193271" y="1393931"/>
                </a:lnTo>
                <a:cubicBezTo>
                  <a:pt x="1189927" y="1393931"/>
                  <a:pt x="1189927" y="1393931"/>
                  <a:pt x="1186583" y="1393931"/>
                </a:cubicBezTo>
                <a:cubicBezTo>
                  <a:pt x="1186583" y="1390443"/>
                  <a:pt x="1186583" y="1386957"/>
                  <a:pt x="1186583" y="1383470"/>
                </a:cubicBezTo>
                <a:cubicBezTo>
                  <a:pt x="1189927" y="1383470"/>
                  <a:pt x="1193271" y="1379982"/>
                  <a:pt x="1196614" y="1376496"/>
                </a:cubicBezTo>
                <a:cubicBezTo>
                  <a:pt x="1199957" y="1334652"/>
                  <a:pt x="1209988" y="1299783"/>
                  <a:pt x="1250110" y="1278861"/>
                </a:cubicBezTo>
                <a:cubicBezTo>
                  <a:pt x="1246767" y="1278861"/>
                  <a:pt x="1246767" y="1275374"/>
                  <a:pt x="1243423" y="1275374"/>
                </a:cubicBezTo>
                <a:cubicBezTo>
                  <a:pt x="1243423" y="1271886"/>
                  <a:pt x="1243423" y="1268400"/>
                  <a:pt x="1243423" y="1264913"/>
                </a:cubicBezTo>
                <a:cubicBezTo>
                  <a:pt x="1246767" y="1264913"/>
                  <a:pt x="1250110" y="1261425"/>
                  <a:pt x="1253453" y="1261425"/>
                </a:cubicBezTo>
                <a:cubicBezTo>
                  <a:pt x="1253453" y="1254452"/>
                  <a:pt x="1253453" y="1250964"/>
                  <a:pt x="1253453" y="1247478"/>
                </a:cubicBezTo>
                <a:cubicBezTo>
                  <a:pt x="1256797" y="1247478"/>
                  <a:pt x="1256797" y="1247478"/>
                  <a:pt x="1260141" y="1247478"/>
                </a:cubicBezTo>
                <a:cubicBezTo>
                  <a:pt x="1260141" y="1237017"/>
                  <a:pt x="1260141" y="1226556"/>
                  <a:pt x="1260141" y="1216095"/>
                </a:cubicBezTo>
                <a:cubicBezTo>
                  <a:pt x="1256797" y="1216095"/>
                  <a:pt x="1256797" y="1216095"/>
                  <a:pt x="1253453" y="1216095"/>
                </a:cubicBezTo>
                <a:cubicBezTo>
                  <a:pt x="1253453" y="1212608"/>
                  <a:pt x="1253453" y="1212608"/>
                  <a:pt x="1253453" y="1209122"/>
                </a:cubicBezTo>
                <a:lnTo>
                  <a:pt x="1260141" y="1205634"/>
                </a:lnTo>
                <a:cubicBezTo>
                  <a:pt x="1266827" y="1198661"/>
                  <a:pt x="1270171" y="1191686"/>
                  <a:pt x="1276858" y="1181225"/>
                </a:cubicBezTo>
                <a:cubicBezTo>
                  <a:pt x="1280201" y="1174251"/>
                  <a:pt x="1280201" y="1170765"/>
                  <a:pt x="1280201" y="1167278"/>
                </a:cubicBezTo>
                <a:cubicBezTo>
                  <a:pt x="1273515" y="1156817"/>
                  <a:pt x="1273515" y="1139382"/>
                  <a:pt x="1280201" y="1128921"/>
                </a:cubicBezTo>
                <a:cubicBezTo>
                  <a:pt x="1280203" y="1128917"/>
                  <a:pt x="1280225" y="1128848"/>
                  <a:pt x="1280620" y="1127613"/>
                </a:cubicBezTo>
                <a:lnTo>
                  <a:pt x="1283545" y="1118460"/>
                </a:lnTo>
                <a:cubicBezTo>
                  <a:pt x="1283547" y="1118465"/>
                  <a:pt x="1283569" y="1118534"/>
                  <a:pt x="1283963" y="1119768"/>
                </a:cubicBezTo>
                <a:lnTo>
                  <a:pt x="1286889" y="1128921"/>
                </a:lnTo>
                <a:cubicBezTo>
                  <a:pt x="1293575" y="1139382"/>
                  <a:pt x="1296919" y="1156817"/>
                  <a:pt x="1290232" y="1167278"/>
                </a:cubicBezTo>
                <a:cubicBezTo>
                  <a:pt x="1290232" y="1170765"/>
                  <a:pt x="1290232" y="1174251"/>
                  <a:pt x="1290232" y="1177739"/>
                </a:cubicBezTo>
                <a:cubicBezTo>
                  <a:pt x="1296919" y="1188200"/>
                  <a:pt x="1303606" y="1198661"/>
                  <a:pt x="1306951" y="1205634"/>
                </a:cubicBezTo>
                <a:cubicBezTo>
                  <a:pt x="1310295" y="1205634"/>
                  <a:pt x="1310295" y="1209122"/>
                  <a:pt x="1313638" y="1209122"/>
                </a:cubicBezTo>
                <a:cubicBezTo>
                  <a:pt x="1313638" y="1212608"/>
                  <a:pt x="1313638" y="1212608"/>
                  <a:pt x="1313638" y="1216095"/>
                </a:cubicBezTo>
                <a:cubicBezTo>
                  <a:pt x="1310295" y="1226556"/>
                  <a:pt x="1310295" y="1237017"/>
                  <a:pt x="1310295" y="1247478"/>
                </a:cubicBezTo>
                <a:cubicBezTo>
                  <a:pt x="1316981" y="1250964"/>
                  <a:pt x="1316981" y="1254452"/>
                  <a:pt x="1316981" y="1261425"/>
                </a:cubicBezTo>
                <a:lnTo>
                  <a:pt x="1323669" y="1264913"/>
                </a:lnTo>
                <a:cubicBezTo>
                  <a:pt x="1323669" y="1268400"/>
                  <a:pt x="1323669" y="1271886"/>
                  <a:pt x="1323669" y="1275374"/>
                </a:cubicBezTo>
                <a:cubicBezTo>
                  <a:pt x="1320325" y="1278861"/>
                  <a:pt x="1320325" y="1278861"/>
                  <a:pt x="1316981" y="1278861"/>
                </a:cubicBezTo>
                <a:cubicBezTo>
                  <a:pt x="1337042" y="1289322"/>
                  <a:pt x="1348745" y="1303270"/>
                  <a:pt x="1356268" y="1319833"/>
                </a:cubicBezTo>
                <a:lnTo>
                  <a:pt x="1369603" y="1373009"/>
                </a:lnTo>
                <a:lnTo>
                  <a:pt x="1417287" y="1373009"/>
                </a:lnTo>
                <a:lnTo>
                  <a:pt x="1417287" y="1329494"/>
                </a:lnTo>
                <a:lnTo>
                  <a:pt x="1409211" y="1329494"/>
                </a:lnTo>
                <a:cubicBezTo>
                  <a:pt x="1409211" y="1329459"/>
                  <a:pt x="1409211" y="1326621"/>
                  <a:pt x="1409211" y="1086294"/>
                </a:cubicBezTo>
                <a:cubicBezTo>
                  <a:pt x="1409228" y="1086294"/>
                  <a:pt x="1409934" y="1086294"/>
                  <a:pt x="1439612" y="1086294"/>
                </a:cubicBezTo>
                <a:cubicBezTo>
                  <a:pt x="1439618" y="1086285"/>
                  <a:pt x="1439673" y="1086162"/>
                  <a:pt x="1440372" y="1084673"/>
                </a:cubicBezTo>
                <a:lnTo>
                  <a:pt x="1445691" y="1073324"/>
                </a:lnTo>
                <a:cubicBezTo>
                  <a:pt x="1445705" y="1073325"/>
                  <a:pt x="1445874" y="1073352"/>
                  <a:pt x="1448352" y="1073729"/>
                </a:cubicBezTo>
                <a:lnTo>
                  <a:pt x="1466972" y="1076565"/>
                </a:lnTo>
                <a:cubicBezTo>
                  <a:pt x="1466976" y="1076580"/>
                  <a:pt x="1467033" y="1076732"/>
                  <a:pt x="1467732" y="1078593"/>
                </a:cubicBezTo>
                <a:lnTo>
                  <a:pt x="1473051" y="1092779"/>
                </a:lnTo>
                <a:cubicBezTo>
                  <a:pt x="1473072" y="1092780"/>
                  <a:pt x="1473966" y="1092855"/>
                  <a:pt x="1512572" y="1096022"/>
                </a:cubicBezTo>
                <a:cubicBezTo>
                  <a:pt x="1512572" y="1095992"/>
                  <a:pt x="1512572" y="1093697"/>
                  <a:pt x="1512572" y="911190"/>
                </a:cubicBezTo>
                <a:cubicBezTo>
                  <a:pt x="1512585" y="911190"/>
                  <a:pt x="1512764" y="911190"/>
                  <a:pt x="1515612" y="911190"/>
                </a:cubicBezTo>
                <a:lnTo>
                  <a:pt x="1536893" y="911190"/>
                </a:lnTo>
                <a:cubicBezTo>
                  <a:pt x="1536893" y="911157"/>
                  <a:pt x="1536893" y="908586"/>
                  <a:pt x="1536893" y="706902"/>
                </a:cubicBezTo>
                <a:cubicBezTo>
                  <a:pt x="1536905" y="706902"/>
                  <a:pt x="1537067" y="706902"/>
                  <a:pt x="1539552" y="706902"/>
                </a:cubicBezTo>
                <a:lnTo>
                  <a:pt x="1558173" y="706902"/>
                </a:lnTo>
                <a:cubicBezTo>
                  <a:pt x="1558173" y="706877"/>
                  <a:pt x="1558173" y="704768"/>
                  <a:pt x="1558173" y="535041"/>
                </a:cubicBezTo>
                <a:cubicBezTo>
                  <a:pt x="1564253" y="531798"/>
                  <a:pt x="1564253" y="531798"/>
                  <a:pt x="1564253" y="492885"/>
                </a:cubicBezTo>
                <a:cubicBezTo>
                  <a:pt x="1564263" y="492885"/>
                  <a:pt x="1564443" y="492885"/>
                  <a:pt x="1567293" y="492885"/>
                </a:cubicBezTo>
                <a:lnTo>
                  <a:pt x="1588574" y="492885"/>
                </a:lnTo>
                <a:cubicBezTo>
                  <a:pt x="1588590" y="492851"/>
                  <a:pt x="1589499" y="490800"/>
                  <a:pt x="1643294" y="369665"/>
                </a:cubicBezTo>
                <a:cubicBezTo>
                  <a:pt x="1643294" y="369644"/>
                  <a:pt x="1643345" y="366717"/>
                  <a:pt x="1649375"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ko-KR" altLang="en-US" sz="2700"/>
          </a:p>
        </p:txBody>
      </p:sp>
      <p:sp>
        <p:nvSpPr>
          <p:cNvPr id="17" name="Freeform: Shape 16">
            <a:extLst>
              <a:ext uri="{FF2B5EF4-FFF2-40B4-BE49-F238E27FC236}">
                <a16:creationId xmlns:a16="http://schemas.microsoft.com/office/drawing/2014/main" id="{7AEFEB4C-A7B1-4010-A4EF-74621940F127}"/>
              </a:ext>
            </a:extLst>
          </p:cNvPr>
          <p:cNvSpPr>
            <a:spLocks/>
          </p:cNvSpPr>
          <p:nvPr/>
        </p:nvSpPr>
        <p:spPr bwMode="auto">
          <a:xfrm>
            <a:off x="5577327" y="5745389"/>
            <a:ext cx="5921925" cy="1121663"/>
          </a:xfrm>
          <a:custGeom>
            <a:avLst/>
            <a:gdLst>
              <a:gd name="connsiteX0" fmla="*/ 1649375 w 8882887"/>
              <a:gd name="connsiteY0" fmla="*/ 0 h 1682495"/>
              <a:gd name="connsiteX1" fmla="*/ 1652414 w 8882887"/>
              <a:gd name="connsiteY1" fmla="*/ 369665 h 1682495"/>
              <a:gd name="connsiteX2" fmla="*/ 1710174 w 8882887"/>
              <a:gd name="connsiteY2" fmla="*/ 489644 h 1682495"/>
              <a:gd name="connsiteX3" fmla="*/ 1713215 w 8882887"/>
              <a:gd name="connsiteY3" fmla="*/ 489644 h 1682495"/>
              <a:gd name="connsiteX4" fmla="*/ 1734495 w 8882887"/>
              <a:gd name="connsiteY4" fmla="*/ 489644 h 1682495"/>
              <a:gd name="connsiteX5" fmla="*/ 1734495 w 8882887"/>
              <a:gd name="connsiteY5" fmla="*/ 525312 h 1682495"/>
              <a:gd name="connsiteX6" fmla="*/ 1735256 w 8882887"/>
              <a:gd name="connsiteY6" fmla="*/ 526529 h 1682495"/>
              <a:gd name="connsiteX7" fmla="*/ 1740575 w 8882887"/>
              <a:gd name="connsiteY7" fmla="*/ 535041 h 1682495"/>
              <a:gd name="connsiteX8" fmla="*/ 1740575 w 8882887"/>
              <a:gd name="connsiteY8" fmla="*/ 706902 h 1682495"/>
              <a:gd name="connsiteX9" fmla="*/ 1743995 w 8882887"/>
              <a:gd name="connsiteY9" fmla="*/ 706902 h 1682495"/>
              <a:gd name="connsiteX10" fmla="*/ 1767936 w 8882887"/>
              <a:gd name="connsiteY10" fmla="*/ 706902 h 1682495"/>
              <a:gd name="connsiteX11" fmla="*/ 1767936 w 8882887"/>
              <a:gd name="connsiteY11" fmla="*/ 917675 h 1682495"/>
              <a:gd name="connsiteX12" fmla="*/ 1770216 w 8882887"/>
              <a:gd name="connsiteY12" fmla="*/ 917270 h 1682495"/>
              <a:gd name="connsiteX13" fmla="*/ 1786176 w 8882887"/>
              <a:gd name="connsiteY13" fmla="*/ 914433 h 1682495"/>
              <a:gd name="connsiteX14" fmla="*/ 1783136 w 8882887"/>
              <a:gd name="connsiteY14" fmla="*/ 1047381 h 1682495"/>
              <a:gd name="connsiteX15" fmla="*/ 1785416 w 8882887"/>
              <a:gd name="connsiteY15" fmla="*/ 1047788 h 1682495"/>
              <a:gd name="connsiteX16" fmla="*/ 1801376 w 8882887"/>
              <a:gd name="connsiteY16" fmla="*/ 1050624 h 1682495"/>
              <a:gd name="connsiteX17" fmla="*/ 1801755 w 8882887"/>
              <a:gd name="connsiteY17" fmla="*/ 1051841 h 1682495"/>
              <a:gd name="connsiteX18" fmla="*/ 1804416 w 8882887"/>
              <a:gd name="connsiteY18" fmla="*/ 1060353 h 1682495"/>
              <a:gd name="connsiteX19" fmla="*/ 1805556 w 8882887"/>
              <a:gd name="connsiteY19" fmla="*/ 1056705 h 1682495"/>
              <a:gd name="connsiteX20" fmla="*/ 1813536 w 8882887"/>
              <a:gd name="connsiteY20" fmla="*/ 1031169 h 1682495"/>
              <a:gd name="connsiteX21" fmla="*/ 1816196 w 8882887"/>
              <a:gd name="connsiteY21" fmla="*/ 1031169 h 1682495"/>
              <a:gd name="connsiteX22" fmla="*/ 1834817 w 8882887"/>
              <a:gd name="connsiteY22" fmla="*/ 1031169 h 1682495"/>
              <a:gd name="connsiteX23" fmla="*/ 1834817 w 8882887"/>
              <a:gd name="connsiteY23" fmla="*/ 1079808 h 1682495"/>
              <a:gd name="connsiteX24" fmla="*/ 1836336 w 8882887"/>
              <a:gd name="connsiteY24" fmla="*/ 1080620 h 1682495"/>
              <a:gd name="connsiteX25" fmla="*/ 1846977 w 8882887"/>
              <a:gd name="connsiteY25" fmla="*/ 1086294 h 1682495"/>
              <a:gd name="connsiteX26" fmla="*/ 1846977 w 8882887"/>
              <a:gd name="connsiteY26" fmla="*/ 1088321 h 1682495"/>
              <a:gd name="connsiteX27" fmla="*/ 1846977 w 8882887"/>
              <a:gd name="connsiteY27" fmla="*/ 1102508 h 1682495"/>
              <a:gd name="connsiteX28" fmla="*/ 1913858 w 8882887"/>
              <a:gd name="connsiteY28" fmla="*/ 1102508 h 1682495"/>
              <a:gd name="connsiteX29" fmla="*/ 1913858 w 8882887"/>
              <a:gd name="connsiteY29" fmla="*/ 1104129 h 1682495"/>
              <a:gd name="connsiteX30" fmla="*/ 1913858 w 8882887"/>
              <a:gd name="connsiteY30" fmla="*/ 1115478 h 1682495"/>
              <a:gd name="connsiteX31" fmla="*/ 1916897 w 8882887"/>
              <a:gd name="connsiteY31" fmla="*/ 1115478 h 1682495"/>
              <a:gd name="connsiteX32" fmla="*/ 1938177 w 8882887"/>
              <a:gd name="connsiteY32" fmla="*/ 1115478 h 1682495"/>
              <a:gd name="connsiteX33" fmla="*/ 1938177 w 8882887"/>
              <a:gd name="connsiteY33" fmla="*/ 1070081 h 1682495"/>
              <a:gd name="connsiteX34" fmla="*/ 2005058 w 8882887"/>
              <a:gd name="connsiteY34" fmla="*/ 1070081 h 1682495"/>
              <a:gd name="connsiteX35" fmla="*/ 2005058 w 8882887"/>
              <a:gd name="connsiteY35" fmla="*/ 1068054 h 1682495"/>
              <a:gd name="connsiteX36" fmla="*/ 2005058 w 8882887"/>
              <a:gd name="connsiteY36" fmla="*/ 1053867 h 1682495"/>
              <a:gd name="connsiteX37" fmla="*/ 2006579 w 8882887"/>
              <a:gd name="connsiteY37" fmla="*/ 1053867 h 1682495"/>
              <a:gd name="connsiteX38" fmla="*/ 2017218 w 8882887"/>
              <a:gd name="connsiteY38" fmla="*/ 1053867 h 1682495"/>
              <a:gd name="connsiteX39" fmla="*/ 2017218 w 8882887"/>
              <a:gd name="connsiteY39" fmla="*/ 1051031 h 1682495"/>
              <a:gd name="connsiteX40" fmla="*/ 2017218 w 8882887"/>
              <a:gd name="connsiteY40" fmla="*/ 1031169 h 1682495"/>
              <a:gd name="connsiteX41" fmla="*/ 2018358 w 8882887"/>
              <a:gd name="connsiteY41" fmla="*/ 1031169 h 1682495"/>
              <a:gd name="connsiteX42" fmla="*/ 2026338 w 8882887"/>
              <a:gd name="connsiteY42" fmla="*/ 1031169 h 1682495"/>
              <a:gd name="connsiteX43" fmla="*/ 2026338 w 8882887"/>
              <a:gd name="connsiteY43" fmla="*/ 1029548 h 1682495"/>
              <a:gd name="connsiteX44" fmla="*/ 2026338 w 8882887"/>
              <a:gd name="connsiteY44" fmla="*/ 1018197 h 1682495"/>
              <a:gd name="connsiteX45" fmla="*/ 2029379 w 8882887"/>
              <a:gd name="connsiteY45" fmla="*/ 1018197 h 1682495"/>
              <a:gd name="connsiteX46" fmla="*/ 2050659 w 8882887"/>
              <a:gd name="connsiteY46" fmla="*/ 1018197 h 1682495"/>
              <a:gd name="connsiteX47" fmla="*/ 2050659 w 8882887"/>
              <a:gd name="connsiteY47" fmla="*/ 1019819 h 1682495"/>
              <a:gd name="connsiteX48" fmla="*/ 2050659 w 8882887"/>
              <a:gd name="connsiteY48" fmla="*/ 1031169 h 1682495"/>
              <a:gd name="connsiteX49" fmla="*/ 2084099 w 8882887"/>
              <a:gd name="connsiteY49" fmla="*/ 1031169 h 1682495"/>
              <a:gd name="connsiteX50" fmla="*/ 2084099 w 8882887"/>
              <a:gd name="connsiteY50" fmla="*/ 1028331 h 1682495"/>
              <a:gd name="connsiteX51" fmla="*/ 2084099 w 8882887"/>
              <a:gd name="connsiteY51" fmla="*/ 1008470 h 1682495"/>
              <a:gd name="connsiteX52" fmla="*/ 2086760 w 8882887"/>
              <a:gd name="connsiteY52" fmla="*/ 1008470 h 1682495"/>
              <a:gd name="connsiteX53" fmla="*/ 2105379 w 8882887"/>
              <a:gd name="connsiteY53" fmla="*/ 1008470 h 1682495"/>
              <a:gd name="connsiteX54" fmla="*/ 2105379 w 8882887"/>
              <a:gd name="connsiteY54" fmla="*/ 1044140 h 1682495"/>
              <a:gd name="connsiteX55" fmla="*/ 2106900 w 8882887"/>
              <a:gd name="connsiteY55" fmla="*/ 1044140 h 1682495"/>
              <a:gd name="connsiteX56" fmla="*/ 2117540 w 8882887"/>
              <a:gd name="connsiteY56" fmla="*/ 1044140 h 1682495"/>
              <a:gd name="connsiteX57" fmla="*/ 2117540 w 8882887"/>
              <a:gd name="connsiteY57" fmla="*/ 1042518 h 1682495"/>
              <a:gd name="connsiteX58" fmla="*/ 2117540 w 8882887"/>
              <a:gd name="connsiteY58" fmla="*/ 1031169 h 1682495"/>
              <a:gd name="connsiteX59" fmla="*/ 2120199 w 8882887"/>
              <a:gd name="connsiteY59" fmla="*/ 1031169 h 1682495"/>
              <a:gd name="connsiteX60" fmla="*/ 2138820 w 8882887"/>
              <a:gd name="connsiteY60" fmla="*/ 1031169 h 1682495"/>
              <a:gd name="connsiteX61" fmla="*/ 2138820 w 8882887"/>
              <a:gd name="connsiteY61" fmla="*/ 1070081 h 1682495"/>
              <a:gd name="connsiteX62" fmla="*/ 2141861 w 8882887"/>
              <a:gd name="connsiteY62" fmla="*/ 1070081 h 1682495"/>
              <a:gd name="connsiteX63" fmla="*/ 2163140 w 8882887"/>
              <a:gd name="connsiteY63" fmla="*/ 1070081 h 1682495"/>
              <a:gd name="connsiteX64" fmla="*/ 2163140 w 8882887"/>
              <a:gd name="connsiteY64" fmla="*/ 1072512 h 1682495"/>
              <a:gd name="connsiteX65" fmla="*/ 2163140 w 8882887"/>
              <a:gd name="connsiteY65" fmla="*/ 1089537 h 1682495"/>
              <a:gd name="connsiteX66" fmla="*/ 2164280 w 8882887"/>
              <a:gd name="connsiteY66" fmla="*/ 1089537 h 1682495"/>
              <a:gd name="connsiteX67" fmla="*/ 2172261 w 8882887"/>
              <a:gd name="connsiteY67" fmla="*/ 1089537 h 1682495"/>
              <a:gd name="connsiteX68" fmla="*/ 2172261 w 8882887"/>
              <a:gd name="connsiteY68" fmla="*/ 1088321 h 1682495"/>
              <a:gd name="connsiteX69" fmla="*/ 2172261 w 8882887"/>
              <a:gd name="connsiteY69" fmla="*/ 1079808 h 1682495"/>
              <a:gd name="connsiteX70" fmla="*/ 2217861 w 8882887"/>
              <a:gd name="connsiteY70" fmla="*/ 1079808 h 1682495"/>
              <a:gd name="connsiteX71" fmla="*/ 2217861 w 8882887"/>
              <a:gd name="connsiteY71" fmla="*/ 1115478 h 1682495"/>
              <a:gd name="connsiteX72" fmla="*/ 2219381 w 8882887"/>
              <a:gd name="connsiteY72" fmla="*/ 1115478 h 1682495"/>
              <a:gd name="connsiteX73" fmla="*/ 2230022 w 8882887"/>
              <a:gd name="connsiteY73" fmla="*/ 1115478 h 1682495"/>
              <a:gd name="connsiteX74" fmla="*/ 2230022 w 8882887"/>
              <a:gd name="connsiteY74" fmla="*/ 1117100 h 1682495"/>
              <a:gd name="connsiteX75" fmla="*/ 2230022 w 8882887"/>
              <a:gd name="connsiteY75" fmla="*/ 1128449 h 1682495"/>
              <a:gd name="connsiteX76" fmla="*/ 2231162 w 8882887"/>
              <a:gd name="connsiteY76" fmla="*/ 1128449 h 1682495"/>
              <a:gd name="connsiteX77" fmla="*/ 2239142 w 8882887"/>
              <a:gd name="connsiteY77" fmla="*/ 1128449 h 1682495"/>
              <a:gd name="connsiteX78" fmla="*/ 2239142 w 8882887"/>
              <a:gd name="connsiteY78" fmla="*/ 1125206 h 1682495"/>
              <a:gd name="connsiteX79" fmla="*/ 2239142 w 8882887"/>
              <a:gd name="connsiteY79" fmla="*/ 1102508 h 1682495"/>
              <a:gd name="connsiteX80" fmla="*/ 2240661 w 8882887"/>
              <a:gd name="connsiteY80" fmla="*/ 1102508 h 1682495"/>
              <a:gd name="connsiteX81" fmla="*/ 2251302 w 8882887"/>
              <a:gd name="connsiteY81" fmla="*/ 1102508 h 1682495"/>
              <a:gd name="connsiteX82" fmla="*/ 2251302 w 8882887"/>
              <a:gd name="connsiteY82" fmla="*/ 1104129 h 1682495"/>
              <a:gd name="connsiteX83" fmla="*/ 2251302 w 8882887"/>
              <a:gd name="connsiteY83" fmla="*/ 1115478 h 1682495"/>
              <a:gd name="connsiteX84" fmla="*/ 2259282 w 8882887"/>
              <a:gd name="connsiteY84" fmla="*/ 1112489 h 1682495"/>
              <a:gd name="connsiteX85" fmla="*/ 2260422 w 8882887"/>
              <a:gd name="connsiteY85" fmla="*/ 1111019 h 1682495"/>
              <a:gd name="connsiteX86" fmla="*/ 2260422 w 8882887"/>
              <a:gd name="connsiteY86" fmla="*/ 1102508 h 1682495"/>
              <a:gd name="connsiteX87" fmla="*/ 2318183 w 8882887"/>
              <a:gd name="connsiteY87" fmla="*/ 1102508 h 1682495"/>
              <a:gd name="connsiteX88" fmla="*/ 2318183 w 8882887"/>
              <a:gd name="connsiteY88" fmla="*/ 1138176 h 1682495"/>
              <a:gd name="connsiteX89" fmla="*/ 2321222 w 8882887"/>
              <a:gd name="connsiteY89" fmla="*/ 1138176 h 1682495"/>
              <a:gd name="connsiteX90" fmla="*/ 2342502 w 8882887"/>
              <a:gd name="connsiteY90" fmla="*/ 1138176 h 1682495"/>
              <a:gd name="connsiteX91" fmla="*/ 2342502 w 8882887"/>
              <a:gd name="connsiteY91" fmla="*/ 1139798 h 1682495"/>
              <a:gd name="connsiteX92" fmla="*/ 2342502 w 8882887"/>
              <a:gd name="connsiteY92" fmla="*/ 1151147 h 1682495"/>
              <a:gd name="connsiteX93" fmla="*/ 2345163 w 8882887"/>
              <a:gd name="connsiteY93" fmla="*/ 1151147 h 1682495"/>
              <a:gd name="connsiteX94" fmla="*/ 2363783 w 8882887"/>
              <a:gd name="connsiteY94" fmla="*/ 1151147 h 1682495"/>
              <a:gd name="connsiteX95" fmla="*/ 2363783 w 8882887"/>
              <a:gd name="connsiteY95" fmla="*/ 1115478 h 1682495"/>
              <a:gd name="connsiteX96" fmla="*/ 2365302 w 8882887"/>
              <a:gd name="connsiteY96" fmla="*/ 1115478 h 1682495"/>
              <a:gd name="connsiteX97" fmla="*/ 2375943 w 8882887"/>
              <a:gd name="connsiteY97" fmla="*/ 1115478 h 1682495"/>
              <a:gd name="connsiteX98" fmla="*/ 2375943 w 8882887"/>
              <a:gd name="connsiteY98" fmla="*/ 1066838 h 1682495"/>
              <a:gd name="connsiteX99" fmla="*/ 2377463 w 8882887"/>
              <a:gd name="connsiteY99" fmla="*/ 1066838 h 1682495"/>
              <a:gd name="connsiteX100" fmla="*/ 2388104 w 8882887"/>
              <a:gd name="connsiteY100" fmla="*/ 1066838 h 1682495"/>
              <a:gd name="connsiteX101" fmla="*/ 2388104 w 8882887"/>
              <a:gd name="connsiteY101" fmla="*/ 1064001 h 1682495"/>
              <a:gd name="connsiteX102" fmla="*/ 2388104 w 8882887"/>
              <a:gd name="connsiteY102" fmla="*/ 1044140 h 1682495"/>
              <a:gd name="connsiteX103" fmla="*/ 2386203 w 8882887"/>
              <a:gd name="connsiteY103" fmla="*/ 1041707 h 1682495"/>
              <a:gd name="connsiteX104" fmla="*/ 2394183 w 8882887"/>
              <a:gd name="connsiteY104" fmla="*/ 1024683 h 1682495"/>
              <a:gd name="connsiteX105" fmla="*/ 2406344 w 8882887"/>
              <a:gd name="connsiteY105" fmla="*/ 1066838 h 1682495"/>
              <a:gd name="connsiteX106" fmla="*/ 2407484 w 8882887"/>
              <a:gd name="connsiteY106" fmla="*/ 1066838 h 1682495"/>
              <a:gd name="connsiteX107" fmla="*/ 2415464 w 8882887"/>
              <a:gd name="connsiteY107" fmla="*/ 1066838 h 1682495"/>
              <a:gd name="connsiteX108" fmla="*/ 2415464 w 8882887"/>
              <a:gd name="connsiteY108" fmla="*/ 907947 h 1682495"/>
              <a:gd name="connsiteX109" fmla="*/ 2417744 w 8882887"/>
              <a:gd name="connsiteY109" fmla="*/ 907947 h 1682495"/>
              <a:gd name="connsiteX110" fmla="*/ 2433704 w 8882887"/>
              <a:gd name="connsiteY110" fmla="*/ 907947 h 1682495"/>
              <a:gd name="connsiteX111" fmla="*/ 2433704 w 8882887"/>
              <a:gd name="connsiteY111" fmla="*/ 836609 h 1682495"/>
              <a:gd name="connsiteX112" fmla="*/ 2473224 w 8882887"/>
              <a:gd name="connsiteY112" fmla="*/ 836609 h 1682495"/>
              <a:gd name="connsiteX113" fmla="*/ 2473224 w 8882887"/>
              <a:gd name="connsiteY113" fmla="*/ 804182 h 1682495"/>
              <a:gd name="connsiteX114" fmla="*/ 2524905 w 8882887"/>
              <a:gd name="connsiteY114" fmla="*/ 804182 h 1682495"/>
              <a:gd name="connsiteX115" fmla="*/ 2524905 w 8882887"/>
              <a:gd name="connsiteY115" fmla="*/ 807830 h 1682495"/>
              <a:gd name="connsiteX116" fmla="*/ 2524905 w 8882887"/>
              <a:gd name="connsiteY116" fmla="*/ 833366 h 1682495"/>
              <a:gd name="connsiteX117" fmla="*/ 2528325 w 8882887"/>
              <a:gd name="connsiteY117" fmla="*/ 833366 h 1682495"/>
              <a:gd name="connsiteX118" fmla="*/ 2552265 w 8882887"/>
              <a:gd name="connsiteY118" fmla="*/ 833366 h 1682495"/>
              <a:gd name="connsiteX119" fmla="*/ 2552265 w 8882887"/>
              <a:gd name="connsiteY119" fmla="*/ 904704 h 1682495"/>
              <a:gd name="connsiteX120" fmla="*/ 2553785 w 8882887"/>
              <a:gd name="connsiteY120" fmla="*/ 904704 h 1682495"/>
              <a:gd name="connsiteX121" fmla="*/ 2564426 w 8882887"/>
              <a:gd name="connsiteY121" fmla="*/ 904704 h 1682495"/>
              <a:gd name="connsiteX122" fmla="*/ 2585706 w 8882887"/>
              <a:gd name="connsiteY122" fmla="*/ 911190 h 1682495"/>
              <a:gd name="connsiteX123" fmla="*/ 2585706 w 8882887"/>
              <a:gd name="connsiteY123" fmla="*/ 969558 h 1682495"/>
              <a:gd name="connsiteX124" fmla="*/ 2587226 w 8882887"/>
              <a:gd name="connsiteY124" fmla="*/ 969558 h 1682495"/>
              <a:gd name="connsiteX125" fmla="*/ 2597865 w 8882887"/>
              <a:gd name="connsiteY125" fmla="*/ 969558 h 1682495"/>
              <a:gd name="connsiteX126" fmla="*/ 2597865 w 8882887"/>
              <a:gd name="connsiteY126" fmla="*/ 971990 h 1682495"/>
              <a:gd name="connsiteX127" fmla="*/ 2597865 w 8882887"/>
              <a:gd name="connsiteY127" fmla="*/ 989013 h 1682495"/>
              <a:gd name="connsiteX128" fmla="*/ 2600906 w 8882887"/>
              <a:gd name="connsiteY128" fmla="*/ 989013 h 1682495"/>
              <a:gd name="connsiteX129" fmla="*/ 2622186 w 8882887"/>
              <a:gd name="connsiteY129" fmla="*/ 989013 h 1682495"/>
              <a:gd name="connsiteX130" fmla="*/ 2631306 w 8882887"/>
              <a:gd name="connsiteY130" fmla="*/ 998742 h 1682495"/>
              <a:gd name="connsiteX131" fmla="*/ 2631306 w 8882887"/>
              <a:gd name="connsiteY131" fmla="*/ 1031169 h 1682495"/>
              <a:gd name="connsiteX132" fmla="*/ 2634726 w 8882887"/>
              <a:gd name="connsiteY132" fmla="*/ 1031169 h 1682495"/>
              <a:gd name="connsiteX133" fmla="*/ 2658666 w 8882887"/>
              <a:gd name="connsiteY133" fmla="*/ 1031169 h 1682495"/>
              <a:gd name="connsiteX134" fmla="*/ 2658666 w 8882887"/>
              <a:gd name="connsiteY134" fmla="*/ 1032789 h 1682495"/>
              <a:gd name="connsiteX135" fmla="*/ 2658666 w 8882887"/>
              <a:gd name="connsiteY135" fmla="*/ 1044140 h 1682495"/>
              <a:gd name="connsiteX136" fmla="*/ 2660567 w 8882887"/>
              <a:gd name="connsiteY136" fmla="*/ 1044140 h 1682495"/>
              <a:gd name="connsiteX137" fmla="*/ 2673867 w 8882887"/>
              <a:gd name="connsiteY137" fmla="*/ 1044140 h 1682495"/>
              <a:gd name="connsiteX138" fmla="*/ 2673867 w 8882887"/>
              <a:gd name="connsiteY138" fmla="*/ 1047381 h 1682495"/>
              <a:gd name="connsiteX139" fmla="*/ 2673867 w 8882887"/>
              <a:gd name="connsiteY139" fmla="*/ 1070081 h 1682495"/>
              <a:gd name="connsiteX140" fmla="*/ 2679947 w 8882887"/>
              <a:gd name="connsiteY140" fmla="*/ 1067243 h 1682495"/>
              <a:gd name="connsiteX141" fmla="*/ 2679947 w 8882887"/>
              <a:gd name="connsiteY141" fmla="*/ 1047381 h 1682495"/>
              <a:gd name="connsiteX142" fmla="*/ 2681466 w 8882887"/>
              <a:gd name="connsiteY142" fmla="*/ 1047381 h 1682495"/>
              <a:gd name="connsiteX143" fmla="*/ 2692107 w 8882887"/>
              <a:gd name="connsiteY143" fmla="*/ 1047381 h 1682495"/>
              <a:gd name="connsiteX144" fmla="*/ 2692107 w 8882887"/>
              <a:gd name="connsiteY144" fmla="*/ 1049814 h 1682495"/>
              <a:gd name="connsiteX145" fmla="*/ 2692107 w 8882887"/>
              <a:gd name="connsiteY145" fmla="*/ 1066838 h 1682495"/>
              <a:gd name="connsiteX146" fmla="*/ 2693247 w 8882887"/>
              <a:gd name="connsiteY146" fmla="*/ 1066838 h 1682495"/>
              <a:gd name="connsiteX147" fmla="*/ 2701227 w 8882887"/>
              <a:gd name="connsiteY147" fmla="*/ 1066838 h 1682495"/>
              <a:gd name="connsiteX148" fmla="*/ 2774187 w 8882887"/>
              <a:gd name="connsiteY148" fmla="*/ 1060353 h 1682495"/>
              <a:gd name="connsiteX149" fmla="*/ 2774187 w 8882887"/>
              <a:gd name="connsiteY149" fmla="*/ 1062380 h 1682495"/>
              <a:gd name="connsiteX150" fmla="*/ 2774187 w 8882887"/>
              <a:gd name="connsiteY150" fmla="*/ 1076565 h 1682495"/>
              <a:gd name="connsiteX151" fmla="*/ 2775327 w 8882887"/>
              <a:gd name="connsiteY151" fmla="*/ 1076565 h 1682495"/>
              <a:gd name="connsiteX152" fmla="*/ 2783309 w 8882887"/>
              <a:gd name="connsiteY152" fmla="*/ 1076565 h 1682495"/>
              <a:gd name="connsiteX153" fmla="*/ 2783309 w 8882887"/>
              <a:gd name="connsiteY153" fmla="*/ 1079808 h 1682495"/>
              <a:gd name="connsiteX154" fmla="*/ 2783309 w 8882887"/>
              <a:gd name="connsiteY154" fmla="*/ 1102508 h 1682495"/>
              <a:gd name="connsiteX155" fmla="*/ 2786348 w 8882887"/>
              <a:gd name="connsiteY155" fmla="*/ 1100481 h 1682495"/>
              <a:gd name="connsiteX156" fmla="*/ 2807628 w 8882887"/>
              <a:gd name="connsiteY156" fmla="*/ 1086294 h 1682495"/>
              <a:gd name="connsiteX157" fmla="*/ 2816748 w 8882887"/>
              <a:gd name="connsiteY157" fmla="*/ 1024683 h 1682495"/>
              <a:gd name="connsiteX158" fmla="*/ 2817888 w 8882887"/>
              <a:gd name="connsiteY158" fmla="*/ 1024278 h 1682495"/>
              <a:gd name="connsiteX159" fmla="*/ 2825868 w 8882887"/>
              <a:gd name="connsiteY159" fmla="*/ 1021440 h 1682495"/>
              <a:gd name="connsiteX160" fmla="*/ 2828909 w 8882887"/>
              <a:gd name="connsiteY160" fmla="*/ 917675 h 1682495"/>
              <a:gd name="connsiteX161" fmla="*/ 2831949 w 8882887"/>
              <a:gd name="connsiteY161" fmla="*/ 1021440 h 1682495"/>
              <a:gd name="connsiteX162" fmla="*/ 2833089 w 8882887"/>
              <a:gd name="connsiteY162" fmla="*/ 1021845 h 1682495"/>
              <a:gd name="connsiteX163" fmla="*/ 2841069 w 8882887"/>
              <a:gd name="connsiteY163" fmla="*/ 1024683 h 1682495"/>
              <a:gd name="connsiteX164" fmla="*/ 2841069 w 8882887"/>
              <a:gd name="connsiteY164" fmla="*/ 894977 h 1682495"/>
              <a:gd name="connsiteX165" fmla="*/ 2847149 w 8882887"/>
              <a:gd name="connsiteY165" fmla="*/ 846336 h 1682495"/>
              <a:gd name="connsiteX166" fmla="*/ 2904909 w 8882887"/>
              <a:gd name="connsiteY166" fmla="*/ 846336 h 1682495"/>
              <a:gd name="connsiteX167" fmla="*/ 2904909 w 8882887"/>
              <a:gd name="connsiteY167" fmla="*/ 894977 h 1682495"/>
              <a:gd name="connsiteX168" fmla="*/ 2906049 w 8882887"/>
              <a:gd name="connsiteY168" fmla="*/ 894977 h 1682495"/>
              <a:gd name="connsiteX169" fmla="*/ 2914029 w 8882887"/>
              <a:gd name="connsiteY169" fmla="*/ 894977 h 1682495"/>
              <a:gd name="connsiteX170" fmla="*/ 2914029 w 8882887"/>
              <a:gd name="connsiteY170" fmla="*/ 771755 h 1682495"/>
              <a:gd name="connsiteX171" fmla="*/ 2916690 w 8882887"/>
              <a:gd name="connsiteY171" fmla="*/ 771755 h 1682495"/>
              <a:gd name="connsiteX172" fmla="*/ 2935310 w 8882887"/>
              <a:gd name="connsiteY172" fmla="*/ 771755 h 1682495"/>
              <a:gd name="connsiteX173" fmla="*/ 2935310 w 8882887"/>
              <a:gd name="connsiteY173" fmla="*/ 768918 h 1682495"/>
              <a:gd name="connsiteX174" fmla="*/ 2935310 w 8882887"/>
              <a:gd name="connsiteY174" fmla="*/ 749057 h 1682495"/>
              <a:gd name="connsiteX175" fmla="*/ 2968751 w 8882887"/>
              <a:gd name="connsiteY175" fmla="*/ 749057 h 1682495"/>
              <a:gd name="connsiteX176" fmla="*/ 2968751 w 8882887"/>
              <a:gd name="connsiteY176" fmla="*/ 747435 h 1682495"/>
              <a:gd name="connsiteX177" fmla="*/ 2968751 w 8882887"/>
              <a:gd name="connsiteY177" fmla="*/ 736086 h 1682495"/>
              <a:gd name="connsiteX178" fmla="*/ 2971410 w 8882887"/>
              <a:gd name="connsiteY178" fmla="*/ 736086 h 1682495"/>
              <a:gd name="connsiteX179" fmla="*/ 2990031 w 8882887"/>
              <a:gd name="connsiteY179" fmla="*/ 736086 h 1682495"/>
              <a:gd name="connsiteX180" fmla="*/ 2990031 w 8882887"/>
              <a:gd name="connsiteY180" fmla="*/ 737708 h 1682495"/>
              <a:gd name="connsiteX181" fmla="*/ 2990031 w 8882887"/>
              <a:gd name="connsiteY181" fmla="*/ 749057 h 1682495"/>
              <a:gd name="connsiteX182" fmla="*/ 2991171 w 8882887"/>
              <a:gd name="connsiteY182" fmla="*/ 749057 h 1682495"/>
              <a:gd name="connsiteX183" fmla="*/ 2999151 w 8882887"/>
              <a:gd name="connsiteY183" fmla="*/ 749057 h 1682495"/>
              <a:gd name="connsiteX184" fmla="*/ 3014351 w 8882887"/>
              <a:gd name="connsiteY184" fmla="*/ 742571 h 1682495"/>
              <a:gd name="connsiteX185" fmla="*/ 3020430 w 8882887"/>
              <a:gd name="connsiteY185" fmla="*/ 747435 h 1682495"/>
              <a:gd name="connsiteX186" fmla="*/ 3020430 w 8882887"/>
              <a:gd name="connsiteY186" fmla="*/ 736086 h 1682495"/>
              <a:gd name="connsiteX187" fmla="*/ 3023850 w 8882887"/>
              <a:gd name="connsiteY187" fmla="*/ 736086 h 1682495"/>
              <a:gd name="connsiteX188" fmla="*/ 3047792 w 8882887"/>
              <a:gd name="connsiteY188" fmla="*/ 736086 h 1682495"/>
              <a:gd name="connsiteX189" fmla="*/ 3047792 w 8882887"/>
              <a:gd name="connsiteY189" fmla="*/ 737708 h 1682495"/>
              <a:gd name="connsiteX190" fmla="*/ 3047792 w 8882887"/>
              <a:gd name="connsiteY190" fmla="*/ 749057 h 1682495"/>
              <a:gd name="connsiteX191" fmla="*/ 3093392 w 8882887"/>
              <a:gd name="connsiteY191" fmla="*/ 749057 h 1682495"/>
              <a:gd name="connsiteX192" fmla="*/ 3093392 w 8882887"/>
              <a:gd name="connsiteY192" fmla="*/ 751488 h 1682495"/>
              <a:gd name="connsiteX193" fmla="*/ 3093392 w 8882887"/>
              <a:gd name="connsiteY193" fmla="*/ 768513 h 1682495"/>
              <a:gd name="connsiteX194" fmla="*/ 3132912 w 8882887"/>
              <a:gd name="connsiteY194" fmla="*/ 768513 h 1682495"/>
              <a:gd name="connsiteX195" fmla="*/ 3132912 w 8882887"/>
              <a:gd name="connsiteY195" fmla="*/ 813909 h 1682495"/>
              <a:gd name="connsiteX196" fmla="*/ 3134052 w 8882887"/>
              <a:gd name="connsiteY196" fmla="*/ 813909 h 1682495"/>
              <a:gd name="connsiteX197" fmla="*/ 3142032 w 8882887"/>
              <a:gd name="connsiteY197" fmla="*/ 813909 h 1682495"/>
              <a:gd name="connsiteX198" fmla="*/ 3142032 w 8882887"/>
              <a:gd name="connsiteY198" fmla="*/ 815531 h 1682495"/>
              <a:gd name="connsiteX199" fmla="*/ 3142032 w 8882887"/>
              <a:gd name="connsiteY199" fmla="*/ 826881 h 1682495"/>
              <a:gd name="connsiteX200" fmla="*/ 3148113 w 8882887"/>
              <a:gd name="connsiteY200" fmla="*/ 872277 h 1682495"/>
              <a:gd name="connsiteX201" fmla="*/ 3149253 w 8882887"/>
              <a:gd name="connsiteY201" fmla="*/ 872277 h 1682495"/>
              <a:gd name="connsiteX202" fmla="*/ 3157233 w 8882887"/>
              <a:gd name="connsiteY202" fmla="*/ 872277 h 1682495"/>
              <a:gd name="connsiteX203" fmla="*/ 3157233 w 8882887"/>
              <a:gd name="connsiteY203" fmla="*/ 873494 h 1682495"/>
              <a:gd name="connsiteX204" fmla="*/ 3157233 w 8882887"/>
              <a:gd name="connsiteY204" fmla="*/ 882006 h 1682495"/>
              <a:gd name="connsiteX205" fmla="*/ 3158753 w 8882887"/>
              <a:gd name="connsiteY205" fmla="*/ 882006 h 1682495"/>
              <a:gd name="connsiteX206" fmla="*/ 3169392 w 8882887"/>
              <a:gd name="connsiteY206" fmla="*/ 882006 h 1682495"/>
              <a:gd name="connsiteX207" fmla="*/ 3169392 w 8882887"/>
              <a:gd name="connsiteY207" fmla="*/ 927404 h 1682495"/>
              <a:gd name="connsiteX208" fmla="*/ 3172433 w 8882887"/>
              <a:gd name="connsiteY208" fmla="*/ 927404 h 1682495"/>
              <a:gd name="connsiteX209" fmla="*/ 3193713 w 8882887"/>
              <a:gd name="connsiteY209" fmla="*/ 927404 h 1682495"/>
              <a:gd name="connsiteX210" fmla="*/ 3193713 w 8882887"/>
              <a:gd name="connsiteY210" fmla="*/ 963072 h 1682495"/>
              <a:gd name="connsiteX211" fmla="*/ 3196754 w 8882887"/>
              <a:gd name="connsiteY211" fmla="*/ 965504 h 1682495"/>
              <a:gd name="connsiteX212" fmla="*/ 3196754 w 8882887"/>
              <a:gd name="connsiteY212" fmla="*/ 982529 h 1682495"/>
              <a:gd name="connsiteX213" fmla="*/ 3197894 w 8882887"/>
              <a:gd name="connsiteY213" fmla="*/ 982529 h 1682495"/>
              <a:gd name="connsiteX214" fmla="*/ 3205874 w 8882887"/>
              <a:gd name="connsiteY214" fmla="*/ 982529 h 1682495"/>
              <a:gd name="connsiteX215" fmla="*/ 3205874 w 8882887"/>
              <a:gd name="connsiteY215" fmla="*/ 1018197 h 1682495"/>
              <a:gd name="connsiteX216" fmla="*/ 3207773 w 8882887"/>
              <a:gd name="connsiteY216" fmla="*/ 1018197 h 1682495"/>
              <a:gd name="connsiteX217" fmla="*/ 3221073 w 8882887"/>
              <a:gd name="connsiteY217" fmla="*/ 1018197 h 1682495"/>
              <a:gd name="connsiteX218" fmla="*/ 3224114 w 8882887"/>
              <a:gd name="connsiteY218" fmla="*/ 1024278 h 1682495"/>
              <a:gd name="connsiteX219" fmla="*/ 3224114 w 8882887"/>
              <a:gd name="connsiteY219" fmla="*/ 1044140 h 1682495"/>
              <a:gd name="connsiteX220" fmla="*/ 3226394 w 8882887"/>
              <a:gd name="connsiteY220" fmla="*/ 1041302 h 1682495"/>
              <a:gd name="connsiteX221" fmla="*/ 3242354 w 8882887"/>
              <a:gd name="connsiteY221" fmla="*/ 1021440 h 1682495"/>
              <a:gd name="connsiteX222" fmla="*/ 3284915 w 8882887"/>
              <a:gd name="connsiteY222" fmla="*/ 1021440 h 1682495"/>
              <a:gd name="connsiteX223" fmla="*/ 3284915 w 8882887"/>
              <a:gd name="connsiteY223" fmla="*/ 1151147 h 1682495"/>
              <a:gd name="connsiteX224" fmla="*/ 3286055 w 8882887"/>
              <a:gd name="connsiteY224" fmla="*/ 1151147 h 1682495"/>
              <a:gd name="connsiteX225" fmla="*/ 3294035 w 8882887"/>
              <a:gd name="connsiteY225" fmla="*/ 1151147 h 1682495"/>
              <a:gd name="connsiteX226" fmla="*/ 3295175 w 8882887"/>
              <a:gd name="connsiteY226" fmla="*/ 1149120 h 1682495"/>
              <a:gd name="connsiteX227" fmla="*/ 3303155 w 8882887"/>
              <a:gd name="connsiteY227" fmla="*/ 1134933 h 1682495"/>
              <a:gd name="connsiteX228" fmla="*/ 3303155 w 8882887"/>
              <a:gd name="connsiteY228" fmla="*/ 1137771 h 1682495"/>
              <a:gd name="connsiteX229" fmla="*/ 3303155 w 8882887"/>
              <a:gd name="connsiteY229" fmla="*/ 1157633 h 1682495"/>
              <a:gd name="connsiteX230" fmla="*/ 3309234 w 8882887"/>
              <a:gd name="connsiteY230" fmla="*/ 1089537 h 1682495"/>
              <a:gd name="connsiteX231" fmla="*/ 3310374 w 8882887"/>
              <a:gd name="connsiteY231" fmla="*/ 1089537 h 1682495"/>
              <a:gd name="connsiteX232" fmla="*/ 3318354 w 8882887"/>
              <a:gd name="connsiteY232" fmla="*/ 1089537 h 1682495"/>
              <a:gd name="connsiteX233" fmla="*/ 3318354 w 8882887"/>
              <a:gd name="connsiteY233" fmla="*/ 992256 h 1682495"/>
              <a:gd name="connsiteX234" fmla="*/ 3319875 w 8882887"/>
              <a:gd name="connsiteY234" fmla="*/ 992256 h 1682495"/>
              <a:gd name="connsiteX235" fmla="*/ 3330515 w 8882887"/>
              <a:gd name="connsiteY235" fmla="*/ 992256 h 1682495"/>
              <a:gd name="connsiteX236" fmla="*/ 3348755 w 8882887"/>
              <a:gd name="connsiteY236" fmla="*/ 927404 h 1682495"/>
              <a:gd name="connsiteX237" fmla="*/ 3350655 w 8882887"/>
              <a:gd name="connsiteY237" fmla="*/ 927404 h 1682495"/>
              <a:gd name="connsiteX238" fmla="*/ 3363956 w 8882887"/>
              <a:gd name="connsiteY238" fmla="*/ 927404 h 1682495"/>
              <a:gd name="connsiteX239" fmla="*/ 3379155 w 8882887"/>
              <a:gd name="connsiteY239" fmla="*/ 992256 h 1682495"/>
              <a:gd name="connsiteX240" fmla="*/ 3380675 w 8882887"/>
              <a:gd name="connsiteY240" fmla="*/ 992256 h 1682495"/>
              <a:gd name="connsiteX241" fmla="*/ 3391316 w 8882887"/>
              <a:gd name="connsiteY241" fmla="*/ 992256 h 1682495"/>
              <a:gd name="connsiteX242" fmla="*/ 3391316 w 8882887"/>
              <a:gd name="connsiteY242" fmla="*/ 1050624 h 1682495"/>
              <a:gd name="connsiteX243" fmla="*/ 3393975 w 8882887"/>
              <a:gd name="connsiteY243" fmla="*/ 1050624 h 1682495"/>
              <a:gd name="connsiteX244" fmla="*/ 3412596 w 8882887"/>
              <a:gd name="connsiteY244" fmla="*/ 1050624 h 1682495"/>
              <a:gd name="connsiteX245" fmla="*/ 3412596 w 8882887"/>
              <a:gd name="connsiteY245" fmla="*/ 1053867 h 1682495"/>
              <a:gd name="connsiteX246" fmla="*/ 3412596 w 8882887"/>
              <a:gd name="connsiteY246" fmla="*/ 1076565 h 1682495"/>
              <a:gd name="connsiteX247" fmla="*/ 3418676 w 8882887"/>
              <a:gd name="connsiteY247" fmla="*/ 1073324 h 1682495"/>
              <a:gd name="connsiteX248" fmla="*/ 3418676 w 8882887"/>
              <a:gd name="connsiteY248" fmla="*/ 1050624 h 1682495"/>
              <a:gd name="connsiteX249" fmla="*/ 3420956 w 8882887"/>
              <a:gd name="connsiteY249" fmla="*/ 1050624 h 1682495"/>
              <a:gd name="connsiteX250" fmla="*/ 3436916 w 8882887"/>
              <a:gd name="connsiteY250" fmla="*/ 1050624 h 1682495"/>
              <a:gd name="connsiteX251" fmla="*/ 3436916 w 8882887"/>
              <a:gd name="connsiteY251" fmla="*/ 1053056 h 1682495"/>
              <a:gd name="connsiteX252" fmla="*/ 3436916 w 8882887"/>
              <a:gd name="connsiteY252" fmla="*/ 1070081 h 1682495"/>
              <a:gd name="connsiteX253" fmla="*/ 3482517 w 8882887"/>
              <a:gd name="connsiteY253" fmla="*/ 1070081 h 1682495"/>
              <a:gd name="connsiteX254" fmla="*/ 3482517 w 8882887"/>
              <a:gd name="connsiteY254" fmla="*/ 1014956 h 1682495"/>
              <a:gd name="connsiteX255" fmla="*/ 3484416 w 8882887"/>
              <a:gd name="connsiteY255" fmla="*/ 1014956 h 1682495"/>
              <a:gd name="connsiteX256" fmla="*/ 3497717 w 8882887"/>
              <a:gd name="connsiteY256" fmla="*/ 1014956 h 1682495"/>
              <a:gd name="connsiteX257" fmla="*/ 3497717 w 8882887"/>
              <a:gd name="connsiteY257" fmla="*/ 1047381 h 1682495"/>
              <a:gd name="connsiteX258" fmla="*/ 3500757 w 8882887"/>
              <a:gd name="connsiteY258" fmla="*/ 998742 h 1682495"/>
              <a:gd name="connsiteX259" fmla="*/ 3534197 w 8882887"/>
              <a:gd name="connsiteY259" fmla="*/ 998742 h 1682495"/>
              <a:gd name="connsiteX260" fmla="*/ 3534197 w 8882887"/>
              <a:gd name="connsiteY260" fmla="*/ 996309 h 1682495"/>
              <a:gd name="connsiteX261" fmla="*/ 3534197 w 8882887"/>
              <a:gd name="connsiteY261" fmla="*/ 979286 h 1682495"/>
              <a:gd name="connsiteX262" fmla="*/ 3535337 w 8882887"/>
              <a:gd name="connsiteY262" fmla="*/ 979286 h 1682495"/>
              <a:gd name="connsiteX263" fmla="*/ 3543317 w 8882887"/>
              <a:gd name="connsiteY263" fmla="*/ 979286 h 1682495"/>
              <a:gd name="connsiteX264" fmla="*/ 3543317 w 8882887"/>
              <a:gd name="connsiteY264" fmla="*/ 976449 h 1682495"/>
              <a:gd name="connsiteX265" fmla="*/ 3543317 w 8882887"/>
              <a:gd name="connsiteY265" fmla="*/ 956588 h 1682495"/>
              <a:gd name="connsiteX266" fmla="*/ 3549398 w 8882887"/>
              <a:gd name="connsiteY266" fmla="*/ 966315 h 1682495"/>
              <a:gd name="connsiteX267" fmla="*/ 3552818 w 8882887"/>
              <a:gd name="connsiteY267" fmla="*/ 966315 h 1682495"/>
              <a:gd name="connsiteX268" fmla="*/ 3576758 w 8882887"/>
              <a:gd name="connsiteY268" fmla="*/ 966315 h 1682495"/>
              <a:gd name="connsiteX269" fmla="*/ 3576758 w 8882887"/>
              <a:gd name="connsiteY269" fmla="*/ 965099 h 1682495"/>
              <a:gd name="connsiteX270" fmla="*/ 3576758 w 8882887"/>
              <a:gd name="connsiteY270" fmla="*/ 956588 h 1682495"/>
              <a:gd name="connsiteX271" fmla="*/ 3577898 w 8882887"/>
              <a:gd name="connsiteY271" fmla="*/ 956588 h 1682495"/>
              <a:gd name="connsiteX272" fmla="*/ 3585878 w 8882887"/>
              <a:gd name="connsiteY272" fmla="*/ 956588 h 1682495"/>
              <a:gd name="connsiteX273" fmla="*/ 3585878 w 8882887"/>
              <a:gd name="connsiteY273" fmla="*/ 958614 h 1682495"/>
              <a:gd name="connsiteX274" fmla="*/ 3585878 w 8882887"/>
              <a:gd name="connsiteY274" fmla="*/ 972801 h 1682495"/>
              <a:gd name="connsiteX275" fmla="*/ 3643638 w 8882887"/>
              <a:gd name="connsiteY275" fmla="*/ 972801 h 1682495"/>
              <a:gd name="connsiteX276" fmla="*/ 3643638 w 8882887"/>
              <a:gd name="connsiteY276" fmla="*/ 1180331 h 1682495"/>
              <a:gd name="connsiteX277" fmla="*/ 3645918 w 8882887"/>
              <a:gd name="connsiteY277" fmla="*/ 1180331 h 1682495"/>
              <a:gd name="connsiteX278" fmla="*/ 3661878 w 8882887"/>
              <a:gd name="connsiteY278" fmla="*/ 1180331 h 1682495"/>
              <a:gd name="connsiteX279" fmla="*/ 3661878 w 8882887"/>
              <a:gd name="connsiteY279" fmla="*/ 1160876 h 1682495"/>
              <a:gd name="connsiteX280" fmla="*/ 3667959 w 8882887"/>
              <a:gd name="connsiteY280" fmla="*/ 1160876 h 1682495"/>
              <a:gd name="connsiteX281" fmla="*/ 3667959 w 8882887"/>
              <a:gd name="connsiteY281" fmla="*/ 1180331 h 1682495"/>
              <a:gd name="connsiteX282" fmla="*/ 3713559 w 8882887"/>
              <a:gd name="connsiteY282" fmla="*/ 1180331 h 1682495"/>
              <a:gd name="connsiteX283" fmla="*/ 3713559 w 8882887"/>
              <a:gd name="connsiteY283" fmla="*/ 1134933 h 1682495"/>
              <a:gd name="connsiteX284" fmla="*/ 3731799 w 8882887"/>
              <a:gd name="connsiteY284" fmla="*/ 1134933 h 1682495"/>
              <a:gd name="connsiteX285" fmla="*/ 3750039 w 8882887"/>
              <a:gd name="connsiteY285" fmla="*/ 1131692 h 1682495"/>
              <a:gd name="connsiteX286" fmla="*/ 3756120 w 8882887"/>
              <a:gd name="connsiteY286" fmla="*/ 1134933 h 1682495"/>
              <a:gd name="connsiteX287" fmla="*/ 3771320 w 8882887"/>
              <a:gd name="connsiteY287" fmla="*/ 1134933 h 1682495"/>
              <a:gd name="connsiteX288" fmla="*/ 3771320 w 8882887"/>
              <a:gd name="connsiteY288" fmla="*/ 1180331 h 1682495"/>
              <a:gd name="connsiteX289" fmla="*/ 3783480 w 8882887"/>
              <a:gd name="connsiteY289" fmla="*/ 1180331 h 1682495"/>
              <a:gd name="connsiteX290" fmla="*/ 3783480 w 8882887"/>
              <a:gd name="connsiteY290" fmla="*/ 1206273 h 1682495"/>
              <a:gd name="connsiteX291" fmla="*/ 3797484 w 8882887"/>
              <a:gd name="connsiteY291" fmla="*/ 1207631 h 1682495"/>
              <a:gd name="connsiteX292" fmla="*/ 3816921 w 8882887"/>
              <a:gd name="connsiteY292" fmla="*/ 1207631 h 1682495"/>
              <a:gd name="connsiteX293" fmla="*/ 3816921 w 8882887"/>
              <a:gd name="connsiteY293" fmla="*/ 1183574 h 1682495"/>
              <a:gd name="connsiteX294" fmla="*/ 3918855 w 8882887"/>
              <a:gd name="connsiteY294" fmla="*/ 1183574 h 1682495"/>
              <a:gd name="connsiteX295" fmla="*/ 3918855 w 8882887"/>
              <a:gd name="connsiteY295" fmla="*/ 1055694 h 1682495"/>
              <a:gd name="connsiteX296" fmla="*/ 4026867 w 8882887"/>
              <a:gd name="connsiteY296" fmla="*/ 1055694 h 1682495"/>
              <a:gd name="connsiteX297" fmla="*/ 4026867 w 8882887"/>
              <a:gd name="connsiteY297" fmla="*/ 1173846 h 1682495"/>
              <a:gd name="connsiteX298" fmla="*/ 4029723 w 8882887"/>
              <a:gd name="connsiteY298" fmla="*/ 1173846 h 1682495"/>
              <a:gd name="connsiteX299" fmla="*/ 4031586 w 8882887"/>
              <a:gd name="connsiteY299" fmla="*/ 1207631 h 1682495"/>
              <a:gd name="connsiteX300" fmla="*/ 4046100 w 8882887"/>
              <a:gd name="connsiteY300" fmla="*/ 1207631 h 1682495"/>
              <a:gd name="connsiteX301" fmla="*/ 4047963 w 8882887"/>
              <a:gd name="connsiteY301" fmla="*/ 1173846 h 1682495"/>
              <a:gd name="connsiteX302" fmla="*/ 4057083 w 8882887"/>
              <a:gd name="connsiteY302" fmla="*/ 1173846 h 1682495"/>
              <a:gd name="connsiteX303" fmla="*/ 4058946 w 8882887"/>
              <a:gd name="connsiteY303" fmla="*/ 1207631 h 1682495"/>
              <a:gd name="connsiteX304" fmla="*/ 4134879 w 8882887"/>
              <a:gd name="connsiteY304" fmla="*/ 1207631 h 1682495"/>
              <a:gd name="connsiteX305" fmla="*/ 4134879 w 8882887"/>
              <a:gd name="connsiteY305" fmla="*/ 963089 h 1682495"/>
              <a:gd name="connsiteX306" fmla="*/ 4430870 w 8882887"/>
              <a:gd name="connsiteY306" fmla="*/ 963089 h 1682495"/>
              <a:gd name="connsiteX307" fmla="*/ 4430870 w 8882887"/>
              <a:gd name="connsiteY307" fmla="*/ 1207631 h 1682495"/>
              <a:gd name="connsiteX308" fmla="*/ 4458915 w 8882887"/>
              <a:gd name="connsiteY308" fmla="*/ 1207631 h 1682495"/>
              <a:gd name="connsiteX309" fmla="*/ 4458915 w 8882887"/>
              <a:gd name="connsiteY309" fmla="*/ 1083591 h 1682495"/>
              <a:gd name="connsiteX310" fmla="*/ 4601595 w 8882887"/>
              <a:gd name="connsiteY310" fmla="*/ 1083591 h 1682495"/>
              <a:gd name="connsiteX311" fmla="*/ 4619491 w 8882887"/>
              <a:gd name="connsiteY311" fmla="*/ 606380 h 1682495"/>
              <a:gd name="connsiteX312" fmla="*/ 4601251 w 8882887"/>
              <a:gd name="connsiteY312" fmla="*/ 573953 h 1682495"/>
              <a:gd name="connsiteX313" fmla="*/ 4592131 w 8882887"/>
              <a:gd name="connsiteY313" fmla="*/ 567467 h 1682495"/>
              <a:gd name="connsiteX314" fmla="*/ 4604291 w 8882887"/>
              <a:gd name="connsiteY314" fmla="*/ 531798 h 1682495"/>
              <a:gd name="connsiteX315" fmla="*/ 4604291 w 8882887"/>
              <a:gd name="connsiteY315" fmla="*/ 505857 h 1682495"/>
              <a:gd name="connsiteX316" fmla="*/ 4625571 w 8882887"/>
              <a:gd name="connsiteY316" fmla="*/ 505857 h 1682495"/>
              <a:gd name="connsiteX317" fmla="*/ 4625571 w 8882887"/>
              <a:gd name="connsiteY317" fmla="*/ 473430 h 1682495"/>
              <a:gd name="connsiteX318" fmla="*/ 4628611 w 8882887"/>
              <a:gd name="connsiteY318" fmla="*/ 466944 h 1682495"/>
              <a:gd name="connsiteX319" fmla="*/ 4628611 w 8882887"/>
              <a:gd name="connsiteY319" fmla="*/ 350208 h 1682495"/>
              <a:gd name="connsiteX320" fmla="*/ 4625571 w 8882887"/>
              <a:gd name="connsiteY320" fmla="*/ 340481 h 1682495"/>
              <a:gd name="connsiteX321" fmla="*/ 4634691 w 8882887"/>
              <a:gd name="connsiteY321" fmla="*/ 330752 h 1682495"/>
              <a:gd name="connsiteX322" fmla="*/ 4634691 w 8882887"/>
              <a:gd name="connsiteY322" fmla="*/ 243200 h 1682495"/>
              <a:gd name="connsiteX323" fmla="*/ 4637731 w 8882887"/>
              <a:gd name="connsiteY323" fmla="*/ 236715 h 1682495"/>
              <a:gd name="connsiteX324" fmla="*/ 4637731 w 8882887"/>
              <a:gd name="connsiteY324" fmla="*/ 152406 h 1682495"/>
              <a:gd name="connsiteX325" fmla="*/ 4640771 w 8882887"/>
              <a:gd name="connsiteY325" fmla="*/ 123222 h 1682495"/>
              <a:gd name="connsiteX326" fmla="*/ 4646851 w 8882887"/>
              <a:gd name="connsiteY326" fmla="*/ 149163 h 1682495"/>
              <a:gd name="connsiteX327" fmla="*/ 4649891 w 8882887"/>
              <a:gd name="connsiteY327" fmla="*/ 236715 h 1682495"/>
              <a:gd name="connsiteX328" fmla="*/ 4652931 w 8882887"/>
              <a:gd name="connsiteY328" fmla="*/ 330752 h 1682495"/>
              <a:gd name="connsiteX329" fmla="*/ 4662051 w 8882887"/>
              <a:gd name="connsiteY329" fmla="*/ 340481 h 1682495"/>
              <a:gd name="connsiteX330" fmla="*/ 4659011 w 8882887"/>
              <a:gd name="connsiteY330" fmla="*/ 350208 h 1682495"/>
              <a:gd name="connsiteX331" fmla="*/ 4659011 w 8882887"/>
              <a:gd name="connsiteY331" fmla="*/ 466944 h 1682495"/>
              <a:gd name="connsiteX332" fmla="*/ 4662051 w 8882887"/>
              <a:gd name="connsiteY332" fmla="*/ 473430 h 1682495"/>
              <a:gd name="connsiteX333" fmla="*/ 4662051 w 8882887"/>
              <a:gd name="connsiteY333" fmla="*/ 505857 h 1682495"/>
              <a:gd name="connsiteX334" fmla="*/ 4683331 w 8882887"/>
              <a:gd name="connsiteY334" fmla="*/ 505857 h 1682495"/>
              <a:gd name="connsiteX335" fmla="*/ 4683331 w 8882887"/>
              <a:gd name="connsiteY335" fmla="*/ 531798 h 1682495"/>
              <a:gd name="connsiteX336" fmla="*/ 4695493 w 8882887"/>
              <a:gd name="connsiteY336" fmla="*/ 567467 h 1682495"/>
              <a:gd name="connsiteX337" fmla="*/ 4686373 w 8882887"/>
              <a:gd name="connsiteY337" fmla="*/ 573953 h 1682495"/>
              <a:gd name="connsiteX338" fmla="*/ 4668131 w 8882887"/>
              <a:gd name="connsiteY338" fmla="*/ 606380 h 1682495"/>
              <a:gd name="connsiteX339" fmla="*/ 4680291 w 8882887"/>
              <a:gd name="connsiteY339" fmla="*/ 985772 h 1682495"/>
              <a:gd name="connsiteX340" fmla="*/ 4777573 w 8882887"/>
              <a:gd name="connsiteY340" fmla="*/ 985772 h 1682495"/>
              <a:gd name="connsiteX341" fmla="*/ 4777573 w 8882887"/>
              <a:gd name="connsiteY341" fmla="*/ 1099265 h 1682495"/>
              <a:gd name="connsiteX342" fmla="*/ 4789733 w 8882887"/>
              <a:gd name="connsiteY342" fmla="*/ 1099265 h 1682495"/>
              <a:gd name="connsiteX343" fmla="*/ 4792773 w 8882887"/>
              <a:gd name="connsiteY343" fmla="*/ 1089537 h 1682495"/>
              <a:gd name="connsiteX344" fmla="*/ 4801893 w 8882887"/>
              <a:gd name="connsiteY344" fmla="*/ 1089537 h 1682495"/>
              <a:gd name="connsiteX345" fmla="*/ 4804935 w 8882887"/>
              <a:gd name="connsiteY345" fmla="*/ 1102508 h 1682495"/>
              <a:gd name="connsiteX346" fmla="*/ 4823175 w 8882887"/>
              <a:gd name="connsiteY346" fmla="*/ 1102508 h 1682495"/>
              <a:gd name="connsiteX347" fmla="*/ 4823175 w 8882887"/>
              <a:gd name="connsiteY347" fmla="*/ 1092779 h 1682495"/>
              <a:gd name="connsiteX348" fmla="*/ 4856613 w 8882887"/>
              <a:gd name="connsiteY348" fmla="*/ 1092779 h 1682495"/>
              <a:gd name="connsiteX349" fmla="*/ 4856613 w 8882887"/>
              <a:gd name="connsiteY349" fmla="*/ 1102508 h 1682495"/>
              <a:gd name="connsiteX350" fmla="*/ 4887015 w 8882887"/>
              <a:gd name="connsiteY350" fmla="*/ 1102508 h 1682495"/>
              <a:gd name="connsiteX351" fmla="*/ 4887015 w 8882887"/>
              <a:gd name="connsiteY351" fmla="*/ 1170603 h 1682495"/>
              <a:gd name="connsiteX352" fmla="*/ 4908295 w 8882887"/>
              <a:gd name="connsiteY352" fmla="*/ 1170603 h 1682495"/>
              <a:gd name="connsiteX353" fmla="*/ 4908295 w 8882887"/>
              <a:gd name="connsiteY353" fmla="*/ 1151147 h 1682495"/>
              <a:gd name="connsiteX354" fmla="*/ 4932615 w 8882887"/>
              <a:gd name="connsiteY354" fmla="*/ 1151147 h 1682495"/>
              <a:gd name="connsiteX355" fmla="*/ 4932615 w 8882887"/>
              <a:gd name="connsiteY355" fmla="*/ 882006 h 1682495"/>
              <a:gd name="connsiteX356" fmla="*/ 4941735 w 8882887"/>
              <a:gd name="connsiteY356" fmla="*/ 872277 h 1682495"/>
              <a:gd name="connsiteX357" fmla="*/ 5051177 w 8882887"/>
              <a:gd name="connsiteY357" fmla="*/ 872277 h 1682495"/>
              <a:gd name="connsiteX358" fmla="*/ 5051177 w 8882887"/>
              <a:gd name="connsiteY358" fmla="*/ 885249 h 1682495"/>
              <a:gd name="connsiteX359" fmla="*/ 5066377 w 8882887"/>
              <a:gd name="connsiteY359" fmla="*/ 885249 h 1682495"/>
              <a:gd name="connsiteX360" fmla="*/ 5066377 w 8882887"/>
              <a:gd name="connsiteY360" fmla="*/ 1057110 h 1682495"/>
              <a:gd name="connsiteX361" fmla="*/ 5099817 w 8882887"/>
              <a:gd name="connsiteY361" fmla="*/ 1057110 h 1682495"/>
              <a:gd name="connsiteX362" fmla="*/ 5099817 w 8882887"/>
              <a:gd name="connsiteY362" fmla="*/ 956588 h 1682495"/>
              <a:gd name="connsiteX363" fmla="*/ 5139339 w 8882887"/>
              <a:gd name="connsiteY363" fmla="*/ 956588 h 1682495"/>
              <a:gd name="connsiteX364" fmla="*/ 5145417 w 8882887"/>
              <a:gd name="connsiteY364" fmla="*/ 950102 h 1682495"/>
              <a:gd name="connsiteX365" fmla="*/ 5157579 w 8882887"/>
              <a:gd name="connsiteY365" fmla="*/ 950102 h 1682495"/>
              <a:gd name="connsiteX366" fmla="*/ 5163657 w 8882887"/>
              <a:gd name="connsiteY366" fmla="*/ 956588 h 1682495"/>
              <a:gd name="connsiteX367" fmla="*/ 5197099 w 8882887"/>
              <a:gd name="connsiteY367" fmla="*/ 956588 h 1682495"/>
              <a:gd name="connsiteX368" fmla="*/ 5197099 w 8882887"/>
              <a:gd name="connsiteY368" fmla="*/ 781484 h 1682495"/>
              <a:gd name="connsiteX369" fmla="*/ 5282219 w 8882887"/>
              <a:gd name="connsiteY369" fmla="*/ 765270 h 1682495"/>
              <a:gd name="connsiteX370" fmla="*/ 5282219 w 8882887"/>
              <a:gd name="connsiteY370" fmla="*/ 766892 h 1682495"/>
              <a:gd name="connsiteX371" fmla="*/ 5282219 w 8882887"/>
              <a:gd name="connsiteY371" fmla="*/ 778241 h 1682495"/>
              <a:gd name="connsiteX372" fmla="*/ 5321739 w 8882887"/>
              <a:gd name="connsiteY372" fmla="*/ 778241 h 1682495"/>
              <a:gd name="connsiteX373" fmla="*/ 5321739 w 8882887"/>
              <a:gd name="connsiteY373" fmla="*/ 1160876 h 1682495"/>
              <a:gd name="connsiteX374" fmla="*/ 5355181 w 8882887"/>
              <a:gd name="connsiteY374" fmla="*/ 1160876 h 1682495"/>
              <a:gd name="connsiteX375" fmla="*/ 5355181 w 8882887"/>
              <a:gd name="connsiteY375" fmla="*/ 1154390 h 1682495"/>
              <a:gd name="connsiteX376" fmla="*/ 5373421 w 8882887"/>
              <a:gd name="connsiteY376" fmla="*/ 1154390 h 1682495"/>
              <a:gd name="connsiteX377" fmla="*/ 5373421 w 8882887"/>
              <a:gd name="connsiteY377" fmla="*/ 1160876 h 1682495"/>
              <a:gd name="connsiteX378" fmla="*/ 5409901 w 8882887"/>
              <a:gd name="connsiteY378" fmla="*/ 1160876 h 1682495"/>
              <a:gd name="connsiteX379" fmla="*/ 5409901 w 8882887"/>
              <a:gd name="connsiteY379" fmla="*/ 1141419 h 1682495"/>
              <a:gd name="connsiteX380" fmla="*/ 5452461 w 8882887"/>
              <a:gd name="connsiteY380" fmla="*/ 1141419 h 1682495"/>
              <a:gd name="connsiteX381" fmla="*/ 5470701 w 8882887"/>
              <a:gd name="connsiteY381" fmla="*/ 1134933 h 1682495"/>
              <a:gd name="connsiteX382" fmla="*/ 5501103 w 8882887"/>
              <a:gd name="connsiteY382" fmla="*/ 1141419 h 1682495"/>
              <a:gd name="connsiteX383" fmla="*/ 5501103 w 8882887"/>
              <a:gd name="connsiteY383" fmla="*/ 1115478 h 1682495"/>
              <a:gd name="connsiteX384" fmla="*/ 5513263 w 8882887"/>
              <a:gd name="connsiteY384" fmla="*/ 1115478 h 1682495"/>
              <a:gd name="connsiteX385" fmla="*/ 5513263 w 8882887"/>
              <a:gd name="connsiteY385" fmla="*/ 1096022 h 1682495"/>
              <a:gd name="connsiteX386" fmla="*/ 5598383 w 8882887"/>
              <a:gd name="connsiteY386" fmla="*/ 1096022 h 1682495"/>
              <a:gd name="connsiteX387" fmla="*/ 5598383 w 8882887"/>
              <a:gd name="connsiteY387" fmla="*/ 1050624 h 1682495"/>
              <a:gd name="connsiteX388" fmla="*/ 5625743 w 8882887"/>
              <a:gd name="connsiteY388" fmla="*/ 1050624 h 1682495"/>
              <a:gd name="connsiteX389" fmla="*/ 5625743 w 8882887"/>
              <a:gd name="connsiteY389" fmla="*/ 1040897 h 1682495"/>
              <a:gd name="connsiteX390" fmla="*/ 5643983 w 8882887"/>
              <a:gd name="connsiteY390" fmla="*/ 1040897 h 1682495"/>
              <a:gd name="connsiteX391" fmla="*/ 5643983 w 8882887"/>
              <a:gd name="connsiteY391" fmla="*/ 1050624 h 1682495"/>
              <a:gd name="connsiteX392" fmla="*/ 5668303 w 8882887"/>
              <a:gd name="connsiteY392" fmla="*/ 1050624 h 1682495"/>
              <a:gd name="connsiteX393" fmla="*/ 5668303 w 8882887"/>
              <a:gd name="connsiteY393" fmla="*/ 1125206 h 1682495"/>
              <a:gd name="connsiteX394" fmla="*/ 5716945 w 8882887"/>
              <a:gd name="connsiteY394" fmla="*/ 1125206 h 1682495"/>
              <a:gd name="connsiteX395" fmla="*/ 5716945 w 8882887"/>
              <a:gd name="connsiteY395" fmla="*/ 1086294 h 1682495"/>
              <a:gd name="connsiteX396" fmla="*/ 5774705 w 8882887"/>
              <a:gd name="connsiteY396" fmla="*/ 1086294 h 1682495"/>
              <a:gd name="connsiteX397" fmla="*/ 5774705 w 8882887"/>
              <a:gd name="connsiteY397" fmla="*/ 1040897 h 1682495"/>
              <a:gd name="connsiteX398" fmla="*/ 5847667 w 8882887"/>
              <a:gd name="connsiteY398" fmla="*/ 1040897 h 1682495"/>
              <a:gd name="connsiteX399" fmla="*/ 5847667 w 8882887"/>
              <a:gd name="connsiteY399" fmla="*/ 1207631 h 1682495"/>
              <a:gd name="connsiteX400" fmla="*/ 5847667 w 8882887"/>
              <a:gd name="connsiteY400" fmla="*/ 1228299 h 1682495"/>
              <a:gd name="connsiteX401" fmla="*/ 5946479 w 8882887"/>
              <a:gd name="connsiteY401" fmla="*/ 1228299 h 1682495"/>
              <a:gd name="connsiteX402" fmla="*/ 5946479 w 8882887"/>
              <a:gd name="connsiteY402" fmla="*/ 1386957 h 1682495"/>
              <a:gd name="connsiteX403" fmla="*/ 5946479 w 8882887"/>
              <a:gd name="connsiteY403" fmla="*/ 1421828 h 1682495"/>
              <a:gd name="connsiteX404" fmla="*/ 5968919 w 8882887"/>
              <a:gd name="connsiteY404" fmla="*/ 1421828 h 1682495"/>
              <a:gd name="connsiteX405" fmla="*/ 5968919 w 8882887"/>
              <a:gd name="connsiteY405" fmla="*/ 1420085 h 1682495"/>
              <a:gd name="connsiteX406" fmla="*/ 5968919 w 8882887"/>
              <a:gd name="connsiteY406" fmla="*/ 1407881 h 1682495"/>
              <a:gd name="connsiteX407" fmla="*/ 6035789 w 8882887"/>
              <a:gd name="connsiteY407" fmla="*/ 1407881 h 1682495"/>
              <a:gd name="connsiteX408" fmla="*/ 6035789 w 8882887"/>
              <a:gd name="connsiteY408" fmla="*/ 1439262 h 1682495"/>
              <a:gd name="connsiteX409" fmla="*/ 6039131 w 8882887"/>
              <a:gd name="connsiteY409" fmla="*/ 1441007 h 1682495"/>
              <a:gd name="connsiteX410" fmla="*/ 6062537 w 8882887"/>
              <a:gd name="connsiteY410" fmla="*/ 1453211 h 1682495"/>
              <a:gd name="connsiteX411" fmla="*/ 6062537 w 8882887"/>
              <a:gd name="connsiteY411" fmla="*/ 1498541 h 1682495"/>
              <a:gd name="connsiteX412" fmla="*/ 6064627 w 8882887"/>
              <a:gd name="connsiteY412" fmla="*/ 1499414 h 1682495"/>
              <a:gd name="connsiteX413" fmla="*/ 6079255 w 8882887"/>
              <a:gd name="connsiteY413" fmla="*/ 1505516 h 1682495"/>
              <a:gd name="connsiteX414" fmla="*/ 6079255 w 8882887"/>
              <a:gd name="connsiteY414" fmla="*/ 1503773 h 1682495"/>
              <a:gd name="connsiteX415" fmla="*/ 6079255 w 8882887"/>
              <a:gd name="connsiteY415" fmla="*/ 1491567 h 1682495"/>
              <a:gd name="connsiteX416" fmla="*/ 6080927 w 8882887"/>
              <a:gd name="connsiteY416" fmla="*/ 1491567 h 1682495"/>
              <a:gd name="connsiteX417" fmla="*/ 6092629 w 8882887"/>
              <a:gd name="connsiteY417" fmla="*/ 1491567 h 1682495"/>
              <a:gd name="connsiteX418" fmla="*/ 6092629 w 8882887"/>
              <a:gd name="connsiteY418" fmla="*/ 1490259 h 1682495"/>
              <a:gd name="connsiteX419" fmla="*/ 6092629 w 8882887"/>
              <a:gd name="connsiteY419" fmla="*/ 1481106 h 1682495"/>
              <a:gd name="connsiteX420" fmla="*/ 6090957 w 8882887"/>
              <a:gd name="connsiteY420" fmla="*/ 1481106 h 1682495"/>
              <a:gd name="connsiteX421" fmla="*/ 6079255 w 8882887"/>
              <a:gd name="connsiteY421" fmla="*/ 1481106 h 1682495"/>
              <a:gd name="connsiteX422" fmla="*/ 6079255 w 8882887"/>
              <a:gd name="connsiteY422" fmla="*/ 1479363 h 1682495"/>
              <a:gd name="connsiteX423" fmla="*/ 6079255 w 8882887"/>
              <a:gd name="connsiteY423" fmla="*/ 1467159 h 1682495"/>
              <a:gd name="connsiteX424" fmla="*/ 6080927 w 8882887"/>
              <a:gd name="connsiteY424" fmla="*/ 1467159 h 1682495"/>
              <a:gd name="connsiteX425" fmla="*/ 6092629 w 8882887"/>
              <a:gd name="connsiteY425" fmla="*/ 1467159 h 1682495"/>
              <a:gd name="connsiteX426" fmla="*/ 6092629 w 8882887"/>
              <a:gd name="connsiteY426" fmla="*/ 1465415 h 1682495"/>
              <a:gd name="connsiteX427" fmla="*/ 6092629 w 8882887"/>
              <a:gd name="connsiteY427" fmla="*/ 1453211 h 1682495"/>
              <a:gd name="connsiteX428" fmla="*/ 6090957 w 8882887"/>
              <a:gd name="connsiteY428" fmla="*/ 1453211 h 1682495"/>
              <a:gd name="connsiteX429" fmla="*/ 6079255 w 8882887"/>
              <a:gd name="connsiteY429" fmla="*/ 1453211 h 1682495"/>
              <a:gd name="connsiteX430" fmla="*/ 6079255 w 8882887"/>
              <a:gd name="connsiteY430" fmla="*/ 1451468 h 1682495"/>
              <a:gd name="connsiteX431" fmla="*/ 6079255 w 8882887"/>
              <a:gd name="connsiteY431" fmla="*/ 1439262 h 1682495"/>
              <a:gd name="connsiteX432" fmla="*/ 6080927 w 8882887"/>
              <a:gd name="connsiteY432" fmla="*/ 1439262 h 1682495"/>
              <a:gd name="connsiteX433" fmla="*/ 6092629 w 8882887"/>
              <a:gd name="connsiteY433" fmla="*/ 1439262 h 1682495"/>
              <a:gd name="connsiteX434" fmla="*/ 6092629 w 8882887"/>
              <a:gd name="connsiteY434" fmla="*/ 1437956 h 1682495"/>
              <a:gd name="connsiteX435" fmla="*/ 6092629 w 8882887"/>
              <a:gd name="connsiteY435" fmla="*/ 1428803 h 1682495"/>
              <a:gd name="connsiteX436" fmla="*/ 6090957 w 8882887"/>
              <a:gd name="connsiteY436" fmla="*/ 1428803 h 1682495"/>
              <a:gd name="connsiteX437" fmla="*/ 6079255 w 8882887"/>
              <a:gd name="connsiteY437" fmla="*/ 1428803 h 1682495"/>
              <a:gd name="connsiteX438" fmla="*/ 6079255 w 8882887"/>
              <a:gd name="connsiteY438" fmla="*/ 1427058 h 1682495"/>
              <a:gd name="connsiteX439" fmla="*/ 6079255 w 8882887"/>
              <a:gd name="connsiteY439" fmla="*/ 1414854 h 1682495"/>
              <a:gd name="connsiteX440" fmla="*/ 6080927 w 8882887"/>
              <a:gd name="connsiteY440" fmla="*/ 1414854 h 1682495"/>
              <a:gd name="connsiteX441" fmla="*/ 6092629 w 8882887"/>
              <a:gd name="connsiteY441" fmla="*/ 1414854 h 1682495"/>
              <a:gd name="connsiteX442" fmla="*/ 6092629 w 8882887"/>
              <a:gd name="connsiteY442" fmla="*/ 1413111 h 1682495"/>
              <a:gd name="connsiteX443" fmla="*/ 6092629 w 8882887"/>
              <a:gd name="connsiteY443" fmla="*/ 1400906 h 1682495"/>
              <a:gd name="connsiteX444" fmla="*/ 6090957 w 8882887"/>
              <a:gd name="connsiteY444" fmla="*/ 1400906 h 1682495"/>
              <a:gd name="connsiteX445" fmla="*/ 6079255 w 8882887"/>
              <a:gd name="connsiteY445" fmla="*/ 1400906 h 1682495"/>
              <a:gd name="connsiteX446" fmla="*/ 6079255 w 8882887"/>
              <a:gd name="connsiteY446" fmla="*/ 1399599 h 1682495"/>
              <a:gd name="connsiteX447" fmla="*/ 6079255 w 8882887"/>
              <a:gd name="connsiteY447" fmla="*/ 1390445 h 1682495"/>
              <a:gd name="connsiteX448" fmla="*/ 6080927 w 8882887"/>
              <a:gd name="connsiteY448" fmla="*/ 1390445 h 1682495"/>
              <a:gd name="connsiteX449" fmla="*/ 6092629 w 8882887"/>
              <a:gd name="connsiteY449" fmla="*/ 1390445 h 1682495"/>
              <a:gd name="connsiteX450" fmla="*/ 6092629 w 8882887"/>
              <a:gd name="connsiteY450" fmla="*/ 1388702 h 1682495"/>
              <a:gd name="connsiteX451" fmla="*/ 6092629 w 8882887"/>
              <a:gd name="connsiteY451" fmla="*/ 1376498 h 1682495"/>
              <a:gd name="connsiteX452" fmla="*/ 6090957 w 8882887"/>
              <a:gd name="connsiteY452" fmla="*/ 1376498 h 1682495"/>
              <a:gd name="connsiteX453" fmla="*/ 6079255 w 8882887"/>
              <a:gd name="connsiteY453" fmla="*/ 1376498 h 1682495"/>
              <a:gd name="connsiteX454" fmla="*/ 6079255 w 8882887"/>
              <a:gd name="connsiteY454" fmla="*/ 1374755 h 1682495"/>
              <a:gd name="connsiteX455" fmla="*/ 6079255 w 8882887"/>
              <a:gd name="connsiteY455" fmla="*/ 1362549 h 1682495"/>
              <a:gd name="connsiteX456" fmla="*/ 6080927 w 8882887"/>
              <a:gd name="connsiteY456" fmla="*/ 1362549 h 1682495"/>
              <a:gd name="connsiteX457" fmla="*/ 6092629 w 8882887"/>
              <a:gd name="connsiteY457" fmla="*/ 1362549 h 1682495"/>
              <a:gd name="connsiteX458" fmla="*/ 6092629 w 8882887"/>
              <a:gd name="connsiteY458" fmla="*/ 1360806 h 1682495"/>
              <a:gd name="connsiteX459" fmla="*/ 6092629 w 8882887"/>
              <a:gd name="connsiteY459" fmla="*/ 1348602 h 1682495"/>
              <a:gd name="connsiteX460" fmla="*/ 6090957 w 8882887"/>
              <a:gd name="connsiteY460" fmla="*/ 1348602 h 1682495"/>
              <a:gd name="connsiteX461" fmla="*/ 6079255 w 8882887"/>
              <a:gd name="connsiteY461" fmla="*/ 1348602 h 1682495"/>
              <a:gd name="connsiteX462" fmla="*/ 6079255 w 8882887"/>
              <a:gd name="connsiteY462" fmla="*/ 1347294 h 1682495"/>
              <a:gd name="connsiteX463" fmla="*/ 6079255 w 8882887"/>
              <a:gd name="connsiteY463" fmla="*/ 1338141 h 1682495"/>
              <a:gd name="connsiteX464" fmla="*/ 6080927 w 8882887"/>
              <a:gd name="connsiteY464" fmla="*/ 1338141 h 1682495"/>
              <a:gd name="connsiteX465" fmla="*/ 6092629 w 8882887"/>
              <a:gd name="connsiteY465" fmla="*/ 1338141 h 1682495"/>
              <a:gd name="connsiteX466" fmla="*/ 6092629 w 8882887"/>
              <a:gd name="connsiteY466" fmla="*/ 1336397 h 1682495"/>
              <a:gd name="connsiteX467" fmla="*/ 6092629 w 8882887"/>
              <a:gd name="connsiteY467" fmla="*/ 1324193 h 1682495"/>
              <a:gd name="connsiteX468" fmla="*/ 6090957 w 8882887"/>
              <a:gd name="connsiteY468" fmla="*/ 1324193 h 1682495"/>
              <a:gd name="connsiteX469" fmla="*/ 6079255 w 8882887"/>
              <a:gd name="connsiteY469" fmla="*/ 1324193 h 1682495"/>
              <a:gd name="connsiteX470" fmla="*/ 6079255 w 8882887"/>
              <a:gd name="connsiteY470" fmla="*/ 1322450 h 1682495"/>
              <a:gd name="connsiteX471" fmla="*/ 6079255 w 8882887"/>
              <a:gd name="connsiteY471" fmla="*/ 1310244 h 1682495"/>
              <a:gd name="connsiteX472" fmla="*/ 6080927 w 8882887"/>
              <a:gd name="connsiteY472" fmla="*/ 1310244 h 1682495"/>
              <a:gd name="connsiteX473" fmla="*/ 6092629 w 8882887"/>
              <a:gd name="connsiteY473" fmla="*/ 1310244 h 1682495"/>
              <a:gd name="connsiteX474" fmla="*/ 6092629 w 8882887"/>
              <a:gd name="connsiteY474" fmla="*/ 1308938 h 1682495"/>
              <a:gd name="connsiteX475" fmla="*/ 6092629 w 8882887"/>
              <a:gd name="connsiteY475" fmla="*/ 1299785 h 1682495"/>
              <a:gd name="connsiteX476" fmla="*/ 6090957 w 8882887"/>
              <a:gd name="connsiteY476" fmla="*/ 1299785 h 1682495"/>
              <a:gd name="connsiteX477" fmla="*/ 6079255 w 8882887"/>
              <a:gd name="connsiteY477" fmla="*/ 1299785 h 1682495"/>
              <a:gd name="connsiteX478" fmla="*/ 6079255 w 8882887"/>
              <a:gd name="connsiteY478" fmla="*/ 1298040 h 1682495"/>
              <a:gd name="connsiteX479" fmla="*/ 6079255 w 8882887"/>
              <a:gd name="connsiteY479" fmla="*/ 1285836 h 1682495"/>
              <a:gd name="connsiteX480" fmla="*/ 6080927 w 8882887"/>
              <a:gd name="connsiteY480" fmla="*/ 1285836 h 1682495"/>
              <a:gd name="connsiteX481" fmla="*/ 6092629 w 8882887"/>
              <a:gd name="connsiteY481" fmla="*/ 1285836 h 1682495"/>
              <a:gd name="connsiteX482" fmla="*/ 6092629 w 8882887"/>
              <a:gd name="connsiteY482" fmla="*/ 1284093 h 1682495"/>
              <a:gd name="connsiteX483" fmla="*/ 6092629 w 8882887"/>
              <a:gd name="connsiteY483" fmla="*/ 1271888 h 1682495"/>
              <a:gd name="connsiteX484" fmla="*/ 6090957 w 8882887"/>
              <a:gd name="connsiteY484" fmla="*/ 1271888 h 1682495"/>
              <a:gd name="connsiteX485" fmla="*/ 6079255 w 8882887"/>
              <a:gd name="connsiteY485" fmla="*/ 1271888 h 1682495"/>
              <a:gd name="connsiteX486" fmla="*/ 6079255 w 8882887"/>
              <a:gd name="connsiteY486" fmla="*/ 1270145 h 1682495"/>
              <a:gd name="connsiteX487" fmla="*/ 6079255 w 8882887"/>
              <a:gd name="connsiteY487" fmla="*/ 1257941 h 1682495"/>
              <a:gd name="connsiteX488" fmla="*/ 6080927 w 8882887"/>
              <a:gd name="connsiteY488" fmla="*/ 1257941 h 1682495"/>
              <a:gd name="connsiteX489" fmla="*/ 6092629 w 8882887"/>
              <a:gd name="connsiteY489" fmla="*/ 1257941 h 1682495"/>
              <a:gd name="connsiteX490" fmla="*/ 6092629 w 8882887"/>
              <a:gd name="connsiteY490" fmla="*/ 1256633 h 1682495"/>
              <a:gd name="connsiteX491" fmla="*/ 6092629 w 8882887"/>
              <a:gd name="connsiteY491" fmla="*/ 1247480 h 1682495"/>
              <a:gd name="connsiteX492" fmla="*/ 6090957 w 8882887"/>
              <a:gd name="connsiteY492" fmla="*/ 1247480 h 1682495"/>
              <a:gd name="connsiteX493" fmla="*/ 6079255 w 8882887"/>
              <a:gd name="connsiteY493" fmla="*/ 1247480 h 1682495"/>
              <a:gd name="connsiteX494" fmla="*/ 6079255 w 8882887"/>
              <a:gd name="connsiteY494" fmla="*/ 1245737 h 1682495"/>
              <a:gd name="connsiteX495" fmla="*/ 6079255 w 8882887"/>
              <a:gd name="connsiteY495" fmla="*/ 1233531 h 1682495"/>
              <a:gd name="connsiteX496" fmla="*/ 6080927 w 8882887"/>
              <a:gd name="connsiteY496" fmla="*/ 1233531 h 1682495"/>
              <a:gd name="connsiteX497" fmla="*/ 6092629 w 8882887"/>
              <a:gd name="connsiteY497" fmla="*/ 1233531 h 1682495"/>
              <a:gd name="connsiteX498" fmla="*/ 6092629 w 8882887"/>
              <a:gd name="connsiteY498" fmla="*/ 1231788 h 1682495"/>
              <a:gd name="connsiteX499" fmla="*/ 6092629 w 8882887"/>
              <a:gd name="connsiteY499" fmla="*/ 1219584 h 1682495"/>
              <a:gd name="connsiteX500" fmla="*/ 6090957 w 8882887"/>
              <a:gd name="connsiteY500" fmla="*/ 1219584 h 1682495"/>
              <a:gd name="connsiteX501" fmla="*/ 6079255 w 8882887"/>
              <a:gd name="connsiteY501" fmla="*/ 1219584 h 1682495"/>
              <a:gd name="connsiteX502" fmla="*/ 6079255 w 8882887"/>
              <a:gd name="connsiteY502" fmla="*/ 1217840 h 1682495"/>
              <a:gd name="connsiteX503" fmla="*/ 6079255 w 8882887"/>
              <a:gd name="connsiteY503" fmla="*/ 1205636 h 1682495"/>
              <a:gd name="connsiteX504" fmla="*/ 6080927 w 8882887"/>
              <a:gd name="connsiteY504" fmla="*/ 1205636 h 1682495"/>
              <a:gd name="connsiteX505" fmla="*/ 6092629 w 8882887"/>
              <a:gd name="connsiteY505" fmla="*/ 1205636 h 1682495"/>
              <a:gd name="connsiteX506" fmla="*/ 6092629 w 8882887"/>
              <a:gd name="connsiteY506" fmla="*/ 1204328 h 1682495"/>
              <a:gd name="connsiteX507" fmla="*/ 6092629 w 8882887"/>
              <a:gd name="connsiteY507" fmla="*/ 1195175 h 1682495"/>
              <a:gd name="connsiteX508" fmla="*/ 6090957 w 8882887"/>
              <a:gd name="connsiteY508" fmla="*/ 1195175 h 1682495"/>
              <a:gd name="connsiteX509" fmla="*/ 6079255 w 8882887"/>
              <a:gd name="connsiteY509" fmla="*/ 1195175 h 1682495"/>
              <a:gd name="connsiteX510" fmla="*/ 6079255 w 8882887"/>
              <a:gd name="connsiteY510" fmla="*/ 1193432 h 1682495"/>
              <a:gd name="connsiteX511" fmla="*/ 6079255 w 8882887"/>
              <a:gd name="connsiteY511" fmla="*/ 1181226 h 1682495"/>
              <a:gd name="connsiteX512" fmla="*/ 6080927 w 8882887"/>
              <a:gd name="connsiteY512" fmla="*/ 1181226 h 1682495"/>
              <a:gd name="connsiteX513" fmla="*/ 6092629 w 8882887"/>
              <a:gd name="connsiteY513" fmla="*/ 1181226 h 1682495"/>
              <a:gd name="connsiteX514" fmla="*/ 6090957 w 8882887"/>
              <a:gd name="connsiteY514" fmla="*/ 1178612 h 1682495"/>
              <a:gd name="connsiteX515" fmla="*/ 6079255 w 8882887"/>
              <a:gd name="connsiteY515" fmla="*/ 1160306 h 1682495"/>
              <a:gd name="connsiteX516" fmla="*/ 6079255 w 8882887"/>
              <a:gd name="connsiteY516" fmla="*/ 1104513 h 1682495"/>
              <a:gd name="connsiteX517" fmla="*/ 6303271 w 8882887"/>
              <a:gd name="connsiteY517" fmla="*/ 1104513 h 1682495"/>
              <a:gd name="connsiteX518" fmla="*/ 6323331 w 8882887"/>
              <a:gd name="connsiteY518" fmla="*/ 1135896 h 1682495"/>
              <a:gd name="connsiteX519" fmla="*/ 6323331 w 8882887"/>
              <a:gd name="connsiteY519" fmla="*/ 1205636 h 1682495"/>
              <a:gd name="connsiteX520" fmla="*/ 6321659 w 8882887"/>
              <a:gd name="connsiteY520" fmla="*/ 1205636 h 1682495"/>
              <a:gd name="connsiteX521" fmla="*/ 6309957 w 8882887"/>
              <a:gd name="connsiteY521" fmla="*/ 1205636 h 1682495"/>
              <a:gd name="connsiteX522" fmla="*/ 6309957 w 8882887"/>
              <a:gd name="connsiteY522" fmla="*/ 1207379 h 1682495"/>
              <a:gd name="connsiteX523" fmla="*/ 6309957 w 8882887"/>
              <a:gd name="connsiteY523" fmla="*/ 1219584 h 1682495"/>
              <a:gd name="connsiteX524" fmla="*/ 6311629 w 8882887"/>
              <a:gd name="connsiteY524" fmla="*/ 1219584 h 1682495"/>
              <a:gd name="connsiteX525" fmla="*/ 6323331 w 8882887"/>
              <a:gd name="connsiteY525" fmla="*/ 1219584 h 1682495"/>
              <a:gd name="connsiteX526" fmla="*/ 6323331 w 8882887"/>
              <a:gd name="connsiteY526" fmla="*/ 1221327 h 1682495"/>
              <a:gd name="connsiteX527" fmla="*/ 6323331 w 8882887"/>
              <a:gd name="connsiteY527" fmla="*/ 1233531 h 1682495"/>
              <a:gd name="connsiteX528" fmla="*/ 6321659 w 8882887"/>
              <a:gd name="connsiteY528" fmla="*/ 1233531 h 1682495"/>
              <a:gd name="connsiteX529" fmla="*/ 6309957 w 8882887"/>
              <a:gd name="connsiteY529" fmla="*/ 1233531 h 1682495"/>
              <a:gd name="connsiteX530" fmla="*/ 6309957 w 8882887"/>
              <a:gd name="connsiteY530" fmla="*/ 1235274 h 1682495"/>
              <a:gd name="connsiteX531" fmla="*/ 6309957 w 8882887"/>
              <a:gd name="connsiteY531" fmla="*/ 1247480 h 1682495"/>
              <a:gd name="connsiteX532" fmla="*/ 6311629 w 8882887"/>
              <a:gd name="connsiteY532" fmla="*/ 1247480 h 1682495"/>
              <a:gd name="connsiteX533" fmla="*/ 6323331 w 8882887"/>
              <a:gd name="connsiteY533" fmla="*/ 1247480 h 1682495"/>
              <a:gd name="connsiteX534" fmla="*/ 6323331 w 8882887"/>
              <a:gd name="connsiteY534" fmla="*/ 1248788 h 1682495"/>
              <a:gd name="connsiteX535" fmla="*/ 6323331 w 8882887"/>
              <a:gd name="connsiteY535" fmla="*/ 1257941 h 1682495"/>
              <a:gd name="connsiteX536" fmla="*/ 6321659 w 8882887"/>
              <a:gd name="connsiteY536" fmla="*/ 1257941 h 1682495"/>
              <a:gd name="connsiteX537" fmla="*/ 6309957 w 8882887"/>
              <a:gd name="connsiteY537" fmla="*/ 1257941 h 1682495"/>
              <a:gd name="connsiteX538" fmla="*/ 6309957 w 8882887"/>
              <a:gd name="connsiteY538" fmla="*/ 1259684 h 1682495"/>
              <a:gd name="connsiteX539" fmla="*/ 6309957 w 8882887"/>
              <a:gd name="connsiteY539" fmla="*/ 1271888 h 1682495"/>
              <a:gd name="connsiteX540" fmla="*/ 6311629 w 8882887"/>
              <a:gd name="connsiteY540" fmla="*/ 1271888 h 1682495"/>
              <a:gd name="connsiteX541" fmla="*/ 6323331 w 8882887"/>
              <a:gd name="connsiteY541" fmla="*/ 1271888 h 1682495"/>
              <a:gd name="connsiteX542" fmla="*/ 6323331 w 8882887"/>
              <a:gd name="connsiteY542" fmla="*/ 1273632 h 1682495"/>
              <a:gd name="connsiteX543" fmla="*/ 6323331 w 8882887"/>
              <a:gd name="connsiteY543" fmla="*/ 1285836 h 1682495"/>
              <a:gd name="connsiteX544" fmla="*/ 6321659 w 8882887"/>
              <a:gd name="connsiteY544" fmla="*/ 1285836 h 1682495"/>
              <a:gd name="connsiteX545" fmla="*/ 6309957 w 8882887"/>
              <a:gd name="connsiteY545" fmla="*/ 1285836 h 1682495"/>
              <a:gd name="connsiteX546" fmla="*/ 6309957 w 8882887"/>
              <a:gd name="connsiteY546" fmla="*/ 1287579 h 1682495"/>
              <a:gd name="connsiteX547" fmla="*/ 6309957 w 8882887"/>
              <a:gd name="connsiteY547" fmla="*/ 1299785 h 1682495"/>
              <a:gd name="connsiteX548" fmla="*/ 6311629 w 8882887"/>
              <a:gd name="connsiteY548" fmla="*/ 1299785 h 1682495"/>
              <a:gd name="connsiteX549" fmla="*/ 6323331 w 8882887"/>
              <a:gd name="connsiteY549" fmla="*/ 1299785 h 1682495"/>
              <a:gd name="connsiteX550" fmla="*/ 6323331 w 8882887"/>
              <a:gd name="connsiteY550" fmla="*/ 1301091 h 1682495"/>
              <a:gd name="connsiteX551" fmla="*/ 6323331 w 8882887"/>
              <a:gd name="connsiteY551" fmla="*/ 1310244 h 1682495"/>
              <a:gd name="connsiteX552" fmla="*/ 6321659 w 8882887"/>
              <a:gd name="connsiteY552" fmla="*/ 1310244 h 1682495"/>
              <a:gd name="connsiteX553" fmla="*/ 6309957 w 8882887"/>
              <a:gd name="connsiteY553" fmla="*/ 1310244 h 1682495"/>
              <a:gd name="connsiteX554" fmla="*/ 6309957 w 8882887"/>
              <a:gd name="connsiteY554" fmla="*/ 1311989 h 1682495"/>
              <a:gd name="connsiteX555" fmla="*/ 6309957 w 8882887"/>
              <a:gd name="connsiteY555" fmla="*/ 1324193 h 1682495"/>
              <a:gd name="connsiteX556" fmla="*/ 6311629 w 8882887"/>
              <a:gd name="connsiteY556" fmla="*/ 1324193 h 1682495"/>
              <a:gd name="connsiteX557" fmla="*/ 6323331 w 8882887"/>
              <a:gd name="connsiteY557" fmla="*/ 1324193 h 1682495"/>
              <a:gd name="connsiteX558" fmla="*/ 6323331 w 8882887"/>
              <a:gd name="connsiteY558" fmla="*/ 1325936 h 1682495"/>
              <a:gd name="connsiteX559" fmla="*/ 6323331 w 8882887"/>
              <a:gd name="connsiteY559" fmla="*/ 1338141 h 1682495"/>
              <a:gd name="connsiteX560" fmla="*/ 6321659 w 8882887"/>
              <a:gd name="connsiteY560" fmla="*/ 1338141 h 1682495"/>
              <a:gd name="connsiteX561" fmla="*/ 6309957 w 8882887"/>
              <a:gd name="connsiteY561" fmla="*/ 1338141 h 1682495"/>
              <a:gd name="connsiteX562" fmla="*/ 6309957 w 8882887"/>
              <a:gd name="connsiteY562" fmla="*/ 1339448 h 1682495"/>
              <a:gd name="connsiteX563" fmla="*/ 6309957 w 8882887"/>
              <a:gd name="connsiteY563" fmla="*/ 1348602 h 1682495"/>
              <a:gd name="connsiteX564" fmla="*/ 6311629 w 8882887"/>
              <a:gd name="connsiteY564" fmla="*/ 1348602 h 1682495"/>
              <a:gd name="connsiteX565" fmla="*/ 6323331 w 8882887"/>
              <a:gd name="connsiteY565" fmla="*/ 1348602 h 1682495"/>
              <a:gd name="connsiteX566" fmla="*/ 6323331 w 8882887"/>
              <a:gd name="connsiteY566" fmla="*/ 1350345 h 1682495"/>
              <a:gd name="connsiteX567" fmla="*/ 6323331 w 8882887"/>
              <a:gd name="connsiteY567" fmla="*/ 1362549 h 1682495"/>
              <a:gd name="connsiteX568" fmla="*/ 6321659 w 8882887"/>
              <a:gd name="connsiteY568" fmla="*/ 1362549 h 1682495"/>
              <a:gd name="connsiteX569" fmla="*/ 6309957 w 8882887"/>
              <a:gd name="connsiteY569" fmla="*/ 1362549 h 1682495"/>
              <a:gd name="connsiteX570" fmla="*/ 6309957 w 8882887"/>
              <a:gd name="connsiteY570" fmla="*/ 1364292 h 1682495"/>
              <a:gd name="connsiteX571" fmla="*/ 6309957 w 8882887"/>
              <a:gd name="connsiteY571" fmla="*/ 1376498 h 1682495"/>
              <a:gd name="connsiteX572" fmla="*/ 6311629 w 8882887"/>
              <a:gd name="connsiteY572" fmla="*/ 1376498 h 1682495"/>
              <a:gd name="connsiteX573" fmla="*/ 6323331 w 8882887"/>
              <a:gd name="connsiteY573" fmla="*/ 1376498 h 1682495"/>
              <a:gd name="connsiteX574" fmla="*/ 6323331 w 8882887"/>
              <a:gd name="connsiteY574" fmla="*/ 1378241 h 1682495"/>
              <a:gd name="connsiteX575" fmla="*/ 6323331 w 8882887"/>
              <a:gd name="connsiteY575" fmla="*/ 1390445 h 1682495"/>
              <a:gd name="connsiteX576" fmla="*/ 6321659 w 8882887"/>
              <a:gd name="connsiteY576" fmla="*/ 1390445 h 1682495"/>
              <a:gd name="connsiteX577" fmla="*/ 6309957 w 8882887"/>
              <a:gd name="connsiteY577" fmla="*/ 1390445 h 1682495"/>
              <a:gd name="connsiteX578" fmla="*/ 6309957 w 8882887"/>
              <a:gd name="connsiteY578" fmla="*/ 1391753 h 1682495"/>
              <a:gd name="connsiteX579" fmla="*/ 6309957 w 8882887"/>
              <a:gd name="connsiteY579" fmla="*/ 1400906 h 1682495"/>
              <a:gd name="connsiteX580" fmla="*/ 6311629 w 8882887"/>
              <a:gd name="connsiteY580" fmla="*/ 1400906 h 1682495"/>
              <a:gd name="connsiteX581" fmla="*/ 6323331 w 8882887"/>
              <a:gd name="connsiteY581" fmla="*/ 1400906 h 1682495"/>
              <a:gd name="connsiteX582" fmla="*/ 6323331 w 8882887"/>
              <a:gd name="connsiteY582" fmla="*/ 1402650 h 1682495"/>
              <a:gd name="connsiteX583" fmla="*/ 6323331 w 8882887"/>
              <a:gd name="connsiteY583" fmla="*/ 1414854 h 1682495"/>
              <a:gd name="connsiteX584" fmla="*/ 6321659 w 8882887"/>
              <a:gd name="connsiteY584" fmla="*/ 1414854 h 1682495"/>
              <a:gd name="connsiteX585" fmla="*/ 6309957 w 8882887"/>
              <a:gd name="connsiteY585" fmla="*/ 1414854 h 1682495"/>
              <a:gd name="connsiteX586" fmla="*/ 6309957 w 8882887"/>
              <a:gd name="connsiteY586" fmla="*/ 1416597 h 1682495"/>
              <a:gd name="connsiteX587" fmla="*/ 6309957 w 8882887"/>
              <a:gd name="connsiteY587" fmla="*/ 1428803 h 1682495"/>
              <a:gd name="connsiteX588" fmla="*/ 6311629 w 8882887"/>
              <a:gd name="connsiteY588" fmla="*/ 1428803 h 1682495"/>
              <a:gd name="connsiteX589" fmla="*/ 6323331 w 8882887"/>
              <a:gd name="connsiteY589" fmla="*/ 1428803 h 1682495"/>
              <a:gd name="connsiteX590" fmla="*/ 6323331 w 8882887"/>
              <a:gd name="connsiteY590" fmla="*/ 1430109 h 1682495"/>
              <a:gd name="connsiteX591" fmla="*/ 6323331 w 8882887"/>
              <a:gd name="connsiteY591" fmla="*/ 1439262 h 1682495"/>
              <a:gd name="connsiteX592" fmla="*/ 6321659 w 8882887"/>
              <a:gd name="connsiteY592" fmla="*/ 1439262 h 1682495"/>
              <a:gd name="connsiteX593" fmla="*/ 6309957 w 8882887"/>
              <a:gd name="connsiteY593" fmla="*/ 1439262 h 1682495"/>
              <a:gd name="connsiteX594" fmla="*/ 6309957 w 8882887"/>
              <a:gd name="connsiteY594" fmla="*/ 1441007 h 1682495"/>
              <a:gd name="connsiteX595" fmla="*/ 6309957 w 8882887"/>
              <a:gd name="connsiteY595" fmla="*/ 1453211 h 1682495"/>
              <a:gd name="connsiteX596" fmla="*/ 6311629 w 8882887"/>
              <a:gd name="connsiteY596" fmla="*/ 1453211 h 1682495"/>
              <a:gd name="connsiteX597" fmla="*/ 6323331 w 8882887"/>
              <a:gd name="connsiteY597" fmla="*/ 1453211 h 1682495"/>
              <a:gd name="connsiteX598" fmla="*/ 6323331 w 8882887"/>
              <a:gd name="connsiteY598" fmla="*/ 1454954 h 1682495"/>
              <a:gd name="connsiteX599" fmla="*/ 6323331 w 8882887"/>
              <a:gd name="connsiteY599" fmla="*/ 1467159 h 1682495"/>
              <a:gd name="connsiteX600" fmla="*/ 6321659 w 8882887"/>
              <a:gd name="connsiteY600" fmla="*/ 1467159 h 1682495"/>
              <a:gd name="connsiteX601" fmla="*/ 6309957 w 8882887"/>
              <a:gd name="connsiteY601" fmla="*/ 1467159 h 1682495"/>
              <a:gd name="connsiteX602" fmla="*/ 6309957 w 8882887"/>
              <a:gd name="connsiteY602" fmla="*/ 1468902 h 1682495"/>
              <a:gd name="connsiteX603" fmla="*/ 6309957 w 8882887"/>
              <a:gd name="connsiteY603" fmla="*/ 1481106 h 1682495"/>
              <a:gd name="connsiteX604" fmla="*/ 6311629 w 8882887"/>
              <a:gd name="connsiteY604" fmla="*/ 1481106 h 1682495"/>
              <a:gd name="connsiteX605" fmla="*/ 6323331 w 8882887"/>
              <a:gd name="connsiteY605" fmla="*/ 1481106 h 1682495"/>
              <a:gd name="connsiteX606" fmla="*/ 6323331 w 8882887"/>
              <a:gd name="connsiteY606" fmla="*/ 1482414 h 1682495"/>
              <a:gd name="connsiteX607" fmla="*/ 6323331 w 8882887"/>
              <a:gd name="connsiteY607" fmla="*/ 1491567 h 1682495"/>
              <a:gd name="connsiteX608" fmla="*/ 6321659 w 8882887"/>
              <a:gd name="connsiteY608" fmla="*/ 1491567 h 1682495"/>
              <a:gd name="connsiteX609" fmla="*/ 6309957 w 8882887"/>
              <a:gd name="connsiteY609" fmla="*/ 1491567 h 1682495"/>
              <a:gd name="connsiteX610" fmla="*/ 6309957 w 8882887"/>
              <a:gd name="connsiteY610" fmla="*/ 1493310 h 1682495"/>
              <a:gd name="connsiteX611" fmla="*/ 6309957 w 8882887"/>
              <a:gd name="connsiteY611" fmla="*/ 1505516 h 1682495"/>
              <a:gd name="connsiteX612" fmla="*/ 6346735 w 8882887"/>
              <a:gd name="connsiteY612" fmla="*/ 1536899 h 1682495"/>
              <a:gd name="connsiteX613" fmla="*/ 6345065 w 8882887"/>
              <a:gd name="connsiteY613" fmla="*/ 1543872 h 1682495"/>
              <a:gd name="connsiteX614" fmla="*/ 6333361 w 8882887"/>
              <a:gd name="connsiteY614" fmla="*/ 1543872 h 1682495"/>
              <a:gd name="connsiteX615" fmla="*/ 6333361 w 8882887"/>
              <a:gd name="connsiteY615" fmla="*/ 1582229 h 1682495"/>
              <a:gd name="connsiteX616" fmla="*/ 6335035 w 8882887"/>
              <a:gd name="connsiteY616" fmla="*/ 1582229 h 1682495"/>
              <a:gd name="connsiteX617" fmla="*/ 6346735 w 8882887"/>
              <a:gd name="connsiteY617" fmla="*/ 1582229 h 1682495"/>
              <a:gd name="connsiteX618" fmla="*/ 6346735 w 8882887"/>
              <a:gd name="connsiteY618" fmla="*/ 1580049 h 1682495"/>
              <a:gd name="connsiteX619" fmla="*/ 6346735 w 8882887"/>
              <a:gd name="connsiteY619" fmla="*/ 1564794 h 1682495"/>
              <a:gd name="connsiteX620" fmla="*/ 6348407 w 8882887"/>
              <a:gd name="connsiteY620" fmla="*/ 1563923 h 1682495"/>
              <a:gd name="connsiteX621" fmla="*/ 6360109 w 8882887"/>
              <a:gd name="connsiteY621" fmla="*/ 1557821 h 1682495"/>
              <a:gd name="connsiteX622" fmla="*/ 6363035 w 8882887"/>
              <a:gd name="connsiteY622" fmla="*/ 1557821 h 1682495"/>
              <a:gd name="connsiteX623" fmla="*/ 6383515 w 8882887"/>
              <a:gd name="connsiteY623" fmla="*/ 1557821 h 1682495"/>
              <a:gd name="connsiteX624" fmla="*/ 6383515 w 8882887"/>
              <a:gd name="connsiteY624" fmla="*/ 1559564 h 1682495"/>
              <a:gd name="connsiteX625" fmla="*/ 6383515 w 8882887"/>
              <a:gd name="connsiteY625" fmla="*/ 1571768 h 1682495"/>
              <a:gd name="connsiteX626" fmla="*/ 6386023 w 8882887"/>
              <a:gd name="connsiteY626" fmla="*/ 1571768 h 1682495"/>
              <a:gd name="connsiteX627" fmla="*/ 6403577 w 8882887"/>
              <a:gd name="connsiteY627" fmla="*/ 1571768 h 1682495"/>
              <a:gd name="connsiteX628" fmla="*/ 6405247 w 8882887"/>
              <a:gd name="connsiteY628" fmla="*/ 1578741 h 1682495"/>
              <a:gd name="connsiteX629" fmla="*/ 6416951 w 8882887"/>
              <a:gd name="connsiteY629" fmla="*/ 1578741 h 1682495"/>
              <a:gd name="connsiteX630" fmla="*/ 6453729 w 8882887"/>
              <a:gd name="connsiteY630" fmla="*/ 1627559 h 1682495"/>
              <a:gd name="connsiteX631" fmla="*/ 6453729 w 8882887"/>
              <a:gd name="connsiteY631" fmla="*/ 1679864 h 1682495"/>
              <a:gd name="connsiteX632" fmla="*/ 6455399 w 8882887"/>
              <a:gd name="connsiteY632" fmla="*/ 1679864 h 1682495"/>
              <a:gd name="connsiteX633" fmla="*/ 6467103 w 8882887"/>
              <a:gd name="connsiteY633" fmla="*/ 1679864 h 1682495"/>
              <a:gd name="connsiteX634" fmla="*/ 6467103 w 8882887"/>
              <a:gd name="connsiteY634" fmla="*/ 1676813 h 1682495"/>
              <a:gd name="connsiteX635" fmla="*/ 6467103 w 8882887"/>
              <a:gd name="connsiteY635" fmla="*/ 1655456 h 1682495"/>
              <a:gd name="connsiteX636" fmla="*/ 6468357 w 8882887"/>
              <a:gd name="connsiteY636" fmla="*/ 1655456 h 1682495"/>
              <a:gd name="connsiteX637" fmla="*/ 6477133 w 8882887"/>
              <a:gd name="connsiteY637" fmla="*/ 1655456 h 1682495"/>
              <a:gd name="connsiteX638" fmla="*/ 6477133 w 8882887"/>
              <a:gd name="connsiteY638" fmla="*/ 1657199 h 1682495"/>
              <a:gd name="connsiteX639" fmla="*/ 6477133 w 8882887"/>
              <a:gd name="connsiteY639" fmla="*/ 1669403 h 1682495"/>
              <a:gd name="connsiteX640" fmla="*/ 6490507 w 8882887"/>
              <a:gd name="connsiteY640" fmla="*/ 1596177 h 1682495"/>
              <a:gd name="connsiteX641" fmla="*/ 6547347 w 8882887"/>
              <a:gd name="connsiteY641" fmla="*/ 1596177 h 1682495"/>
              <a:gd name="connsiteX642" fmla="*/ 6547347 w 8882887"/>
              <a:gd name="connsiteY642" fmla="*/ 1484594 h 1682495"/>
              <a:gd name="connsiteX643" fmla="*/ 6600843 w 8882887"/>
              <a:gd name="connsiteY643" fmla="*/ 1484594 h 1682495"/>
              <a:gd name="connsiteX644" fmla="*/ 6600843 w 8882887"/>
              <a:gd name="connsiteY644" fmla="*/ 1483286 h 1682495"/>
              <a:gd name="connsiteX645" fmla="*/ 6600843 w 8882887"/>
              <a:gd name="connsiteY645" fmla="*/ 1474133 h 1682495"/>
              <a:gd name="connsiteX646" fmla="*/ 6634279 w 8882887"/>
              <a:gd name="connsiteY646" fmla="*/ 1474133 h 1682495"/>
              <a:gd name="connsiteX647" fmla="*/ 6634279 w 8882887"/>
              <a:gd name="connsiteY647" fmla="*/ 1414854 h 1682495"/>
              <a:gd name="connsiteX648" fmla="*/ 6627591 w 8882887"/>
              <a:gd name="connsiteY648" fmla="*/ 1412238 h 1682495"/>
              <a:gd name="connsiteX649" fmla="*/ 6627591 w 8882887"/>
              <a:gd name="connsiteY649" fmla="*/ 1393932 h 1682495"/>
              <a:gd name="connsiteX650" fmla="*/ 6634279 w 8882887"/>
              <a:gd name="connsiteY650" fmla="*/ 1397420 h 1682495"/>
              <a:gd name="connsiteX651" fmla="*/ 6640967 w 8882887"/>
              <a:gd name="connsiteY651" fmla="*/ 1362549 h 1682495"/>
              <a:gd name="connsiteX652" fmla="*/ 6647653 w 8882887"/>
              <a:gd name="connsiteY652" fmla="*/ 1397420 h 1682495"/>
              <a:gd name="connsiteX653" fmla="*/ 6651415 w 8882887"/>
              <a:gd name="connsiteY653" fmla="*/ 1392624 h 1682495"/>
              <a:gd name="connsiteX654" fmla="*/ 6654341 w 8882887"/>
              <a:gd name="connsiteY654" fmla="*/ 1383471 h 1682495"/>
              <a:gd name="connsiteX655" fmla="*/ 6655175 w 8882887"/>
              <a:gd name="connsiteY655" fmla="*/ 1381728 h 1682495"/>
              <a:gd name="connsiteX656" fmla="*/ 6661027 w 8882887"/>
              <a:gd name="connsiteY656" fmla="*/ 1369523 h 1682495"/>
              <a:gd name="connsiteX657" fmla="*/ 6661863 w 8882887"/>
              <a:gd name="connsiteY657" fmla="*/ 1367780 h 1682495"/>
              <a:gd name="connsiteX658" fmla="*/ 6667715 w 8882887"/>
              <a:gd name="connsiteY658" fmla="*/ 1355576 h 1682495"/>
              <a:gd name="connsiteX659" fmla="*/ 6669803 w 8882887"/>
              <a:gd name="connsiteY659" fmla="*/ 1354268 h 1682495"/>
              <a:gd name="connsiteX660" fmla="*/ 6684431 w 8882887"/>
              <a:gd name="connsiteY660" fmla="*/ 1345115 h 1682495"/>
              <a:gd name="connsiteX661" fmla="*/ 6686939 w 8882887"/>
              <a:gd name="connsiteY661" fmla="*/ 1343372 h 1682495"/>
              <a:gd name="connsiteX662" fmla="*/ 6704493 w 8882887"/>
              <a:gd name="connsiteY662" fmla="*/ 1331166 h 1682495"/>
              <a:gd name="connsiteX663" fmla="*/ 6705747 w 8882887"/>
              <a:gd name="connsiteY663" fmla="*/ 1329423 h 1682495"/>
              <a:gd name="connsiteX664" fmla="*/ 6714523 w 8882887"/>
              <a:gd name="connsiteY664" fmla="*/ 1317219 h 1682495"/>
              <a:gd name="connsiteX665" fmla="*/ 6715359 w 8882887"/>
              <a:gd name="connsiteY665" fmla="*/ 1314168 h 1682495"/>
              <a:gd name="connsiteX666" fmla="*/ 6721211 w 8882887"/>
              <a:gd name="connsiteY666" fmla="*/ 1292810 h 1682495"/>
              <a:gd name="connsiteX667" fmla="*/ 6722047 w 8882887"/>
              <a:gd name="connsiteY667" fmla="*/ 1295861 h 1682495"/>
              <a:gd name="connsiteX668" fmla="*/ 6727897 w 8882887"/>
              <a:gd name="connsiteY668" fmla="*/ 1317219 h 1682495"/>
              <a:gd name="connsiteX669" fmla="*/ 6728733 w 8882887"/>
              <a:gd name="connsiteY669" fmla="*/ 1318526 h 1682495"/>
              <a:gd name="connsiteX670" fmla="*/ 6734585 w 8882887"/>
              <a:gd name="connsiteY670" fmla="*/ 1327680 h 1682495"/>
              <a:gd name="connsiteX671" fmla="*/ 6736675 w 8882887"/>
              <a:gd name="connsiteY671" fmla="*/ 1329423 h 1682495"/>
              <a:gd name="connsiteX672" fmla="*/ 6751303 w 8882887"/>
              <a:gd name="connsiteY672" fmla="*/ 1341627 h 1682495"/>
              <a:gd name="connsiteX673" fmla="*/ 6752975 w 8882887"/>
              <a:gd name="connsiteY673" fmla="*/ 1343372 h 1682495"/>
              <a:gd name="connsiteX674" fmla="*/ 6764675 w 8882887"/>
              <a:gd name="connsiteY674" fmla="*/ 1355576 h 1682495"/>
              <a:gd name="connsiteX675" fmla="*/ 6766349 w 8882887"/>
              <a:gd name="connsiteY675" fmla="*/ 1357319 h 1682495"/>
              <a:gd name="connsiteX676" fmla="*/ 6778051 w 8882887"/>
              <a:gd name="connsiteY676" fmla="*/ 1369523 h 1682495"/>
              <a:gd name="connsiteX677" fmla="*/ 6778469 w 8882887"/>
              <a:gd name="connsiteY677" fmla="*/ 1371267 h 1682495"/>
              <a:gd name="connsiteX678" fmla="*/ 6781393 w 8882887"/>
              <a:gd name="connsiteY678" fmla="*/ 1383471 h 1682495"/>
              <a:gd name="connsiteX679" fmla="*/ 6781811 w 8882887"/>
              <a:gd name="connsiteY679" fmla="*/ 1385214 h 1682495"/>
              <a:gd name="connsiteX680" fmla="*/ 6784737 w 8882887"/>
              <a:gd name="connsiteY680" fmla="*/ 1397420 h 1682495"/>
              <a:gd name="connsiteX681" fmla="*/ 6794767 w 8882887"/>
              <a:gd name="connsiteY681" fmla="*/ 1362549 h 1682495"/>
              <a:gd name="connsiteX682" fmla="*/ 6801455 w 8882887"/>
              <a:gd name="connsiteY682" fmla="*/ 1397420 h 1682495"/>
              <a:gd name="connsiteX683" fmla="*/ 6808141 w 8882887"/>
              <a:gd name="connsiteY683" fmla="*/ 1400034 h 1682495"/>
              <a:gd name="connsiteX684" fmla="*/ 6808141 w 8882887"/>
              <a:gd name="connsiteY684" fmla="*/ 1418342 h 1682495"/>
              <a:gd name="connsiteX685" fmla="*/ 6801455 w 8882887"/>
              <a:gd name="connsiteY685" fmla="*/ 1467159 h 1682495"/>
              <a:gd name="connsiteX686" fmla="*/ 6803127 w 8882887"/>
              <a:gd name="connsiteY686" fmla="*/ 1467159 h 1682495"/>
              <a:gd name="connsiteX687" fmla="*/ 6814829 w 8882887"/>
              <a:gd name="connsiteY687" fmla="*/ 1467159 h 1682495"/>
              <a:gd name="connsiteX688" fmla="*/ 6816083 w 8882887"/>
              <a:gd name="connsiteY688" fmla="*/ 1474133 h 1682495"/>
              <a:gd name="connsiteX689" fmla="*/ 6824859 w 8882887"/>
              <a:gd name="connsiteY689" fmla="*/ 1474133 h 1682495"/>
              <a:gd name="connsiteX690" fmla="*/ 6824859 w 8882887"/>
              <a:gd name="connsiteY690" fmla="*/ 1472390 h 1682495"/>
              <a:gd name="connsiteX691" fmla="*/ 6824859 w 8882887"/>
              <a:gd name="connsiteY691" fmla="*/ 1460184 h 1682495"/>
              <a:gd name="connsiteX692" fmla="*/ 6828203 w 8882887"/>
              <a:gd name="connsiteY692" fmla="*/ 1460184 h 1682495"/>
              <a:gd name="connsiteX693" fmla="*/ 6851607 w 8882887"/>
              <a:gd name="connsiteY693" fmla="*/ 1460184 h 1682495"/>
              <a:gd name="connsiteX694" fmla="*/ 6851607 w 8882887"/>
              <a:gd name="connsiteY694" fmla="*/ 1457133 h 1682495"/>
              <a:gd name="connsiteX695" fmla="*/ 6851607 w 8882887"/>
              <a:gd name="connsiteY695" fmla="*/ 1435776 h 1682495"/>
              <a:gd name="connsiteX696" fmla="*/ 6908447 w 8882887"/>
              <a:gd name="connsiteY696" fmla="*/ 1435776 h 1682495"/>
              <a:gd name="connsiteX697" fmla="*/ 6908447 w 8882887"/>
              <a:gd name="connsiteY697" fmla="*/ 1437956 h 1682495"/>
              <a:gd name="connsiteX698" fmla="*/ 6908447 w 8882887"/>
              <a:gd name="connsiteY698" fmla="*/ 1453211 h 1682495"/>
              <a:gd name="connsiteX699" fmla="*/ 6938539 w 8882887"/>
              <a:gd name="connsiteY699" fmla="*/ 1453211 h 1682495"/>
              <a:gd name="connsiteX700" fmla="*/ 6938539 w 8882887"/>
              <a:gd name="connsiteY700" fmla="*/ 1456698 h 1682495"/>
              <a:gd name="connsiteX701" fmla="*/ 6938539 w 8882887"/>
              <a:gd name="connsiteY701" fmla="*/ 1481106 h 1682495"/>
              <a:gd name="connsiteX702" fmla="*/ 6931853 w 8882887"/>
              <a:gd name="connsiteY702" fmla="*/ 1482414 h 1682495"/>
              <a:gd name="connsiteX703" fmla="*/ 6931853 w 8882887"/>
              <a:gd name="connsiteY703" fmla="*/ 1491567 h 1682495"/>
              <a:gd name="connsiteX704" fmla="*/ 6938539 w 8882887"/>
              <a:gd name="connsiteY704" fmla="*/ 1494183 h 1682495"/>
              <a:gd name="connsiteX705" fmla="*/ 6938539 w 8882887"/>
              <a:gd name="connsiteY705" fmla="*/ 1512489 h 1682495"/>
              <a:gd name="connsiteX706" fmla="*/ 6931853 w 8882887"/>
              <a:gd name="connsiteY706" fmla="*/ 1519463 h 1682495"/>
              <a:gd name="connsiteX707" fmla="*/ 6931853 w 8882887"/>
              <a:gd name="connsiteY707" fmla="*/ 1603151 h 1682495"/>
              <a:gd name="connsiteX708" fmla="*/ 6934777 w 8882887"/>
              <a:gd name="connsiteY708" fmla="*/ 1603151 h 1682495"/>
              <a:gd name="connsiteX709" fmla="*/ 6955257 w 8882887"/>
              <a:gd name="connsiteY709" fmla="*/ 1603151 h 1682495"/>
              <a:gd name="connsiteX710" fmla="*/ 6957763 w 8882887"/>
              <a:gd name="connsiteY710" fmla="*/ 1610124 h 1682495"/>
              <a:gd name="connsiteX711" fmla="*/ 6975319 w 8882887"/>
              <a:gd name="connsiteY711" fmla="*/ 1610124 h 1682495"/>
              <a:gd name="connsiteX712" fmla="*/ 6975319 w 8882887"/>
              <a:gd name="connsiteY712" fmla="*/ 1613175 h 1682495"/>
              <a:gd name="connsiteX713" fmla="*/ 6975319 w 8882887"/>
              <a:gd name="connsiteY713" fmla="*/ 1634534 h 1682495"/>
              <a:gd name="connsiteX714" fmla="*/ 6977827 w 8882887"/>
              <a:gd name="connsiteY714" fmla="*/ 1634534 h 1682495"/>
              <a:gd name="connsiteX715" fmla="*/ 6995379 w 8882887"/>
              <a:gd name="connsiteY715" fmla="*/ 1634534 h 1682495"/>
              <a:gd name="connsiteX716" fmla="*/ 6995379 w 8882887"/>
              <a:gd name="connsiteY716" fmla="*/ 1631483 h 1682495"/>
              <a:gd name="connsiteX717" fmla="*/ 6995379 w 8882887"/>
              <a:gd name="connsiteY717" fmla="*/ 1610124 h 1682495"/>
              <a:gd name="connsiteX718" fmla="*/ 6998303 w 8882887"/>
              <a:gd name="connsiteY718" fmla="*/ 1608381 h 1682495"/>
              <a:gd name="connsiteX719" fmla="*/ 7018783 w 8882887"/>
              <a:gd name="connsiteY719" fmla="*/ 1596177 h 1682495"/>
              <a:gd name="connsiteX720" fmla="*/ 7018783 w 8882887"/>
              <a:gd name="connsiteY720" fmla="*/ 1564794 h 1682495"/>
              <a:gd name="connsiteX721" fmla="*/ 7012097 w 8882887"/>
              <a:gd name="connsiteY721" fmla="*/ 1529924 h 1682495"/>
              <a:gd name="connsiteX722" fmla="*/ 7013767 w 8882887"/>
              <a:gd name="connsiteY722" fmla="*/ 1529924 h 1682495"/>
              <a:gd name="connsiteX723" fmla="*/ 7025471 w 8882887"/>
              <a:gd name="connsiteY723" fmla="*/ 1529924 h 1682495"/>
              <a:gd name="connsiteX724" fmla="*/ 7055563 w 8882887"/>
              <a:gd name="connsiteY724" fmla="*/ 1526438 h 1682495"/>
              <a:gd name="connsiteX725" fmla="*/ 7055563 w 8882887"/>
              <a:gd name="connsiteY725" fmla="*/ 1524693 h 1682495"/>
              <a:gd name="connsiteX726" fmla="*/ 7055563 w 8882887"/>
              <a:gd name="connsiteY726" fmla="*/ 1512489 h 1682495"/>
              <a:gd name="connsiteX727" fmla="*/ 7058071 w 8882887"/>
              <a:gd name="connsiteY727" fmla="*/ 1512489 h 1682495"/>
              <a:gd name="connsiteX728" fmla="*/ 7075623 w 8882887"/>
              <a:gd name="connsiteY728" fmla="*/ 1512489 h 1682495"/>
              <a:gd name="connsiteX729" fmla="*/ 7075623 w 8882887"/>
              <a:gd name="connsiteY729" fmla="*/ 1338141 h 1682495"/>
              <a:gd name="connsiteX730" fmla="*/ 7077295 w 8882887"/>
              <a:gd name="connsiteY730" fmla="*/ 1338141 h 1682495"/>
              <a:gd name="connsiteX731" fmla="*/ 7088997 w 8882887"/>
              <a:gd name="connsiteY731" fmla="*/ 1338141 h 1682495"/>
              <a:gd name="connsiteX732" fmla="*/ 7088997 w 8882887"/>
              <a:gd name="connsiteY732" fmla="*/ 1334654 h 1682495"/>
              <a:gd name="connsiteX733" fmla="*/ 7088997 w 8882887"/>
              <a:gd name="connsiteY733" fmla="*/ 1310244 h 1682495"/>
              <a:gd name="connsiteX734" fmla="*/ 7092341 w 8882887"/>
              <a:gd name="connsiteY734" fmla="*/ 1240505 h 1682495"/>
              <a:gd name="connsiteX735" fmla="*/ 7094013 w 8882887"/>
              <a:gd name="connsiteY735" fmla="*/ 1240505 h 1682495"/>
              <a:gd name="connsiteX736" fmla="*/ 7105715 w 8882887"/>
              <a:gd name="connsiteY736" fmla="*/ 1240505 h 1682495"/>
              <a:gd name="connsiteX737" fmla="*/ 7105715 w 8882887"/>
              <a:gd name="connsiteY737" fmla="*/ 1242249 h 1682495"/>
              <a:gd name="connsiteX738" fmla="*/ 7105715 w 8882887"/>
              <a:gd name="connsiteY738" fmla="*/ 1254453 h 1682495"/>
              <a:gd name="connsiteX739" fmla="*/ 7112401 w 8882887"/>
              <a:gd name="connsiteY739" fmla="*/ 1250966 h 1682495"/>
              <a:gd name="connsiteX740" fmla="*/ 7112401 w 8882887"/>
              <a:gd name="connsiteY740" fmla="*/ 1226558 h 1682495"/>
              <a:gd name="connsiteX741" fmla="*/ 7114491 w 8882887"/>
              <a:gd name="connsiteY741" fmla="*/ 1225686 h 1682495"/>
              <a:gd name="connsiteX742" fmla="*/ 7129119 w 8882887"/>
              <a:gd name="connsiteY742" fmla="*/ 1219584 h 1682495"/>
              <a:gd name="connsiteX743" fmla="*/ 7130791 w 8882887"/>
              <a:gd name="connsiteY743" fmla="*/ 1220456 h 1682495"/>
              <a:gd name="connsiteX744" fmla="*/ 7142493 w 8882887"/>
              <a:gd name="connsiteY744" fmla="*/ 1226558 h 1682495"/>
              <a:gd name="connsiteX745" fmla="*/ 7145001 w 8882887"/>
              <a:gd name="connsiteY745" fmla="*/ 1226558 h 1682495"/>
              <a:gd name="connsiteX746" fmla="*/ 7162555 w 8882887"/>
              <a:gd name="connsiteY746" fmla="*/ 1226558 h 1682495"/>
              <a:gd name="connsiteX747" fmla="*/ 7162555 w 8882887"/>
              <a:gd name="connsiteY747" fmla="*/ 1181226 h 1682495"/>
              <a:gd name="connsiteX748" fmla="*/ 7164227 w 8882887"/>
              <a:gd name="connsiteY748" fmla="*/ 1181226 h 1682495"/>
              <a:gd name="connsiteX749" fmla="*/ 7175927 w 8882887"/>
              <a:gd name="connsiteY749" fmla="*/ 1181226 h 1682495"/>
              <a:gd name="connsiteX750" fmla="*/ 7178017 w 8882887"/>
              <a:gd name="connsiteY750" fmla="*/ 1188201 h 1682495"/>
              <a:gd name="connsiteX751" fmla="*/ 7192647 w 8882887"/>
              <a:gd name="connsiteY751" fmla="*/ 1188201 h 1682495"/>
              <a:gd name="connsiteX752" fmla="*/ 7194319 w 8882887"/>
              <a:gd name="connsiteY752" fmla="*/ 1181226 h 1682495"/>
              <a:gd name="connsiteX753" fmla="*/ 7206021 w 8882887"/>
              <a:gd name="connsiteY753" fmla="*/ 1181226 h 1682495"/>
              <a:gd name="connsiteX754" fmla="*/ 7206021 w 8882887"/>
              <a:gd name="connsiteY754" fmla="*/ 1233531 h 1682495"/>
              <a:gd name="connsiteX755" fmla="*/ 7208111 w 8882887"/>
              <a:gd name="connsiteY755" fmla="*/ 1235274 h 1682495"/>
              <a:gd name="connsiteX756" fmla="*/ 7222739 w 8882887"/>
              <a:gd name="connsiteY756" fmla="*/ 1247480 h 1682495"/>
              <a:gd name="connsiteX757" fmla="*/ 7256173 w 8882887"/>
              <a:gd name="connsiteY757" fmla="*/ 1257941 h 1682495"/>
              <a:gd name="connsiteX758" fmla="*/ 7256173 w 8882887"/>
              <a:gd name="connsiteY758" fmla="*/ 1255761 h 1682495"/>
              <a:gd name="connsiteX759" fmla="*/ 7256173 w 8882887"/>
              <a:gd name="connsiteY759" fmla="*/ 1240505 h 1682495"/>
              <a:gd name="connsiteX760" fmla="*/ 7299639 w 8882887"/>
              <a:gd name="connsiteY760" fmla="*/ 1226558 h 1682495"/>
              <a:gd name="connsiteX761" fmla="*/ 7299639 w 8882887"/>
              <a:gd name="connsiteY761" fmla="*/ 1224815 h 1682495"/>
              <a:gd name="connsiteX762" fmla="*/ 7299639 w 8882887"/>
              <a:gd name="connsiteY762" fmla="*/ 1212609 h 1682495"/>
              <a:gd name="connsiteX763" fmla="*/ 7300893 w 8882887"/>
              <a:gd name="connsiteY763" fmla="*/ 1212609 h 1682495"/>
              <a:gd name="connsiteX764" fmla="*/ 7309669 w 8882887"/>
              <a:gd name="connsiteY764" fmla="*/ 1212609 h 1682495"/>
              <a:gd name="connsiteX765" fmla="*/ 7309669 w 8882887"/>
              <a:gd name="connsiteY765" fmla="*/ 1211303 h 1682495"/>
              <a:gd name="connsiteX766" fmla="*/ 7309669 w 8882887"/>
              <a:gd name="connsiteY766" fmla="*/ 1202148 h 1682495"/>
              <a:gd name="connsiteX767" fmla="*/ 7313013 w 8882887"/>
              <a:gd name="connsiteY767" fmla="*/ 1202148 h 1682495"/>
              <a:gd name="connsiteX768" fmla="*/ 7336417 w 8882887"/>
              <a:gd name="connsiteY768" fmla="*/ 1202148 h 1682495"/>
              <a:gd name="connsiteX769" fmla="*/ 7336417 w 8882887"/>
              <a:gd name="connsiteY769" fmla="*/ 1203456 h 1682495"/>
              <a:gd name="connsiteX770" fmla="*/ 7336417 w 8882887"/>
              <a:gd name="connsiteY770" fmla="*/ 1212609 h 1682495"/>
              <a:gd name="connsiteX771" fmla="*/ 7338925 w 8882887"/>
              <a:gd name="connsiteY771" fmla="*/ 1212609 h 1682495"/>
              <a:gd name="connsiteX772" fmla="*/ 7356479 w 8882887"/>
              <a:gd name="connsiteY772" fmla="*/ 1212609 h 1682495"/>
              <a:gd name="connsiteX773" fmla="*/ 7356479 w 8882887"/>
              <a:gd name="connsiteY773" fmla="*/ 1215225 h 1682495"/>
              <a:gd name="connsiteX774" fmla="*/ 7356479 w 8882887"/>
              <a:gd name="connsiteY774" fmla="*/ 1233531 h 1682495"/>
              <a:gd name="connsiteX775" fmla="*/ 7393257 w 8882887"/>
              <a:gd name="connsiteY775" fmla="*/ 1233531 h 1682495"/>
              <a:gd name="connsiteX776" fmla="*/ 7393257 w 8882887"/>
              <a:gd name="connsiteY776" fmla="*/ 1231788 h 1682495"/>
              <a:gd name="connsiteX777" fmla="*/ 7393257 w 8882887"/>
              <a:gd name="connsiteY777" fmla="*/ 1219584 h 1682495"/>
              <a:gd name="connsiteX778" fmla="*/ 7395347 w 8882887"/>
              <a:gd name="connsiteY778" fmla="*/ 1219584 h 1682495"/>
              <a:gd name="connsiteX779" fmla="*/ 7409975 w 8882887"/>
              <a:gd name="connsiteY779" fmla="*/ 1219584 h 1682495"/>
              <a:gd name="connsiteX780" fmla="*/ 7409975 w 8882887"/>
              <a:gd name="connsiteY780" fmla="*/ 1217840 h 1682495"/>
              <a:gd name="connsiteX781" fmla="*/ 7409975 w 8882887"/>
              <a:gd name="connsiteY781" fmla="*/ 1205636 h 1682495"/>
              <a:gd name="connsiteX782" fmla="*/ 7412483 w 8882887"/>
              <a:gd name="connsiteY782" fmla="*/ 1205636 h 1682495"/>
              <a:gd name="connsiteX783" fmla="*/ 7430035 w 8882887"/>
              <a:gd name="connsiteY783" fmla="*/ 1205636 h 1682495"/>
              <a:gd name="connsiteX784" fmla="*/ 7430035 w 8882887"/>
              <a:gd name="connsiteY784" fmla="*/ 1207379 h 1682495"/>
              <a:gd name="connsiteX785" fmla="*/ 7430035 w 8882887"/>
              <a:gd name="connsiteY785" fmla="*/ 1219584 h 1682495"/>
              <a:gd name="connsiteX786" fmla="*/ 7436723 w 8882887"/>
              <a:gd name="connsiteY786" fmla="*/ 1135896 h 1682495"/>
              <a:gd name="connsiteX787" fmla="*/ 7587181 w 8882887"/>
              <a:gd name="connsiteY787" fmla="*/ 1135896 h 1682495"/>
              <a:gd name="connsiteX788" fmla="*/ 7587181 w 8882887"/>
              <a:gd name="connsiteY788" fmla="*/ 1247480 h 1682495"/>
              <a:gd name="connsiteX789" fmla="*/ 7590525 w 8882887"/>
              <a:gd name="connsiteY789" fmla="*/ 1247480 h 1682495"/>
              <a:gd name="connsiteX790" fmla="*/ 7613929 w 8882887"/>
              <a:gd name="connsiteY790" fmla="*/ 1247480 h 1682495"/>
              <a:gd name="connsiteX791" fmla="*/ 7613929 w 8882887"/>
              <a:gd name="connsiteY791" fmla="*/ 1121948 h 1682495"/>
              <a:gd name="connsiteX792" fmla="*/ 7647365 w 8882887"/>
              <a:gd name="connsiteY792" fmla="*/ 1104513 h 1682495"/>
              <a:gd name="connsiteX793" fmla="*/ 7690831 w 8882887"/>
              <a:gd name="connsiteY793" fmla="*/ 1104513 h 1682495"/>
              <a:gd name="connsiteX794" fmla="*/ 7693757 w 8882887"/>
              <a:gd name="connsiteY794" fmla="*/ 1101899 h 1682495"/>
              <a:gd name="connsiteX795" fmla="*/ 7714235 w 8882887"/>
              <a:gd name="connsiteY795" fmla="*/ 1083591 h 1682495"/>
              <a:gd name="connsiteX796" fmla="*/ 7771075 w 8882887"/>
              <a:gd name="connsiteY796" fmla="*/ 1083591 h 1682495"/>
              <a:gd name="connsiteX797" fmla="*/ 7771075 w 8882887"/>
              <a:gd name="connsiteY797" fmla="*/ 1086207 h 1682495"/>
              <a:gd name="connsiteX798" fmla="*/ 7771075 w 8882887"/>
              <a:gd name="connsiteY798" fmla="*/ 1104513 h 1682495"/>
              <a:gd name="connsiteX799" fmla="*/ 7827915 w 8882887"/>
              <a:gd name="connsiteY799" fmla="*/ 1104513 h 1682495"/>
              <a:gd name="connsiteX800" fmla="*/ 7827915 w 8882887"/>
              <a:gd name="connsiteY800" fmla="*/ 1240505 h 1682495"/>
              <a:gd name="connsiteX801" fmla="*/ 7830005 w 8882887"/>
              <a:gd name="connsiteY801" fmla="*/ 1240505 h 1682495"/>
              <a:gd name="connsiteX802" fmla="*/ 7844633 w 8882887"/>
              <a:gd name="connsiteY802" fmla="*/ 1240505 h 1682495"/>
              <a:gd name="connsiteX803" fmla="*/ 7844633 w 8882887"/>
              <a:gd name="connsiteY803" fmla="*/ 1439262 h 1682495"/>
              <a:gd name="connsiteX804" fmla="*/ 7847975 w 8882887"/>
              <a:gd name="connsiteY804" fmla="*/ 1439262 h 1682495"/>
              <a:gd name="connsiteX805" fmla="*/ 7871381 w 8882887"/>
              <a:gd name="connsiteY805" fmla="*/ 1439262 h 1682495"/>
              <a:gd name="connsiteX806" fmla="*/ 7871381 w 8882887"/>
              <a:gd name="connsiteY806" fmla="*/ 1310244 h 1682495"/>
              <a:gd name="connsiteX807" fmla="*/ 7872635 w 8882887"/>
              <a:gd name="connsiteY807" fmla="*/ 1309373 h 1682495"/>
              <a:gd name="connsiteX808" fmla="*/ 7881411 w 8882887"/>
              <a:gd name="connsiteY808" fmla="*/ 1303271 h 1682495"/>
              <a:gd name="connsiteX809" fmla="*/ 7888099 w 8882887"/>
              <a:gd name="connsiteY809" fmla="*/ 1305014 h 1682495"/>
              <a:gd name="connsiteX810" fmla="*/ 7888099 w 8882887"/>
              <a:gd name="connsiteY810" fmla="*/ 1317219 h 1682495"/>
              <a:gd name="connsiteX811" fmla="*/ 7891441 w 8882887"/>
              <a:gd name="connsiteY811" fmla="*/ 1315475 h 1682495"/>
              <a:gd name="connsiteX812" fmla="*/ 7914847 w 8882887"/>
              <a:gd name="connsiteY812" fmla="*/ 1303271 h 1682495"/>
              <a:gd name="connsiteX813" fmla="*/ 7917773 w 8882887"/>
              <a:gd name="connsiteY813" fmla="*/ 1303271 h 1682495"/>
              <a:gd name="connsiteX814" fmla="*/ 7938251 w 8882887"/>
              <a:gd name="connsiteY814" fmla="*/ 1303271 h 1682495"/>
              <a:gd name="connsiteX815" fmla="*/ 7938251 w 8882887"/>
              <a:gd name="connsiteY815" fmla="*/ 1540385 h 1682495"/>
              <a:gd name="connsiteX816" fmla="*/ 7985061 w 8882887"/>
              <a:gd name="connsiteY816" fmla="*/ 1547360 h 1682495"/>
              <a:gd name="connsiteX817" fmla="*/ 7985061 w 8882887"/>
              <a:gd name="connsiteY817" fmla="*/ 1536899 h 1682495"/>
              <a:gd name="connsiteX818" fmla="*/ 8035213 w 8882887"/>
              <a:gd name="connsiteY818" fmla="*/ 1536899 h 1682495"/>
              <a:gd name="connsiteX819" fmla="*/ 8035213 w 8882887"/>
              <a:gd name="connsiteY819" fmla="*/ 1491567 h 1682495"/>
              <a:gd name="connsiteX820" fmla="*/ 8048587 w 8882887"/>
              <a:gd name="connsiteY820" fmla="*/ 1491567 h 1682495"/>
              <a:gd name="connsiteX821" fmla="*/ 8048587 w 8882887"/>
              <a:gd name="connsiteY821" fmla="*/ 1432289 h 1682495"/>
              <a:gd name="connsiteX822" fmla="*/ 8058619 w 8882887"/>
              <a:gd name="connsiteY822" fmla="*/ 1432289 h 1682495"/>
              <a:gd name="connsiteX823" fmla="*/ 8058619 w 8882887"/>
              <a:gd name="connsiteY823" fmla="*/ 1373010 h 1682495"/>
              <a:gd name="connsiteX824" fmla="*/ 8082023 w 8882887"/>
              <a:gd name="connsiteY824" fmla="*/ 1373010 h 1682495"/>
              <a:gd name="connsiteX825" fmla="*/ 8155579 w 8882887"/>
              <a:gd name="connsiteY825" fmla="*/ 1341627 h 1682495"/>
              <a:gd name="connsiteX826" fmla="*/ 8158923 w 8882887"/>
              <a:gd name="connsiteY826" fmla="*/ 1310244 h 1682495"/>
              <a:gd name="connsiteX827" fmla="*/ 8165611 w 8882887"/>
              <a:gd name="connsiteY827" fmla="*/ 1341627 h 1682495"/>
              <a:gd name="connsiteX828" fmla="*/ 8242511 w 8882887"/>
              <a:gd name="connsiteY828" fmla="*/ 1383471 h 1682495"/>
              <a:gd name="connsiteX829" fmla="*/ 8242511 w 8882887"/>
              <a:gd name="connsiteY829" fmla="*/ 1376498 h 1682495"/>
              <a:gd name="connsiteX830" fmla="*/ 8262573 w 8882887"/>
              <a:gd name="connsiteY830" fmla="*/ 1376498 h 1682495"/>
              <a:gd name="connsiteX831" fmla="*/ 8262573 w 8882887"/>
              <a:gd name="connsiteY831" fmla="*/ 1432289 h 1682495"/>
              <a:gd name="connsiteX832" fmla="*/ 8272603 w 8882887"/>
              <a:gd name="connsiteY832" fmla="*/ 1432289 h 1682495"/>
              <a:gd name="connsiteX833" fmla="*/ 8272603 w 8882887"/>
              <a:gd name="connsiteY833" fmla="*/ 1498541 h 1682495"/>
              <a:gd name="connsiteX834" fmla="*/ 8282635 w 8882887"/>
              <a:gd name="connsiteY834" fmla="*/ 1498541 h 1682495"/>
              <a:gd name="connsiteX835" fmla="*/ 8282635 w 8882887"/>
              <a:gd name="connsiteY835" fmla="*/ 1529924 h 1682495"/>
              <a:gd name="connsiteX836" fmla="*/ 8302695 w 8882887"/>
              <a:gd name="connsiteY836" fmla="*/ 1529924 h 1682495"/>
              <a:gd name="connsiteX837" fmla="*/ 8302695 w 8882887"/>
              <a:gd name="connsiteY837" fmla="*/ 1578741 h 1682495"/>
              <a:gd name="connsiteX838" fmla="*/ 8429747 w 8882887"/>
              <a:gd name="connsiteY838" fmla="*/ 1568280 h 1682495"/>
              <a:gd name="connsiteX839" fmla="*/ 8429747 w 8882887"/>
              <a:gd name="connsiteY839" fmla="*/ 1519463 h 1682495"/>
              <a:gd name="connsiteX840" fmla="*/ 8496619 w 8882887"/>
              <a:gd name="connsiteY840" fmla="*/ 1519463 h 1682495"/>
              <a:gd name="connsiteX841" fmla="*/ 8496619 w 8882887"/>
              <a:gd name="connsiteY841" fmla="*/ 1491567 h 1682495"/>
              <a:gd name="connsiteX842" fmla="*/ 8637047 w 8882887"/>
              <a:gd name="connsiteY842" fmla="*/ 1491567 h 1682495"/>
              <a:gd name="connsiteX843" fmla="*/ 8637047 w 8882887"/>
              <a:gd name="connsiteY843" fmla="*/ 1509002 h 1682495"/>
              <a:gd name="connsiteX844" fmla="*/ 8727321 w 8882887"/>
              <a:gd name="connsiteY844" fmla="*/ 1509002 h 1682495"/>
              <a:gd name="connsiteX845" fmla="*/ 8727321 w 8882887"/>
              <a:gd name="connsiteY845" fmla="*/ 1519463 h 1682495"/>
              <a:gd name="connsiteX846" fmla="*/ 8754069 w 8882887"/>
              <a:gd name="connsiteY846" fmla="*/ 1519463 h 1682495"/>
              <a:gd name="connsiteX847" fmla="*/ 8754069 w 8882887"/>
              <a:gd name="connsiteY847" fmla="*/ 1529924 h 1682495"/>
              <a:gd name="connsiteX848" fmla="*/ 8777473 w 8882887"/>
              <a:gd name="connsiteY848" fmla="*/ 1529924 h 1682495"/>
              <a:gd name="connsiteX849" fmla="*/ 8777473 w 8882887"/>
              <a:gd name="connsiteY849" fmla="*/ 1499913 h 1682495"/>
              <a:gd name="connsiteX850" fmla="*/ 8882887 w 8882887"/>
              <a:gd name="connsiteY850" fmla="*/ 1682495 h 1682495"/>
              <a:gd name="connsiteX851" fmla="*/ 0 w 8882887"/>
              <a:gd name="connsiteY851" fmla="*/ 1682495 h 1682495"/>
              <a:gd name="connsiteX852" fmla="*/ 63077 w 8882887"/>
              <a:gd name="connsiteY852" fmla="*/ 1573241 h 1682495"/>
              <a:gd name="connsiteX853" fmla="*/ 123345 w 8882887"/>
              <a:gd name="connsiteY853" fmla="*/ 1568279 h 1682495"/>
              <a:gd name="connsiteX854" fmla="*/ 123345 w 8882887"/>
              <a:gd name="connsiteY854" fmla="*/ 1519461 h 1682495"/>
              <a:gd name="connsiteX855" fmla="*/ 190215 w 8882887"/>
              <a:gd name="connsiteY855" fmla="*/ 1519461 h 1682495"/>
              <a:gd name="connsiteX856" fmla="*/ 190215 w 8882887"/>
              <a:gd name="connsiteY856" fmla="*/ 1491566 h 1682495"/>
              <a:gd name="connsiteX857" fmla="*/ 330643 w 8882887"/>
              <a:gd name="connsiteY857" fmla="*/ 1491566 h 1682495"/>
              <a:gd name="connsiteX858" fmla="*/ 330643 w 8882887"/>
              <a:gd name="connsiteY858" fmla="*/ 1509000 h 1682495"/>
              <a:gd name="connsiteX859" fmla="*/ 420917 w 8882887"/>
              <a:gd name="connsiteY859" fmla="*/ 1509000 h 1682495"/>
              <a:gd name="connsiteX860" fmla="*/ 420917 w 8882887"/>
              <a:gd name="connsiteY860" fmla="*/ 1519461 h 1682495"/>
              <a:gd name="connsiteX861" fmla="*/ 447665 w 8882887"/>
              <a:gd name="connsiteY861" fmla="*/ 1519461 h 1682495"/>
              <a:gd name="connsiteX862" fmla="*/ 447665 w 8882887"/>
              <a:gd name="connsiteY862" fmla="*/ 1529922 h 1682495"/>
              <a:gd name="connsiteX863" fmla="*/ 471070 w 8882887"/>
              <a:gd name="connsiteY863" fmla="*/ 1529922 h 1682495"/>
              <a:gd name="connsiteX864" fmla="*/ 471070 w 8882887"/>
              <a:gd name="connsiteY864" fmla="*/ 1373009 h 1682495"/>
              <a:gd name="connsiteX865" fmla="*/ 541285 w 8882887"/>
              <a:gd name="connsiteY865" fmla="*/ 1352087 h 1682495"/>
              <a:gd name="connsiteX866" fmla="*/ 671681 w 8882887"/>
              <a:gd name="connsiteY866" fmla="*/ 1352087 h 1682495"/>
              <a:gd name="connsiteX867" fmla="*/ 671681 w 8882887"/>
              <a:gd name="connsiteY867" fmla="*/ 1101026 h 1682495"/>
              <a:gd name="connsiteX868" fmla="*/ 708460 w 8882887"/>
              <a:gd name="connsiteY868" fmla="*/ 1083590 h 1682495"/>
              <a:gd name="connsiteX869" fmla="*/ 868949 w 8882887"/>
              <a:gd name="connsiteY869" fmla="*/ 1055694 h 1682495"/>
              <a:gd name="connsiteX870" fmla="*/ 925789 w 8882887"/>
              <a:gd name="connsiteY870" fmla="*/ 1073129 h 1682495"/>
              <a:gd name="connsiteX871" fmla="*/ 935819 w 8882887"/>
              <a:gd name="connsiteY871" fmla="*/ 1083590 h 1682495"/>
              <a:gd name="connsiteX872" fmla="*/ 935819 w 8882887"/>
              <a:gd name="connsiteY872" fmla="*/ 1550844 h 1682495"/>
              <a:gd name="connsiteX873" fmla="*/ 959224 w 8882887"/>
              <a:gd name="connsiteY873" fmla="*/ 1550844 h 1682495"/>
              <a:gd name="connsiteX874" fmla="*/ 959224 w 8882887"/>
              <a:gd name="connsiteY874" fmla="*/ 1362548 h 1682495"/>
              <a:gd name="connsiteX875" fmla="*/ 979285 w 8882887"/>
              <a:gd name="connsiteY875" fmla="*/ 1362548 h 1682495"/>
              <a:gd name="connsiteX876" fmla="*/ 979285 w 8882887"/>
              <a:gd name="connsiteY876" fmla="*/ 1345113 h 1682495"/>
              <a:gd name="connsiteX877" fmla="*/ 999346 w 8882887"/>
              <a:gd name="connsiteY877" fmla="*/ 1334652 h 1682495"/>
              <a:gd name="connsiteX878" fmla="*/ 1016063 w 8882887"/>
              <a:gd name="connsiteY878" fmla="*/ 1334652 h 1682495"/>
              <a:gd name="connsiteX879" fmla="*/ 1016063 w 8882887"/>
              <a:gd name="connsiteY879" fmla="*/ 1317218 h 1682495"/>
              <a:gd name="connsiteX880" fmla="*/ 1029437 w 8882887"/>
              <a:gd name="connsiteY880" fmla="*/ 1306757 h 1682495"/>
              <a:gd name="connsiteX881" fmla="*/ 1062874 w 8882887"/>
              <a:gd name="connsiteY881" fmla="*/ 1306757 h 1682495"/>
              <a:gd name="connsiteX882" fmla="*/ 1062874 w 8882887"/>
              <a:gd name="connsiteY882" fmla="*/ 1362548 h 1682495"/>
              <a:gd name="connsiteX883" fmla="*/ 1133087 w 8882887"/>
              <a:gd name="connsiteY883" fmla="*/ 1362548 h 1682495"/>
              <a:gd name="connsiteX884" fmla="*/ 1133087 w 8882887"/>
              <a:gd name="connsiteY884" fmla="*/ 1557819 h 1682495"/>
              <a:gd name="connsiteX885" fmla="*/ 1159835 w 8882887"/>
              <a:gd name="connsiteY885" fmla="*/ 1557819 h 1682495"/>
              <a:gd name="connsiteX886" fmla="*/ 1186583 w 8882887"/>
              <a:gd name="connsiteY886" fmla="*/ 1547358 h 1682495"/>
              <a:gd name="connsiteX887" fmla="*/ 1186583 w 8882887"/>
              <a:gd name="connsiteY887" fmla="*/ 1533410 h 1682495"/>
              <a:gd name="connsiteX888" fmla="*/ 1176553 w 8882887"/>
              <a:gd name="connsiteY888" fmla="*/ 1529922 h 1682495"/>
              <a:gd name="connsiteX889" fmla="*/ 1176553 w 8882887"/>
              <a:gd name="connsiteY889" fmla="*/ 1519461 h 1682495"/>
              <a:gd name="connsiteX890" fmla="*/ 1186583 w 8882887"/>
              <a:gd name="connsiteY890" fmla="*/ 1512488 h 1682495"/>
              <a:gd name="connsiteX891" fmla="*/ 1186583 w 8882887"/>
              <a:gd name="connsiteY891" fmla="*/ 1435775 h 1682495"/>
              <a:gd name="connsiteX892" fmla="*/ 1176553 w 8882887"/>
              <a:gd name="connsiteY892" fmla="*/ 1432287 h 1682495"/>
              <a:gd name="connsiteX893" fmla="*/ 1176553 w 8882887"/>
              <a:gd name="connsiteY893" fmla="*/ 1421826 h 1682495"/>
              <a:gd name="connsiteX894" fmla="*/ 1186583 w 8882887"/>
              <a:gd name="connsiteY894" fmla="*/ 1414853 h 1682495"/>
              <a:gd name="connsiteX895" fmla="*/ 1193271 w 8882887"/>
              <a:gd name="connsiteY895" fmla="*/ 1407879 h 1682495"/>
              <a:gd name="connsiteX896" fmla="*/ 1193271 w 8882887"/>
              <a:gd name="connsiteY896" fmla="*/ 1393931 h 1682495"/>
              <a:gd name="connsiteX897" fmla="*/ 1186583 w 8882887"/>
              <a:gd name="connsiteY897" fmla="*/ 1393931 h 1682495"/>
              <a:gd name="connsiteX898" fmla="*/ 1186583 w 8882887"/>
              <a:gd name="connsiteY898" fmla="*/ 1383470 h 1682495"/>
              <a:gd name="connsiteX899" fmla="*/ 1196614 w 8882887"/>
              <a:gd name="connsiteY899" fmla="*/ 1376496 h 1682495"/>
              <a:gd name="connsiteX900" fmla="*/ 1250110 w 8882887"/>
              <a:gd name="connsiteY900" fmla="*/ 1278861 h 1682495"/>
              <a:gd name="connsiteX901" fmla="*/ 1243423 w 8882887"/>
              <a:gd name="connsiteY901" fmla="*/ 1275374 h 1682495"/>
              <a:gd name="connsiteX902" fmla="*/ 1243423 w 8882887"/>
              <a:gd name="connsiteY902" fmla="*/ 1264913 h 1682495"/>
              <a:gd name="connsiteX903" fmla="*/ 1253453 w 8882887"/>
              <a:gd name="connsiteY903" fmla="*/ 1261425 h 1682495"/>
              <a:gd name="connsiteX904" fmla="*/ 1253453 w 8882887"/>
              <a:gd name="connsiteY904" fmla="*/ 1247478 h 1682495"/>
              <a:gd name="connsiteX905" fmla="*/ 1260141 w 8882887"/>
              <a:gd name="connsiteY905" fmla="*/ 1247478 h 1682495"/>
              <a:gd name="connsiteX906" fmla="*/ 1260141 w 8882887"/>
              <a:gd name="connsiteY906" fmla="*/ 1216095 h 1682495"/>
              <a:gd name="connsiteX907" fmla="*/ 1253453 w 8882887"/>
              <a:gd name="connsiteY907" fmla="*/ 1216095 h 1682495"/>
              <a:gd name="connsiteX908" fmla="*/ 1253453 w 8882887"/>
              <a:gd name="connsiteY908" fmla="*/ 1209122 h 1682495"/>
              <a:gd name="connsiteX909" fmla="*/ 1260141 w 8882887"/>
              <a:gd name="connsiteY909" fmla="*/ 1205634 h 1682495"/>
              <a:gd name="connsiteX910" fmla="*/ 1276858 w 8882887"/>
              <a:gd name="connsiteY910" fmla="*/ 1181225 h 1682495"/>
              <a:gd name="connsiteX911" fmla="*/ 1280201 w 8882887"/>
              <a:gd name="connsiteY911" fmla="*/ 1167278 h 1682495"/>
              <a:gd name="connsiteX912" fmla="*/ 1280201 w 8882887"/>
              <a:gd name="connsiteY912" fmla="*/ 1128921 h 1682495"/>
              <a:gd name="connsiteX913" fmla="*/ 1280620 w 8882887"/>
              <a:gd name="connsiteY913" fmla="*/ 1127613 h 1682495"/>
              <a:gd name="connsiteX914" fmla="*/ 1283545 w 8882887"/>
              <a:gd name="connsiteY914" fmla="*/ 1118460 h 1682495"/>
              <a:gd name="connsiteX915" fmla="*/ 1283963 w 8882887"/>
              <a:gd name="connsiteY915" fmla="*/ 1119768 h 1682495"/>
              <a:gd name="connsiteX916" fmla="*/ 1286889 w 8882887"/>
              <a:gd name="connsiteY916" fmla="*/ 1128921 h 1682495"/>
              <a:gd name="connsiteX917" fmla="*/ 1290232 w 8882887"/>
              <a:gd name="connsiteY917" fmla="*/ 1167278 h 1682495"/>
              <a:gd name="connsiteX918" fmla="*/ 1290232 w 8882887"/>
              <a:gd name="connsiteY918" fmla="*/ 1177739 h 1682495"/>
              <a:gd name="connsiteX919" fmla="*/ 1306951 w 8882887"/>
              <a:gd name="connsiteY919" fmla="*/ 1205634 h 1682495"/>
              <a:gd name="connsiteX920" fmla="*/ 1313638 w 8882887"/>
              <a:gd name="connsiteY920" fmla="*/ 1209122 h 1682495"/>
              <a:gd name="connsiteX921" fmla="*/ 1313638 w 8882887"/>
              <a:gd name="connsiteY921" fmla="*/ 1216095 h 1682495"/>
              <a:gd name="connsiteX922" fmla="*/ 1310295 w 8882887"/>
              <a:gd name="connsiteY922" fmla="*/ 1247478 h 1682495"/>
              <a:gd name="connsiteX923" fmla="*/ 1316981 w 8882887"/>
              <a:gd name="connsiteY923" fmla="*/ 1261425 h 1682495"/>
              <a:gd name="connsiteX924" fmla="*/ 1323669 w 8882887"/>
              <a:gd name="connsiteY924" fmla="*/ 1264913 h 1682495"/>
              <a:gd name="connsiteX925" fmla="*/ 1323669 w 8882887"/>
              <a:gd name="connsiteY925" fmla="*/ 1275374 h 1682495"/>
              <a:gd name="connsiteX926" fmla="*/ 1316981 w 8882887"/>
              <a:gd name="connsiteY926" fmla="*/ 1278861 h 1682495"/>
              <a:gd name="connsiteX927" fmla="*/ 1356268 w 8882887"/>
              <a:gd name="connsiteY927" fmla="*/ 1319833 h 1682495"/>
              <a:gd name="connsiteX928" fmla="*/ 1369603 w 8882887"/>
              <a:gd name="connsiteY928" fmla="*/ 1373009 h 1682495"/>
              <a:gd name="connsiteX929" fmla="*/ 1417287 w 8882887"/>
              <a:gd name="connsiteY929" fmla="*/ 1373009 h 1682495"/>
              <a:gd name="connsiteX930" fmla="*/ 1417287 w 8882887"/>
              <a:gd name="connsiteY930" fmla="*/ 1329494 h 1682495"/>
              <a:gd name="connsiteX931" fmla="*/ 1409211 w 8882887"/>
              <a:gd name="connsiteY931" fmla="*/ 1329494 h 1682495"/>
              <a:gd name="connsiteX932" fmla="*/ 1409211 w 8882887"/>
              <a:gd name="connsiteY932" fmla="*/ 1086294 h 1682495"/>
              <a:gd name="connsiteX933" fmla="*/ 1439612 w 8882887"/>
              <a:gd name="connsiteY933" fmla="*/ 1086294 h 1682495"/>
              <a:gd name="connsiteX934" fmla="*/ 1440372 w 8882887"/>
              <a:gd name="connsiteY934" fmla="*/ 1084673 h 1682495"/>
              <a:gd name="connsiteX935" fmla="*/ 1445691 w 8882887"/>
              <a:gd name="connsiteY935" fmla="*/ 1073324 h 1682495"/>
              <a:gd name="connsiteX936" fmla="*/ 1448352 w 8882887"/>
              <a:gd name="connsiteY936" fmla="*/ 1073729 h 1682495"/>
              <a:gd name="connsiteX937" fmla="*/ 1466972 w 8882887"/>
              <a:gd name="connsiteY937" fmla="*/ 1076565 h 1682495"/>
              <a:gd name="connsiteX938" fmla="*/ 1467732 w 8882887"/>
              <a:gd name="connsiteY938" fmla="*/ 1078593 h 1682495"/>
              <a:gd name="connsiteX939" fmla="*/ 1473051 w 8882887"/>
              <a:gd name="connsiteY939" fmla="*/ 1092779 h 1682495"/>
              <a:gd name="connsiteX940" fmla="*/ 1512572 w 8882887"/>
              <a:gd name="connsiteY940" fmla="*/ 1096022 h 1682495"/>
              <a:gd name="connsiteX941" fmla="*/ 1512572 w 8882887"/>
              <a:gd name="connsiteY941" fmla="*/ 911190 h 1682495"/>
              <a:gd name="connsiteX942" fmla="*/ 1515612 w 8882887"/>
              <a:gd name="connsiteY942" fmla="*/ 911190 h 1682495"/>
              <a:gd name="connsiteX943" fmla="*/ 1536893 w 8882887"/>
              <a:gd name="connsiteY943" fmla="*/ 911190 h 1682495"/>
              <a:gd name="connsiteX944" fmla="*/ 1536893 w 8882887"/>
              <a:gd name="connsiteY944" fmla="*/ 706902 h 1682495"/>
              <a:gd name="connsiteX945" fmla="*/ 1539552 w 8882887"/>
              <a:gd name="connsiteY945" fmla="*/ 706902 h 1682495"/>
              <a:gd name="connsiteX946" fmla="*/ 1558173 w 8882887"/>
              <a:gd name="connsiteY946" fmla="*/ 706902 h 1682495"/>
              <a:gd name="connsiteX947" fmla="*/ 1558173 w 8882887"/>
              <a:gd name="connsiteY947" fmla="*/ 535041 h 1682495"/>
              <a:gd name="connsiteX948" fmla="*/ 1564253 w 8882887"/>
              <a:gd name="connsiteY948" fmla="*/ 492885 h 1682495"/>
              <a:gd name="connsiteX949" fmla="*/ 1567293 w 8882887"/>
              <a:gd name="connsiteY949" fmla="*/ 492885 h 1682495"/>
              <a:gd name="connsiteX950" fmla="*/ 1588574 w 8882887"/>
              <a:gd name="connsiteY950" fmla="*/ 492885 h 1682495"/>
              <a:gd name="connsiteX951" fmla="*/ 1643294 w 8882887"/>
              <a:gd name="connsiteY951" fmla="*/ 369665 h 1682495"/>
              <a:gd name="connsiteX952" fmla="*/ 1649375 w 8882887"/>
              <a:gd name="connsiteY952" fmla="*/ 0 h 1682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Lst>
            <a:rect l="l" t="t" r="r" b="b"/>
            <a:pathLst>
              <a:path w="8882887" h="1682495">
                <a:moveTo>
                  <a:pt x="1649375" y="0"/>
                </a:moveTo>
                <a:cubicBezTo>
                  <a:pt x="1649375" y="27"/>
                  <a:pt x="1649399" y="3060"/>
                  <a:pt x="1652414" y="369665"/>
                </a:cubicBezTo>
                <a:cubicBezTo>
                  <a:pt x="1652432" y="369701"/>
                  <a:pt x="1653399" y="371712"/>
                  <a:pt x="1710174" y="489644"/>
                </a:cubicBezTo>
                <a:cubicBezTo>
                  <a:pt x="1710186" y="489644"/>
                  <a:pt x="1710353" y="489644"/>
                  <a:pt x="1713215" y="489644"/>
                </a:cubicBezTo>
                <a:lnTo>
                  <a:pt x="1734495" y="489644"/>
                </a:lnTo>
                <a:cubicBezTo>
                  <a:pt x="1734495" y="489665"/>
                  <a:pt x="1734495" y="490508"/>
                  <a:pt x="1734495" y="525312"/>
                </a:cubicBezTo>
                <a:cubicBezTo>
                  <a:pt x="1734498" y="525321"/>
                  <a:pt x="1734555" y="525408"/>
                  <a:pt x="1735256" y="526529"/>
                </a:cubicBezTo>
                <a:lnTo>
                  <a:pt x="1740575" y="535041"/>
                </a:lnTo>
                <a:cubicBezTo>
                  <a:pt x="1740575" y="535071"/>
                  <a:pt x="1740575" y="537344"/>
                  <a:pt x="1740575" y="706902"/>
                </a:cubicBezTo>
                <a:cubicBezTo>
                  <a:pt x="1740588" y="706902"/>
                  <a:pt x="1740798" y="706902"/>
                  <a:pt x="1743995" y="706902"/>
                </a:cubicBezTo>
                <a:lnTo>
                  <a:pt x="1767936" y="706902"/>
                </a:lnTo>
                <a:cubicBezTo>
                  <a:pt x="1767936" y="706932"/>
                  <a:pt x="1767936" y="709385"/>
                  <a:pt x="1767936" y="917675"/>
                </a:cubicBezTo>
                <a:cubicBezTo>
                  <a:pt x="1767951" y="917673"/>
                  <a:pt x="1768119" y="917642"/>
                  <a:pt x="1770216" y="917270"/>
                </a:cubicBezTo>
                <a:lnTo>
                  <a:pt x="1786176" y="914433"/>
                </a:lnTo>
                <a:cubicBezTo>
                  <a:pt x="1786176" y="914466"/>
                  <a:pt x="1786131" y="916467"/>
                  <a:pt x="1783136" y="1047381"/>
                </a:cubicBezTo>
                <a:cubicBezTo>
                  <a:pt x="1783151" y="1047384"/>
                  <a:pt x="1783317" y="1047414"/>
                  <a:pt x="1785416" y="1047788"/>
                </a:cubicBezTo>
                <a:lnTo>
                  <a:pt x="1801376" y="1050624"/>
                </a:lnTo>
                <a:cubicBezTo>
                  <a:pt x="1801379" y="1050635"/>
                  <a:pt x="1801409" y="1050731"/>
                  <a:pt x="1801755" y="1051841"/>
                </a:cubicBezTo>
                <a:lnTo>
                  <a:pt x="1804416" y="1060353"/>
                </a:lnTo>
                <a:cubicBezTo>
                  <a:pt x="1804419" y="1060340"/>
                  <a:pt x="1804487" y="1060125"/>
                  <a:pt x="1805556" y="1056705"/>
                </a:cubicBezTo>
                <a:lnTo>
                  <a:pt x="1813536" y="1031169"/>
                </a:lnTo>
                <a:cubicBezTo>
                  <a:pt x="1813547" y="1031169"/>
                  <a:pt x="1813697" y="1031169"/>
                  <a:pt x="1816196" y="1031169"/>
                </a:cubicBezTo>
                <a:lnTo>
                  <a:pt x="1834817" y="1031169"/>
                </a:lnTo>
                <a:cubicBezTo>
                  <a:pt x="1834817" y="1031195"/>
                  <a:pt x="1834817" y="1032234"/>
                  <a:pt x="1834817" y="1079808"/>
                </a:cubicBezTo>
                <a:cubicBezTo>
                  <a:pt x="1834826" y="1079816"/>
                  <a:pt x="1834941" y="1079876"/>
                  <a:pt x="1836336" y="1080620"/>
                </a:cubicBezTo>
                <a:lnTo>
                  <a:pt x="1846977" y="1086294"/>
                </a:lnTo>
                <a:cubicBezTo>
                  <a:pt x="1846977" y="1086308"/>
                  <a:pt x="1846977" y="1086459"/>
                  <a:pt x="1846977" y="1088321"/>
                </a:cubicBezTo>
                <a:lnTo>
                  <a:pt x="1846977" y="1102508"/>
                </a:lnTo>
                <a:cubicBezTo>
                  <a:pt x="1847007" y="1102508"/>
                  <a:pt x="1848369" y="1102508"/>
                  <a:pt x="1913858" y="1102508"/>
                </a:cubicBezTo>
                <a:cubicBezTo>
                  <a:pt x="1913858" y="1102520"/>
                  <a:pt x="1913858" y="1102644"/>
                  <a:pt x="1913858" y="1104129"/>
                </a:cubicBezTo>
                <a:lnTo>
                  <a:pt x="1913858" y="1115478"/>
                </a:lnTo>
                <a:cubicBezTo>
                  <a:pt x="1913871" y="1115478"/>
                  <a:pt x="1914053" y="1115478"/>
                  <a:pt x="1916897" y="1115478"/>
                </a:cubicBezTo>
                <a:lnTo>
                  <a:pt x="1938177" y="1115478"/>
                </a:lnTo>
                <a:cubicBezTo>
                  <a:pt x="1938177" y="1115451"/>
                  <a:pt x="1938177" y="1114358"/>
                  <a:pt x="1938177" y="1070081"/>
                </a:cubicBezTo>
                <a:cubicBezTo>
                  <a:pt x="1938209" y="1070081"/>
                  <a:pt x="1939604" y="1070081"/>
                  <a:pt x="2005058" y="1070081"/>
                </a:cubicBezTo>
                <a:cubicBezTo>
                  <a:pt x="2005058" y="1070069"/>
                  <a:pt x="2005058" y="1069923"/>
                  <a:pt x="2005058" y="1068054"/>
                </a:cubicBezTo>
                <a:lnTo>
                  <a:pt x="2005058" y="1053867"/>
                </a:lnTo>
                <a:cubicBezTo>
                  <a:pt x="2005067" y="1053867"/>
                  <a:pt x="2005178" y="1053867"/>
                  <a:pt x="2006579" y="1053867"/>
                </a:cubicBezTo>
                <a:lnTo>
                  <a:pt x="2017218" y="1053867"/>
                </a:lnTo>
                <a:cubicBezTo>
                  <a:pt x="2017218" y="1053857"/>
                  <a:pt x="2017218" y="1053687"/>
                  <a:pt x="2017218" y="1051031"/>
                </a:cubicBezTo>
                <a:lnTo>
                  <a:pt x="2017218" y="1031169"/>
                </a:lnTo>
                <a:cubicBezTo>
                  <a:pt x="2017232" y="1031169"/>
                  <a:pt x="2017340" y="1031169"/>
                  <a:pt x="2018358" y="1031169"/>
                </a:cubicBezTo>
                <a:lnTo>
                  <a:pt x="2026338" y="1031169"/>
                </a:lnTo>
                <a:cubicBezTo>
                  <a:pt x="2026338" y="1031159"/>
                  <a:pt x="2026338" y="1031031"/>
                  <a:pt x="2026338" y="1029548"/>
                </a:cubicBezTo>
                <a:lnTo>
                  <a:pt x="2026338" y="1018197"/>
                </a:lnTo>
                <a:cubicBezTo>
                  <a:pt x="2026350" y="1018197"/>
                  <a:pt x="2026536" y="1018197"/>
                  <a:pt x="2029379" y="1018197"/>
                </a:cubicBezTo>
                <a:lnTo>
                  <a:pt x="2050659" y="1018197"/>
                </a:lnTo>
                <a:cubicBezTo>
                  <a:pt x="2050659" y="1018208"/>
                  <a:pt x="2050659" y="1018323"/>
                  <a:pt x="2050659" y="1019819"/>
                </a:cubicBezTo>
                <a:lnTo>
                  <a:pt x="2050659" y="1031169"/>
                </a:lnTo>
                <a:cubicBezTo>
                  <a:pt x="2050676" y="1031169"/>
                  <a:pt x="2051427" y="1031169"/>
                  <a:pt x="2084099" y="1031169"/>
                </a:cubicBezTo>
                <a:cubicBezTo>
                  <a:pt x="2084099" y="1031157"/>
                  <a:pt x="2084099" y="1030986"/>
                  <a:pt x="2084099" y="1028331"/>
                </a:cubicBezTo>
                <a:lnTo>
                  <a:pt x="2084099" y="1008470"/>
                </a:lnTo>
                <a:cubicBezTo>
                  <a:pt x="2084108" y="1008470"/>
                  <a:pt x="2084253" y="1008470"/>
                  <a:pt x="2086760" y="1008470"/>
                </a:cubicBezTo>
                <a:lnTo>
                  <a:pt x="2105379" y="1008470"/>
                </a:lnTo>
                <a:cubicBezTo>
                  <a:pt x="2105379" y="1008488"/>
                  <a:pt x="2105379" y="1009259"/>
                  <a:pt x="2105379" y="1044140"/>
                </a:cubicBezTo>
                <a:cubicBezTo>
                  <a:pt x="2105390" y="1044140"/>
                  <a:pt x="2105510" y="1044140"/>
                  <a:pt x="2106900" y="1044140"/>
                </a:cubicBezTo>
                <a:lnTo>
                  <a:pt x="2117540" y="1044140"/>
                </a:lnTo>
                <a:cubicBezTo>
                  <a:pt x="2117540" y="1044131"/>
                  <a:pt x="2117540" y="1044009"/>
                  <a:pt x="2117540" y="1042518"/>
                </a:cubicBezTo>
                <a:lnTo>
                  <a:pt x="2117540" y="1031169"/>
                </a:lnTo>
                <a:cubicBezTo>
                  <a:pt x="2117553" y="1031169"/>
                  <a:pt x="2117730" y="1031169"/>
                  <a:pt x="2120199" y="1031169"/>
                </a:cubicBezTo>
                <a:lnTo>
                  <a:pt x="2138820" y="1031169"/>
                </a:lnTo>
                <a:cubicBezTo>
                  <a:pt x="2138820" y="1031189"/>
                  <a:pt x="2138820" y="1032027"/>
                  <a:pt x="2138820" y="1070081"/>
                </a:cubicBezTo>
                <a:cubicBezTo>
                  <a:pt x="2138832" y="1070081"/>
                  <a:pt x="2139009" y="1070081"/>
                  <a:pt x="2141861" y="1070081"/>
                </a:cubicBezTo>
                <a:lnTo>
                  <a:pt x="2163140" y="1070081"/>
                </a:lnTo>
                <a:cubicBezTo>
                  <a:pt x="2163140" y="1070097"/>
                  <a:pt x="2163140" y="1070270"/>
                  <a:pt x="2163140" y="1072512"/>
                </a:cubicBezTo>
                <a:lnTo>
                  <a:pt x="2163140" y="1089537"/>
                </a:lnTo>
                <a:cubicBezTo>
                  <a:pt x="2163152" y="1089537"/>
                  <a:pt x="2163258" y="1089537"/>
                  <a:pt x="2164280" y="1089537"/>
                </a:cubicBezTo>
                <a:lnTo>
                  <a:pt x="2172261" y="1089537"/>
                </a:lnTo>
                <a:cubicBezTo>
                  <a:pt x="2172261" y="1089525"/>
                  <a:pt x="2172261" y="1089411"/>
                  <a:pt x="2172261" y="1088321"/>
                </a:cubicBezTo>
                <a:lnTo>
                  <a:pt x="2172261" y="1079808"/>
                </a:lnTo>
                <a:cubicBezTo>
                  <a:pt x="2172287" y="1079808"/>
                  <a:pt x="2173365" y="1079808"/>
                  <a:pt x="2217861" y="1079808"/>
                </a:cubicBezTo>
                <a:cubicBezTo>
                  <a:pt x="2217861" y="1079829"/>
                  <a:pt x="2217861" y="1080674"/>
                  <a:pt x="2217861" y="1115478"/>
                </a:cubicBezTo>
                <a:cubicBezTo>
                  <a:pt x="2217872" y="1115478"/>
                  <a:pt x="2217990" y="1115478"/>
                  <a:pt x="2219381" y="1115478"/>
                </a:cubicBezTo>
                <a:lnTo>
                  <a:pt x="2230022" y="1115478"/>
                </a:lnTo>
                <a:cubicBezTo>
                  <a:pt x="2230022" y="1115489"/>
                  <a:pt x="2230022" y="1115598"/>
                  <a:pt x="2230022" y="1117100"/>
                </a:cubicBezTo>
                <a:lnTo>
                  <a:pt x="2230022" y="1128449"/>
                </a:lnTo>
                <a:cubicBezTo>
                  <a:pt x="2230035" y="1128449"/>
                  <a:pt x="2230145" y="1128449"/>
                  <a:pt x="2231162" y="1128449"/>
                </a:cubicBezTo>
                <a:lnTo>
                  <a:pt x="2239142" y="1128449"/>
                </a:lnTo>
                <a:cubicBezTo>
                  <a:pt x="2239142" y="1128438"/>
                  <a:pt x="2239142" y="1128258"/>
                  <a:pt x="2239142" y="1125206"/>
                </a:cubicBezTo>
                <a:lnTo>
                  <a:pt x="2239142" y="1102508"/>
                </a:lnTo>
                <a:cubicBezTo>
                  <a:pt x="2239152" y="1102508"/>
                  <a:pt x="2239269" y="1102508"/>
                  <a:pt x="2240661" y="1102508"/>
                </a:cubicBezTo>
                <a:lnTo>
                  <a:pt x="2251302" y="1102508"/>
                </a:lnTo>
                <a:cubicBezTo>
                  <a:pt x="2251302" y="1102520"/>
                  <a:pt x="2251302" y="1102644"/>
                  <a:pt x="2251302" y="1104129"/>
                </a:cubicBezTo>
                <a:lnTo>
                  <a:pt x="2251302" y="1115478"/>
                </a:lnTo>
                <a:lnTo>
                  <a:pt x="2259282" y="1112489"/>
                </a:lnTo>
                <a:cubicBezTo>
                  <a:pt x="2260422" y="1111931"/>
                  <a:pt x="2260422" y="1111628"/>
                  <a:pt x="2260422" y="1111019"/>
                </a:cubicBezTo>
                <a:lnTo>
                  <a:pt x="2260422" y="1102508"/>
                </a:lnTo>
                <a:cubicBezTo>
                  <a:pt x="2260448" y="1102508"/>
                  <a:pt x="2261649" y="1102508"/>
                  <a:pt x="2318183" y="1102508"/>
                </a:cubicBezTo>
                <a:cubicBezTo>
                  <a:pt x="2318183" y="1102529"/>
                  <a:pt x="2318183" y="1103349"/>
                  <a:pt x="2318183" y="1138176"/>
                </a:cubicBezTo>
                <a:cubicBezTo>
                  <a:pt x="2318195" y="1138176"/>
                  <a:pt x="2318372" y="1138176"/>
                  <a:pt x="2321222" y="1138176"/>
                </a:cubicBezTo>
                <a:lnTo>
                  <a:pt x="2342502" y="1138176"/>
                </a:lnTo>
                <a:cubicBezTo>
                  <a:pt x="2342502" y="1138188"/>
                  <a:pt x="2342502" y="1138311"/>
                  <a:pt x="2342502" y="1139798"/>
                </a:cubicBezTo>
                <a:lnTo>
                  <a:pt x="2342502" y="1151147"/>
                </a:lnTo>
                <a:cubicBezTo>
                  <a:pt x="2342516" y="1151147"/>
                  <a:pt x="2342700" y="1151147"/>
                  <a:pt x="2345163" y="1151147"/>
                </a:cubicBezTo>
                <a:lnTo>
                  <a:pt x="2363783" y="1151147"/>
                </a:lnTo>
                <a:cubicBezTo>
                  <a:pt x="2363783" y="1151129"/>
                  <a:pt x="2363783" y="1150362"/>
                  <a:pt x="2363783" y="1115478"/>
                </a:cubicBezTo>
                <a:cubicBezTo>
                  <a:pt x="2363793" y="1115478"/>
                  <a:pt x="2363910" y="1115478"/>
                  <a:pt x="2365302" y="1115478"/>
                </a:cubicBezTo>
                <a:lnTo>
                  <a:pt x="2375943" y="1115478"/>
                </a:lnTo>
                <a:cubicBezTo>
                  <a:pt x="2375943" y="1115450"/>
                  <a:pt x="2375943" y="1114293"/>
                  <a:pt x="2375943" y="1066838"/>
                </a:cubicBezTo>
                <a:cubicBezTo>
                  <a:pt x="2375954" y="1066838"/>
                  <a:pt x="2376069" y="1066838"/>
                  <a:pt x="2377463" y="1066838"/>
                </a:cubicBezTo>
                <a:lnTo>
                  <a:pt x="2388104" y="1066838"/>
                </a:lnTo>
                <a:cubicBezTo>
                  <a:pt x="2388104" y="1066829"/>
                  <a:pt x="2388104" y="1066665"/>
                  <a:pt x="2388104" y="1064001"/>
                </a:cubicBezTo>
                <a:lnTo>
                  <a:pt x="2388104" y="1044140"/>
                </a:lnTo>
                <a:cubicBezTo>
                  <a:pt x="2385063" y="1044140"/>
                  <a:pt x="2385063" y="1044140"/>
                  <a:pt x="2386203" y="1041707"/>
                </a:cubicBezTo>
                <a:lnTo>
                  <a:pt x="2394183" y="1024683"/>
                </a:lnTo>
                <a:cubicBezTo>
                  <a:pt x="2394191" y="1024709"/>
                  <a:pt x="2394483" y="1025720"/>
                  <a:pt x="2406344" y="1066838"/>
                </a:cubicBezTo>
                <a:cubicBezTo>
                  <a:pt x="2406356" y="1066838"/>
                  <a:pt x="2406465" y="1066838"/>
                  <a:pt x="2407484" y="1066838"/>
                </a:cubicBezTo>
                <a:lnTo>
                  <a:pt x="2415464" y="1066838"/>
                </a:lnTo>
                <a:cubicBezTo>
                  <a:pt x="2415464" y="1066818"/>
                  <a:pt x="2415464" y="1065050"/>
                  <a:pt x="2415464" y="907947"/>
                </a:cubicBezTo>
                <a:cubicBezTo>
                  <a:pt x="2415479" y="907947"/>
                  <a:pt x="2415650" y="907947"/>
                  <a:pt x="2417744" y="907947"/>
                </a:cubicBezTo>
                <a:lnTo>
                  <a:pt x="2433704" y="907947"/>
                </a:lnTo>
                <a:cubicBezTo>
                  <a:pt x="2433704" y="907914"/>
                  <a:pt x="2433704" y="906399"/>
                  <a:pt x="2433704" y="836609"/>
                </a:cubicBezTo>
                <a:cubicBezTo>
                  <a:pt x="2433729" y="836609"/>
                  <a:pt x="2434667" y="836609"/>
                  <a:pt x="2473224" y="836609"/>
                </a:cubicBezTo>
                <a:cubicBezTo>
                  <a:pt x="2473224" y="836591"/>
                  <a:pt x="2473224" y="835826"/>
                  <a:pt x="2473224" y="804182"/>
                </a:cubicBezTo>
                <a:cubicBezTo>
                  <a:pt x="2473253" y="804182"/>
                  <a:pt x="2474436" y="804182"/>
                  <a:pt x="2524905" y="804182"/>
                </a:cubicBezTo>
                <a:cubicBezTo>
                  <a:pt x="2524905" y="804194"/>
                  <a:pt x="2524905" y="804389"/>
                  <a:pt x="2524905" y="807830"/>
                </a:cubicBezTo>
                <a:lnTo>
                  <a:pt x="2524905" y="833366"/>
                </a:lnTo>
                <a:cubicBezTo>
                  <a:pt x="2524919" y="833366"/>
                  <a:pt x="2525115" y="833366"/>
                  <a:pt x="2528325" y="833366"/>
                </a:cubicBezTo>
                <a:lnTo>
                  <a:pt x="2552265" y="833366"/>
                </a:lnTo>
                <a:cubicBezTo>
                  <a:pt x="2552265" y="833393"/>
                  <a:pt x="2552265" y="834734"/>
                  <a:pt x="2552265" y="904704"/>
                </a:cubicBezTo>
                <a:cubicBezTo>
                  <a:pt x="2552274" y="904704"/>
                  <a:pt x="2552388" y="904704"/>
                  <a:pt x="2553785" y="904704"/>
                </a:cubicBezTo>
                <a:lnTo>
                  <a:pt x="2564426" y="904704"/>
                </a:lnTo>
                <a:lnTo>
                  <a:pt x="2585706" y="911190"/>
                </a:lnTo>
                <a:cubicBezTo>
                  <a:pt x="2585706" y="911205"/>
                  <a:pt x="2585706" y="912180"/>
                  <a:pt x="2585706" y="969558"/>
                </a:cubicBezTo>
                <a:cubicBezTo>
                  <a:pt x="2585715" y="969558"/>
                  <a:pt x="2585828" y="969558"/>
                  <a:pt x="2587226" y="969558"/>
                </a:cubicBezTo>
                <a:lnTo>
                  <a:pt x="2597865" y="969558"/>
                </a:lnTo>
                <a:cubicBezTo>
                  <a:pt x="2597865" y="969573"/>
                  <a:pt x="2597865" y="969732"/>
                  <a:pt x="2597865" y="971990"/>
                </a:cubicBezTo>
                <a:lnTo>
                  <a:pt x="2597865" y="989013"/>
                </a:lnTo>
                <a:cubicBezTo>
                  <a:pt x="2597877" y="989013"/>
                  <a:pt x="2598063" y="989013"/>
                  <a:pt x="2600906" y="989013"/>
                </a:cubicBezTo>
                <a:lnTo>
                  <a:pt x="2622186" y="989013"/>
                </a:lnTo>
                <a:lnTo>
                  <a:pt x="2631306" y="998742"/>
                </a:lnTo>
                <a:cubicBezTo>
                  <a:pt x="2631306" y="998760"/>
                  <a:pt x="2631306" y="999489"/>
                  <a:pt x="2631306" y="1031169"/>
                </a:cubicBezTo>
                <a:cubicBezTo>
                  <a:pt x="2631320" y="1031169"/>
                  <a:pt x="2631516" y="1031169"/>
                  <a:pt x="2634726" y="1031169"/>
                </a:cubicBezTo>
                <a:lnTo>
                  <a:pt x="2658666" y="1031169"/>
                </a:lnTo>
                <a:cubicBezTo>
                  <a:pt x="2658666" y="1031180"/>
                  <a:pt x="2658666" y="1031300"/>
                  <a:pt x="2658666" y="1032789"/>
                </a:cubicBezTo>
                <a:lnTo>
                  <a:pt x="2658666" y="1044140"/>
                </a:lnTo>
                <a:cubicBezTo>
                  <a:pt x="2658680" y="1044140"/>
                  <a:pt x="2658828" y="1044140"/>
                  <a:pt x="2660567" y="1044140"/>
                </a:cubicBezTo>
                <a:lnTo>
                  <a:pt x="2673867" y="1044140"/>
                </a:lnTo>
                <a:cubicBezTo>
                  <a:pt x="2673867" y="1044153"/>
                  <a:pt x="2673867" y="1044347"/>
                  <a:pt x="2673867" y="1047381"/>
                </a:cubicBezTo>
                <a:lnTo>
                  <a:pt x="2673867" y="1070081"/>
                </a:lnTo>
                <a:cubicBezTo>
                  <a:pt x="2679947" y="1070081"/>
                  <a:pt x="2679947" y="1070081"/>
                  <a:pt x="2679947" y="1067243"/>
                </a:cubicBezTo>
                <a:lnTo>
                  <a:pt x="2679947" y="1047381"/>
                </a:lnTo>
                <a:cubicBezTo>
                  <a:pt x="2679956" y="1047381"/>
                  <a:pt x="2680073" y="1047381"/>
                  <a:pt x="2681466" y="1047381"/>
                </a:cubicBezTo>
                <a:lnTo>
                  <a:pt x="2692107" y="1047381"/>
                </a:lnTo>
                <a:cubicBezTo>
                  <a:pt x="2692107" y="1047398"/>
                  <a:pt x="2692107" y="1047576"/>
                  <a:pt x="2692107" y="1049814"/>
                </a:cubicBezTo>
                <a:lnTo>
                  <a:pt x="2692107" y="1066838"/>
                </a:lnTo>
                <a:cubicBezTo>
                  <a:pt x="2692121" y="1066838"/>
                  <a:pt x="2692230" y="1066838"/>
                  <a:pt x="2693247" y="1066838"/>
                </a:cubicBezTo>
                <a:lnTo>
                  <a:pt x="2701227" y="1066838"/>
                </a:lnTo>
                <a:cubicBezTo>
                  <a:pt x="2701227" y="1060353"/>
                  <a:pt x="2701227" y="1060353"/>
                  <a:pt x="2774187" y="1060353"/>
                </a:cubicBezTo>
                <a:cubicBezTo>
                  <a:pt x="2774187" y="1060367"/>
                  <a:pt x="2774187" y="1060518"/>
                  <a:pt x="2774187" y="1062380"/>
                </a:cubicBezTo>
                <a:lnTo>
                  <a:pt x="2774187" y="1076565"/>
                </a:lnTo>
                <a:cubicBezTo>
                  <a:pt x="2774199" y="1076565"/>
                  <a:pt x="2774312" y="1076565"/>
                  <a:pt x="2775327" y="1076565"/>
                </a:cubicBezTo>
                <a:lnTo>
                  <a:pt x="2783309" y="1076565"/>
                </a:lnTo>
                <a:cubicBezTo>
                  <a:pt x="2783309" y="1076579"/>
                  <a:pt x="2783309" y="1076762"/>
                  <a:pt x="2783309" y="1079808"/>
                </a:cubicBezTo>
                <a:lnTo>
                  <a:pt x="2783309" y="1102508"/>
                </a:lnTo>
                <a:cubicBezTo>
                  <a:pt x="2783321" y="1102502"/>
                  <a:pt x="2783495" y="1102385"/>
                  <a:pt x="2786348" y="1100481"/>
                </a:cubicBezTo>
                <a:lnTo>
                  <a:pt x="2807628" y="1086294"/>
                </a:lnTo>
                <a:cubicBezTo>
                  <a:pt x="2807631" y="1086266"/>
                  <a:pt x="2807828" y="1084953"/>
                  <a:pt x="2816748" y="1024683"/>
                </a:cubicBezTo>
                <a:cubicBezTo>
                  <a:pt x="2816762" y="1024680"/>
                  <a:pt x="2816865" y="1024641"/>
                  <a:pt x="2817888" y="1024278"/>
                </a:cubicBezTo>
                <a:lnTo>
                  <a:pt x="2825868" y="1021440"/>
                </a:lnTo>
                <a:cubicBezTo>
                  <a:pt x="2825868" y="1021416"/>
                  <a:pt x="2825918" y="1019825"/>
                  <a:pt x="2828909" y="917675"/>
                </a:cubicBezTo>
                <a:cubicBezTo>
                  <a:pt x="2828909" y="917702"/>
                  <a:pt x="2828958" y="919338"/>
                  <a:pt x="2831949" y="1021440"/>
                </a:cubicBezTo>
                <a:cubicBezTo>
                  <a:pt x="2831963" y="1021445"/>
                  <a:pt x="2832069" y="1021482"/>
                  <a:pt x="2833089" y="1021845"/>
                </a:cubicBezTo>
                <a:lnTo>
                  <a:pt x="2841069" y="1024683"/>
                </a:lnTo>
                <a:cubicBezTo>
                  <a:pt x="2841069" y="1024653"/>
                  <a:pt x="2841069" y="1022654"/>
                  <a:pt x="2841069" y="894977"/>
                </a:cubicBezTo>
                <a:cubicBezTo>
                  <a:pt x="2847149" y="894977"/>
                  <a:pt x="2847149" y="894977"/>
                  <a:pt x="2847149" y="846336"/>
                </a:cubicBezTo>
                <a:cubicBezTo>
                  <a:pt x="2847167" y="846336"/>
                  <a:pt x="2848196" y="846336"/>
                  <a:pt x="2904909" y="846336"/>
                </a:cubicBezTo>
                <a:cubicBezTo>
                  <a:pt x="2904909" y="846362"/>
                  <a:pt x="2904909" y="847439"/>
                  <a:pt x="2904909" y="894977"/>
                </a:cubicBezTo>
                <a:cubicBezTo>
                  <a:pt x="2904923" y="894977"/>
                  <a:pt x="2905031" y="894977"/>
                  <a:pt x="2906049" y="894977"/>
                </a:cubicBezTo>
                <a:lnTo>
                  <a:pt x="2914029" y="894977"/>
                </a:lnTo>
                <a:cubicBezTo>
                  <a:pt x="2914029" y="894945"/>
                  <a:pt x="2914029" y="892986"/>
                  <a:pt x="2914029" y="771755"/>
                </a:cubicBezTo>
                <a:cubicBezTo>
                  <a:pt x="2914038" y="771755"/>
                  <a:pt x="2914187" y="771755"/>
                  <a:pt x="2916690" y="771755"/>
                </a:cubicBezTo>
                <a:lnTo>
                  <a:pt x="2935310" y="771755"/>
                </a:lnTo>
                <a:cubicBezTo>
                  <a:pt x="2935310" y="771744"/>
                  <a:pt x="2935310" y="771578"/>
                  <a:pt x="2935310" y="768918"/>
                </a:cubicBezTo>
                <a:lnTo>
                  <a:pt x="2935310" y="749057"/>
                </a:lnTo>
                <a:cubicBezTo>
                  <a:pt x="2935326" y="749057"/>
                  <a:pt x="2936073" y="749057"/>
                  <a:pt x="2968751" y="749057"/>
                </a:cubicBezTo>
                <a:cubicBezTo>
                  <a:pt x="2968751" y="749046"/>
                  <a:pt x="2968751" y="748925"/>
                  <a:pt x="2968751" y="747435"/>
                </a:cubicBezTo>
                <a:lnTo>
                  <a:pt x="2968751" y="736086"/>
                </a:lnTo>
                <a:cubicBezTo>
                  <a:pt x="2968761" y="736086"/>
                  <a:pt x="2968926" y="736086"/>
                  <a:pt x="2971410" y="736086"/>
                </a:cubicBezTo>
                <a:lnTo>
                  <a:pt x="2990031" y="736086"/>
                </a:lnTo>
                <a:cubicBezTo>
                  <a:pt x="2990031" y="736098"/>
                  <a:pt x="2990031" y="736217"/>
                  <a:pt x="2990031" y="737708"/>
                </a:cubicBezTo>
                <a:lnTo>
                  <a:pt x="2990031" y="749057"/>
                </a:lnTo>
                <a:cubicBezTo>
                  <a:pt x="2990045" y="749057"/>
                  <a:pt x="2990154" y="749057"/>
                  <a:pt x="2991171" y="749057"/>
                </a:cubicBezTo>
                <a:lnTo>
                  <a:pt x="2999151" y="749057"/>
                </a:lnTo>
                <a:lnTo>
                  <a:pt x="3014351" y="742571"/>
                </a:lnTo>
                <a:lnTo>
                  <a:pt x="3020430" y="747435"/>
                </a:lnTo>
                <a:lnTo>
                  <a:pt x="3020430" y="736086"/>
                </a:lnTo>
                <a:cubicBezTo>
                  <a:pt x="3020444" y="736086"/>
                  <a:pt x="3020649" y="736086"/>
                  <a:pt x="3023850" y="736086"/>
                </a:cubicBezTo>
                <a:lnTo>
                  <a:pt x="3047792" y="736086"/>
                </a:lnTo>
                <a:cubicBezTo>
                  <a:pt x="3047792" y="736098"/>
                  <a:pt x="3047792" y="736217"/>
                  <a:pt x="3047792" y="737708"/>
                </a:cubicBezTo>
                <a:lnTo>
                  <a:pt x="3047792" y="749057"/>
                </a:lnTo>
                <a:cubicBezTo>
                  <a:pt x="3047820" y="749057"/>
                  <a:pt x="3048924" y="749057"/>
                  <a:pt x="3093392" y="749057"/>
                </a:cubicBezTo>
                <a:cubicBezTo>
                  <a:pt x="3093392" y="749072"/>
                  <a:pt x="3093392" y="749235"/>
                  <a:pt x="3093392" y="751488"/>
                </a:cubicBezTo>
                <a:lnTo>
                  <a:pt x="3093392" y="768513"/>
                </a:lnTo>
                <a:cubicBezTo>
                  <a:pt x="3093417" y="768513"/>
                  <a:pt x="3094377" y="768513"/>
                  <a:pt x="3132912" y="768513"/>
                </a:cubicBezTo>
                <a:cubicBezTo>
                  <a:pt x="3132912" y="768537"/>
                  <a:pt x="3132912" y="769557"/>
                  <a:pt x="3132912" y="813909"/>
                </a:cubicBezTo>
                <a:cubicBezTo>
                  <a:pt x="3132926" y="813909"/>
                  <a:pt x="3133035" y="813909"/>
                  <a:pt x="3134052" y="813909"/>
                </a:cubicBezTo>
                <a:lnTo>
                  <a:pt x="3142032" y="813909"/>
                </a:lnTo>
                <a:cubicBezTo>
                  <a:pt x="3142032" y="813920"/>
                  <a:pt x="3142032" y="814049"/>
                  <a:pt x="3142032" y="815531"/>
                </a:cubicBezTo>
                <a:lnTo>
                  <a:pt x="3142032" y="826881"/>
                </a:lnTo>
                <a:cubicBezTo>
                  <a:pt x="3148113" y="826881"/>
                  <a:pt x="3148113" y="826881"/>
                  <a:pt x="3148113" y="872277"/>
                </a:cubicBezTo>
                <a:cubicBezTo>
                  <a:pt x="3148127" y="872277"/>
                  <a:pt x="3148238" y="872277"/>
                  <a:pt x="3149253" y="872277"/>
                </a:cubicBezTo>
                <a:lnTo>
                  <a:pt x="3157233" y="872277"/>
                </a:lnTo>
                <a:cubicBezTo>
                  <a:pt x="3157233" y="872291"/>
                  <a:pt x="3157233" y="872391"/>
                  <a:pt x="3157233" y="873494"/>
                </a:cubicBezTo>
                <a:lnTo>
                  <a:pt x="3157233" y="882006"/>
                </a:lnTo>
                <a:cubicBezTo>
                  <a:pt x="3157242" y="882006"/>
                  <a:pt x="3157359" y="882006"/>
                  <a:pt x="3158753" y="882006"/>
                </a:cubicBezTo>
                <a:lnTo>
                  <a:pt x="3169392" y="882006"/>
                </a:lnTo>
                <a:cubicBezTo>
                  <a:pt x="3169392" y="882032"/>
                  <a:pt x="3169392" y="883101"/>
                  <a:pt x="3169392" y="927404"/>
                </a:cubicBezTo>
                <a:cubicBezTo>
                  <a:pt x="3169404" y="927404"/>
                  <a:pt x="3169584" y="927404"/>
                  <a:pt x="3172433" y="927404"/>
                </a:cubicBezTo>
                <a:lnTo>
                  <a:pt x="3193713" y="927404"/>
                </a:lnTo>
                <a:cubicBezTo>
                  <a:pt x="3193713" y="927428"/>
                  <a:pt x="3193713" y="928298"/>
                  <a:pt x="3193713" y="963072"/>
                </a:cubicBezTo>
                <a:cubicBezTo>
                  <a:pt x="3196754" y="963072"/>
                  <a:pt x="3196754" y="963072"/>
                  <a:pt x="3196754" y="965504"/>
                </a:cubicBezTo>
                <a:lnTo>
                  <a:pt x="3196754" y="982529"/>
                </a:lnTo>
                <a:cubicBezTo>
                  <a:pt x="3196767" y="982529"/>
                  <a:pt x="3196872" y="982529"/>
                  <a:pt x="3197894" y="982529"/>
                </a:cubicBezTo>
                <a:lnTo>
                  <a:pt x="3205874" y="982529"/>
                </a:lnTo>
                <a:cubicBezTo>
                  <a:pt x="3205874" y="982550"/>
                  <a:pt x="3205874" y="983394"/>
                  <a:pt x="3205874" y="1018197"/>
                </a:cubicBezTo>
                <a:cubicBezTo>
                  <a:pt x="3205886" y="1018197"/>
                  <a:pt x="3206034" y="1018197"/>
                  <a:pt x="3207773" y="1018197"/>
                </a:cubicBezTo>
                <a:lnTo>
                  <a:pt x="3221073" y="1018197"/>
                </a:lnTo>
                <a:cubicBezTo>
                  <a:pt x="3224114" y="1021440"/>
                  <a:pt x="3224114" y="1021440"/>
                  <a:pt x="3224114" y="1024278"/>
                </a:cubicBezTo>
                <a:lnTo>
                  <a:pt x="3224114" y="1044140"/>
                </a:lnTo>
                <a:cubicBezTo>
                  <a:pt x="3224121" y="1044129"/>
                  <a:pt x="3224252" y="1043969"/>
                  <a:pt x="3226394" y="1041302"/>
                </a:cubicBezTo>
                <a:lnTo>
                  <a:pt x="3242354" y="1021440"/>
                </a:lnTo>
                <a:cubicBezTo>
                  <a:pt x="3242376" y="1021440"/>
                  <a:pt x="3243335" y="1021440"/>
                  <a:pt x="3284915" y="1021440"/>
                </a:cubicBezTo>
                <a:cubicBezTo>
                  <a:pt x="3284915" y="1021478"/>
                  <a:pt x="3284915" y="1023579"/>
                  <a:pt x="3284915" y="1151147"/>
                </a:cubicBezTo>
                <a:cubicBezTo>
                  <a:pt x="3284927" y="1151147"/>
                  <a:pt x="3285041" y="1151147"/>
                  <a:pt x="3286055" y="1151147"/>
                </a:cubicBezTo>
                <a:lnTo>
                  <a:pt x="3294035" y="1151147"/>
                </a:lnTo>
                <a:cubicBezTo>
                  <a:pt x="3294041" y="1151135"/>
                  <a:pt x="3294129" y="1150985"/>
                  <a:pt x="3295175" y="1149120"/>
                </a:cubicBezTo>
                <a:lnTo>
                  <a:pt x="3303155" y="1134933"/>
                </a:lnTo>
                <a:cubicBezTo>
                  <a:pt x="3303155" y="1134944"/>
                  <a:pt x="3303155" y="1135092"/>
                  <a:pt x="3303155" y="1137771"/>
                </a:cubicBezTo>
                <a:lnTo>
                  <a:pt x="3303155" y="1157633"/>
                </a:lnTo>
                <a:cubicBezTo>
                  <a:pt x="3309234" y="1157633"/>
                  <a:pt x="3309234" y="1157633"/>
                  <a:pt x="3309234" y="1089537"/>
                </a:cubicBezTo>
                <a:cubicBezTo>
                  <a:pt x="3309248" y="1089537"/>
                  <a:pt x="3309353" y="1089537"/>
                  <a:pt x="3310374" y="1089537"/>
                </a:cubicBezTo>
                <a:lnTo>
                  <a:pt x="3318354" y="1089537"/>
                </a:lnTo>
                <a:cubicBezTo>
                  <a:pt x="3318354" y="1089515"/>
                  <a:pt x="3318354" y="1088015"/>
                  <a:pt x="3318354" y="992256"/>
                </a:cubicBezTo>
                <a:cubicBezTo>
                  <a:pt x="3318365" y="992256"/>
                  <a:pt x="3318486" y="992256"/>
                  <a:pt x="3319875" y="992256"/>
                </a:cubicBezTo>
                <a:lnTo>
                  <a:pt x="3330515" y="992256"/>
                </a:lnTo>
                <a:cubicBezTo>
                  <a:pt x="3330524" y="992225"/>
                  <a:pt x="3330920" y="990815"/>
                  <a:pt x="3348755" y="927404"/>
                </a:cubicBezTo>
                <a:cubicBezTo>
                  <a:pt x="3348768" y="927404"/>
                  <a:pt x="3348914" y="927404"/>
                  <a:pt x="3350655" y="927404"/>
                </a:cubicBezTo>
                <a:lnTo>
                  <a:pt x="3363956" y="927404"/>
                </a:lnTo>
                <a:cubicBezTo>
                  <a:pt x="3363963" y="927438"/>
                  <a:pt x="3364302" y="928887"/>
                  <a:pt x="3379155" y="992256"/>
                </a:cubicBezTo>
                <a:cubicBezTo>
                  <a:pt x="3379164" y="992256"/>
                  <a:pt x="3379275" y="992256"/>
                  <a:pt x="3380675" y="992256"/>
                </a:cubicBezTo>
                <a:lnTo>
                  <a:pt x="3391316" y="992256"/>
                </a:lnTo>
                <a:cubicBezTo>
                  <a:pt x="3391316" y="992273"/>
                  <a:pt x="3391316" y="993273"/>
                  <a:pt x="3391316" y="1050624"/>
                </a:cubicBezTo>
                <a:cubicBezTo>
                  <a:pt x="3391326" y="1050624"/>
                  <a:pt x="3391475" y="1050624"/>
                  <a:pt x="3393975" y="1050624"/>
                </a:cubicBezTo>
                <a:lnTo>
                  <a:pt x="3412596" y="1050624"/>
                </a:lnTo>
                <a:cubicBezTo>
                  <a:pt x="3412596" y="1050636"/>
                  <a:pt x="3412596" y="1050819"/>
                  <a:pt x="3412596" y="1053867"/>
                </a:cubicBezTo>
                <a:lnTo>
                  <a:pt x="3412596" y="1076565"/>
                </a:lnTo>
                <a:cubicBezTo>
                  <a:pt x="3418676" y="1076565"/>
                  <a:pt x="3418676" y="1076565"/>
                  <a:pt x="3418676" y="1073324"/>
                </a:cubicBezTo>
                <a:lnTo>
                  <a:pt x="3418676" y="1050624"/>
                </a:lnTo>
                <a:cubicBezTo>
                  <a:pt x="3418691" y="1050624"/>
                  <a:pt x="3418859" y="1050624"/>
                  <a:pt x="3420956" y="1050624"/>
                </a:cubicBezTo>
                <a:lnTo>
                  <a:pt x="3436916" y="1050624"/>
                </a:lnTo>
                <a:cubicBezTo>
                  <a:pt x="3436916" y="1050639"/>
                  <a:pt x="3436916" y="1050815"/>
                  <a:pt x="3436916" y="1053056"/>
                </a:cubicBezTo>
                <a:lnTo>
                  <a:pt x="3436916" y="1070081"/>
                </a:lnTo>
                <a:cubicBezTo>
                  <a:pt x="3436940" y="1070081"/>
                  <a:pt x="3438003" y="1070081"/>
                  <a:pt x="3482517" y="1070081"/>
                </a:cubicBezTo>
                <a:cubicBezTo>
                  <a:pt x="3482517" y="1070055"/>
                  <a:pt x="3482517" y="1068899"/>
                  <a:pt x="3482517" y="1014956"/>
                </a:cubicBezTo>
                <a:cubicBezTo>
                  <a:pt x="3482529" y="1014956"/>
                  <a:pt x="3482669" y="1014956"/>
                  <a:pt x="3484416" y="1014956"/>
                </a:cubicBezTo>
                <a:lnTo>
                  <a:pt x="3497717" y="1014956"/>
                </a:lnTo>
                <a:cubicBezTo>
                  <a:pt x="3497717" y="1014972"/>
                  <a:pt x="3497717" y="1015713"/>
                  <a:pt x="3497717" y="1047381"/>
                </a:cubicBezTo>
                <a:cubicBezTo>
                  <a:pt x="3500757" y="1047381"/>
                  <a:pt x="3500757" y="1047381"/>
                  <a:pt x="3500757" y="998742"/>
                </a:cubicBezTo>
                <a:cubicBezTo>
                  <a:pt x="3500778" y="998742"/>
                  <a:pt x="3501590" y="998742"/>
                  <a:pt x="3534197" y="998742"/>
                </a:cubicBezTo>
                <a:cubicBezTo>
                  <a:pt x="3534197" y="998727"/>
                  <a:pt x="3534197" y="998547"/>
                  <a:pt x="3534197" y="996309"/>
                </a:cubicBezTo>
                <a:lnTo>
                  <a:pt x="3534197" y="979286"/>
                </a:lnTo>
                <a:cubicBezTo>
                  <a:pt x="3534209" y="979286"/>
                  <a:pt x="3534321" y="979286"/>
                  <a:pt x="3535337" y="979286"/>
                </a:cubicBezTo>
                <a:lnTo>
                  <a:pt x="3543317" y="979286"/>
                </a:lnTo>
                <a:cubicBezTo>
                  <a:pt x="3543317" y="979277"/>
                  <a:pt x="3543317" y="979107"/>
                  <a:pt x="3543317" y="976449"/>
                </a:cubicBezTo>
                <a:lnTo>
                  <a:pt x="3543317" y="956588"/>
                </a:lnTo>
                <a:lnTo>
                  <a:pt x="3549398" y="966315"/>
                </a:lnTo>
                <a:cubicBezTo>
                  <a:pt x="3549410" y="966315"/>
                  <a:pt x="3549603" y="966315"/>
                  <a:pt x="3552818" y="966315"/>
                </a:cubicBezTo>
                <a:lnTo>
                  <a:pt x="3576758" y="966315"/>
                </a:lnTo>
                <a:cubicBezTo>
                  <a:pt x="3576758" y="966303"/>
                  <a:pt x="3576758" y="966201"/>
                  <a:pt x="3576758" y="965099"/>
                </a:cubicBezTo>
                <a:lnTo>
                  <a:pt x="3576758" y="956588"/>
                </a:lnTo>
                <a:cubicBezTo>
                  <a:pt x="3576771" y="956588"/>
                  <a:pt x="3576882" y="956588"/>
                  <a:pt x="3577898" y="956588"/>
                </a:cubicBezTo>
                <a:lnTo>
                  <a:pt x="3585878" y="956588"/>
                </a:lnTo>
                <a:cubicBezTo>
                  <a:pt x="3585878" y="956601"/>
                  <a:pt x="3585878" y="956751"/>
                  <a:pt x="3585878" y="958614"/>
                </a:cubicBezTo>
                <a:lnTo>
                  <a:pt x="3585878" y="972801"/>
                </a:lnTo>
                <a:cubicBezTo>
                  <a:pt x="3585900" y="972801"/>
                  <a:pt x="3587000" y="972801"/>
                  <a:pt x="3643638" y="972801"/>
                </a:cubicBezTo>
                <a:cubicBezTo>
                  <a:pt x="3643638" y="972828"/>
                  <a:pt x="3643638" y="975093"/>
                  <a:pt x="3643638" y="1180331"/>
                </a:cubicBezTo>
                <a:cubicBezTo>
                  <a:pt x="3643653" y="1180331"/>
                  <a:pt x="3643826" y="1180331"/>
                  <a:pt x="3645918" y="1180331"/>
                </a:cubicBezTo>
                <a:lnTo>
                  <a:pt x="3661878" y="1180331"/>
                </a:lnTo>
                <a:cubicBezTo>
                  <a:pt x="3661878" y="1173846"/>
                  <a:pt x="3661878" y="1167360"/>
                  <a:pt x="3661878" y="1160876"/>
                </a:cubicBezTo>
                <a:cubicBezTo>
                  <a:pt x="3664919" y="1160876"/>
                  <a:pt x="3664919" y="1160876"/>
                  <a:pt x="3667959" y="1160876"/>
                </a:cubicBezTo>
                <a:cubicBezTo>
                  <a:pt x="3667959" y="1167360"/>
                  <a:pt x="3667959" y="1173846"/>
                  <a:pt x="3667959" y="1180331"/>
                </a:cubicBezTo>
                <a:cubicBezTo>
                  <a:pt x="3683159" y="1180331"/>
                  <a:pt x="3698360" y="1180331"/>
                  <a:pt x="3713559" y="1180331"/>
                </a:cubicBezTo>
                <a:cubicBezTo>
                  <a:pt x="3713559" y="1164117"/>
                  <a:pt x="3713559" y="1151147"/>
                  <a:pt x="3713559" y="1134933"/>
                </a:cubicBezTo>
                <a:cubicBezTo>
                  <a:pt x="3719640" y="1134933"/>
                  <a:pt x="3725720" y="1134933"/>
                  <a:pt x="3731799" y="1134933"/>
                </a:cubicBezTo>
                <a:lnTo>
                  <a:pt x="3750039" y="1131692"/>
                </a:lnTo>
                <a:cubicBezTo>
                  <a:pt x="3753080" y="1131692"/>
                  <a:pt x="3753080" y="1134933"/>
                  <a:pt x="3756120" y="1134933"/>
                </a:cubicBezTo>
                <a:lnTo>
                  <a:pt x="3771320" y="1134933"/>
                </a:lnTo>
                <a:cubicBezTo>
                  <a:pt x="3771320" y="1151147"/>
                  <a:pt x="3771320" y="1167360"/>
                  <a:pt x="3771320" y="1180331"/>
                </a:cubicBezTo>
                <a:cubicBezTo>
                  <a:pt x="3774360" y="1180331"/>
                  <a:pt x="3777401" y="1180331"/>
                  <a:pt x="3783480" y="1180331"/>
                </a:cubicBezTo>
                <a:cubicBezTo>
                  <a:pt x="3783480" y="1190060"/>
                  <a:pt x="3783480" y="1199787"/>
                  <a:pt x="3783480" y="1206273"/>
                </a:cubicBezTo>
                <a:lnTo>
                  <a:pt x="3797484" y="1207631"/>
                </a:lnTo>
                <a:lnTo>
                  <a:pt x="3816921" y="1207631"/>
                </a:lnTo>
                <a:cubicBezTo>
                  <a:pt x="3816921" y="1198917"/>
                  <a:pt x="3816921" y="1192659"/>
                  <a:pt x="3816921" y="1183574"/>
                </a:cubicBezTo>
                <a:lnTo>
                  <a:pt x="3918855" y="1183574"/>
                </a:lnTo>
                <a:lnTo>
                  <a:pt x="3918855" y="1055694"/>
                </a:lnTo>
                <a:lnTo>
                  <a:pt x="4026867" y="1055694"/>
                </a:lnTo>
                <a:lnTo>
                  <a:pt x="4026867" y="1173846"/>
                </a:lnTo>
                <a:cubicBezTo>
                  <a:pt x="4027820" y="1173846"/>
                  <a:pt x="4028772" y="1173846"/>
                  <a:pt x="4029723" y="1173846"/>
                </a:cubicBezTo>
                <a:lnTo>
                  <a:pt x="4031586" y="1207631"/>
                </a:lnTo>
                <a:lnTo>
                  <a:pt x="4046100" y="1207631"/>
                </a:lnTo>
                <a:cubicBezTo>
                  <a:pt x="4046904" y="1196810"/>
                  <a:pt x="4047963" y="1185329"/>
                  <a:pt x="4047963" y="1173846"/>
                </a:cubicBezTo>
                <a:cubicBezTo>
                  <a:pt x="4051004" y="1173846"/>
                  <a:pt x="4054044" y="1173846"/>
                  <a:pt x="4057083" y="1173846"/>
                </a:cubicBezTo>
                <a:lnTo>
                  <a:pt x="4058946" y="1207631"/>
                </a:lnTo>
                <a:lnTo>
                  <a:pt x="4134879" y="1207631"/>
                </a:lnTo>
                <a:lnTo>
                  <a:pt x="4134879" y="963089"/>
                </a:lnTo>
                <a:lnTo>
                  <a:pt x="4430870" y="963089"/>
                </a:lnTo>
                <a:lnTo>
                  <a:pt x="4430870" y="1207631"/>
                </a:lnTo>
                <a:lnTo>
                  <a:pt x="4458915" y="1207631"/>
                </a:lnTo>
                <a:lnTo>
                  <a:pt x="4458915" y="1083591"/>
                </a:lnTo>
                <a:lnTo>
                  <a:pt x="4601595" y="1083591"/>
                </a:lnTo>
                <a:cubicBezTo>
                  <a:pt x="4607707" y="924560"/>
                  <a:pt x="4612775" y="766349"/>
                  <a:pt x="4619491" y="606380"/>
                </a:cubicBezTo>
                <a:cubicBezTo>
                  <a:pt x="4604291" y="606380"/>
                  <a:pt x="4567811" y="586923"/>
                  <a:pt x="4601251" y="573953"/>
                </a:cubicBezTo>
                <a:cubicBezTo>
                  <a:pt x="4598209" y="570710"/>
                  <a:pt x="4595171" y="567467"/>
                  <a:pt x="4592131" y="567467"/>
                </a:cubicBezTo>
                <a:cubicBezTo>
                  <a:pt x="4592131" y="548012"/>
                  <a:pt x="4589089" y="544769"/>
                  <a:pt x="4604291" y="531798"/>
                </a:cubicBezTo>
                <a:cubicBezTo>
                  <a:pt x="4604291" y="525312"/>
                  <a:pt x="4604291" y="515585"/>
                  <a:pt x="4604291" y="505857"/>
                </a:cubicBezTo>
                <a:cubicBezTo>
                  <a:pt x="4610371" y="505857"/>
                  <a:pt x="4616451" y="505857"/>
                  <a:pt x="4625571" y="505857"/>
                </a:cubicBezTo>
                <a:cubicBezTo>
                  <a:pt x="4625571" y="492885"/>
                  <a:pt x="4625571" y="483158"/>
                  <a:pt x="4625571" y="473430"/>
                </a:cubicBezTo>
                <a:cubicBezTo>
                  <a:pt x="4625571" y="470187"/>
                  <a:pt x="4628611" y="470187"/>
                  <a:pt x="4628611" y="466944"/>
                </a:cubicBezTo>
                <a:cubicBezTo>
                  <a:pt x="4628611" y="428033"/>
                  <a:pt x="4628611" y="389121"/>
                  <a:pt x="4628611" y="350208"/>
                </a:cubicBezTo>
                <a:cubicBezTo>
                  <a:pt x="4628611" y="346965"/>
                  <a:pt x="4625571" y="343724"/>
                  <a:pt x="4625571" y="340481"/>
                </a:cubicBezTo>
                <a:cubicBezTo>
                  <a:pt x="4628611" y="337238"/>
                  <a:pt x="4631651" y="333995"/>
                  <a:pt x="4634691" y="330752"/>
                </a:cubicBezTo>
                <a:cubicBezTo>
                  <a:pt x="4634691" y="301568"/>
                  <a:pt x="4634691" y="272384"/>
                  <a:pt x="4634691" y="243200"/>
                </a:cubicBezTo>
                <a:cubicBezTo>
                  <a:pt x="4634691" y="239958"/>
                  <a:pt x="4634691" y="239958"/>
                  <a:pt x="4637731" y="236715"/>
                </a:cubicBezTo>
                <a:cubicBezTo>
                  <a:pt x="4637731" y="210774"/>
                  <a:pt x="4637731" y="181590"/>
                  <a:pt x="4637731" y="152406"/>
                </a:cubicBezTo>
                <a:cubicBezTo>
                  <a:pt x="4640771" y="139436"/>
                  <a:pt x="4640771" y="132950"/>
                  <a:pt x="4640771" y="123222"/>
                </a:cubicBezTo>
                <a:cubicBezTo>
                  <a:pt x="4646851" y="132950"/>
                  <a:pt x="4646851" y="139436"/>
                  <a:pt x="4646851" y="149163"/>
                </a:cubicBezTo>
                <a:cubicBezTo>
                  <a:pt x="4649891" y="181590"/>
                  <a:pt x="4649891" y="210774"/>
                  <a:pt x="4649891" y="236715"/>
                </a:cubicBezTo>
                <a:cubicBezTo>
                  <a:pt x="4652931" y="272384"/>
                  <a:pt x="4652931" y="301568"/>
                  <a:pt x="4652931" y="330752"/>
                </a:cubicBezTo>
                <a:cubicBezTo>
                  <a:pt x="4655971" y="333995"/>
                  <a:pt x="4659011" y="337238"/>
                  <a:pt x="4662051" y="340481"/>
                </a:cubicBezTo>
                <a:cubicBezTo>
                  <a:pt x="4662051" y="343724"/>
                  <a:pt x="4659011" y="346965"/>
                  <a:pt x="4659011" y="350208"/>
                </a:cubicBezTo>
                <a:cubicBezTo>
                  <a:pt x="4659011" y="389121"/>
                  <a:pt x="4659011" y="428033"/>
                  <a:pt x="4659011" y="466944"/>
                </a:cubicBezTo>
                <a:cubicBezTo>
                  <a:pt x="4659011" y="470187"/>
                  <a:pt x="4662051" y="470187"/>
                  <a:pt x="4662051" y="473430"/>
                </a:cubicBezTo>
                <a:cubicBezTo>
                  <a:pt x="4662051" y="483158"/>
                  <a:pt x="4662051" y="492885"/>
                  <a:pt x="4662051" y="505857"/>
                </a:cubicBezTo>
                <a:cubicBezTo>
                  <a:pt x="4668131" y="505857"/>
                  <a:pt x="4677251" y="505857"/>
                  <a:pt x="4683331" y="505857"/>
                </a:cubicBezTo>
                <a:cubicBezTo>
                  <a:pt x="4683331" y="515585"/>
                  <a:pt x="4683331" y="525312"/>
                  <a:pt x="4683331" y="531798"/>
                </a:cubicBezTo>
                <a:cubicBezTo>
                  <a:pt x="4695493" y="544769"/>
                  <a:pt x="4695493" y="544769"/>
                  <a:pt x="4695493" y="567467"/>
                </a:cubicBezTo>
                <a:cubicBezTo>
                  <a:pt x="4692451" y="567467"/>
                  <a:pt x="4689411" y="570710"/>
                  <a:pt x="4686373" y="573953"/>
                </a:cubicBezTo>
                <a:cubicBezTo>
                  <a:pt x="4716771" y="590166"/>
                  <a:pt x="4680291" y="603137"/>
                  <a:pt x="4668131" y="606380"/>
                </a:cubicBezTo>
                <a:cubicBezTo>
                  <a:pt x="4671171" y="732843"/>
                  <a:pt x="4677251" y="859307"/>
                  <a:pt x="4680291" y="985772"/>
                </a:cubicBezTo>
                <a:cubicBezTo>
                  <a:pt x="4713733" y="985772"/>
                  <a:pt x="4747171" y="985772"/>
                  <a:pt x="4777573" y="985772"/>
                </a:cubicBezTo>
                <a:cubicBezTo>
                  <a:pt x="4777573" y="1024683"/>
                  <a:pt x="4777573" y="1063595"/>
                  <a:pt x="4777573" y="1099265"/>
                </a:cubicBezTo>
                <a:cubicBezTo>
                  <a:pt x="4783653" y="1099265"/>
                  <a:pt x="4786693" y="1099265"/>
                  <a:pt x="4789733" y="1099265"/>
                </a:cubicBezTo>
                <a:cubicBezTo>
                  <a:pt x="4789733" y="1096022"/>
                  <a:pt x="4792773" y="1092779"/>
                  <a:pt x="4792773" y="1089537"/>
                </a:cubicBezTo>
                <a:cubicBezTo>
                  <a:pt x="4795813" y="1089537"/>
                  <a:pt x="4798853" y="1089537"/>
                  <a:pt x="4801893" y="1089537"/>
                </a:cubicBezTo>
                <a:cubicBezTo>
                  <a:pt x="4801893" y="1092779"/>
                  <a:pt x="4801893" y="1096022"/>
                  <a:pt x="4804935" y="1102508"/>
                </a:cubicBezTo>
                <a:cubicBezTo>
                  <a:pt x="4811013" y="1102508"/>
                  <a:pt x="4817093" y="1102508"/>
                  <a:pt x="4823175" y="1102508"/>
                </a:cubicBezTo>
                <a:cubicBezTo>
                  <a:pt x="4823175" y="1099265"/>
                  <a:pt x="4823175" y="1096022"/>
                  <a:pt x="4823175" y="1092779"/>
                </a:cubicBezTo>
                <a:cubicBezTo>
                  <a:pt x="4835333" y="1092779"/>
                  <a:pt x="4844453" y="1092779"/>
                  <a:pt x="4856613" y="1092779"/>
                </a:cubicBezTo>
                <a:cubicBezTo>
                  <a:pt x="4856613" y="1096022"/>
                  <a:pt x="4856613" y="1099265"/>
                  <a:pt x="4856613" y="1102508"/>
                </a:cubicBezTo>
                <a:cubicBezTo>
                  <a:pt x="4865733" y="1102508"/>
                  <a:pt x="4877895" y="1102508"/>
                  <a:pt x="4887015" y="1102508"/>
                </a:cubicBezTo>
                <a:cubicBezTo>
                  <a:pt x="4887015" y="1125206"/>
                  <a:pt x="4887015" y="1147905"/>
                  <a:pt x="4887015" y="1170603"/>
                </a:cubicBezTo>
                <a:cubicBezTo>
                  <a:pt x="4893095" y="1170603"/>
                  <a:pt x="4902215" y="1170603"/>
                  <a:pt x="4908295" y="1170603"/>
                </a:cubicBezTo>
                <a:cubicBezTo>
                  <a:pt x="4908295" y="1164117"/>
                  <a:pt x="4908295" y="1157633"/>
                  <a:pt x="4908295" y="1151147"/>
                </a:cubicBezTo>
                <a:cubicBezTo>
                  <a:pt x="4917415" y="1151147"/>
                  <a:pt x="4926535" y="1151147"/>
                  <a:pt x="4932615" y="1151147"/>
                </a:cubicBezTo>
                <a:cubicBezTo>
                  <a:pt x="4932615" y="1060353"/>
                  <a:pt x="4932615" y="972801"/>
                  <a:pt x="4932615" y="882006"/>
                </a:cubicBezTo>
                <a:cubicBezTo>
                  <a:pt x="4935655" y="878763"/>
                  <a:pt x="4938695" y="875520"/>
                  <a:pt x="4941735" y="872277"/>
                </a:cubicBezTo>
                <a:cubicBezTo>
                  <a:pt x="4978215" y="872277"/>
                  <a:pt x="5014695" y="872277"/>
                  <a:pt x="5051177" y="872277"/>
                </a:cubicBezTo>
                <a:lnTo>
                  <a:pt x="5051177" y="885249"/>
                </a:lnTo>
                <a:lnTo>
                  <a:pt x="5066377" y="885249"/>
                </a:lnTo>
                <a:cubicBezTo>
                  <a:pt x="5066377" y="943617"/>
                  <a:pt x="5066377" y="1001985"/>
                  <a:pt x="5066377" y="1057110"/>
                </a:cubicBezTo>
                <a:cubicBezTo>
                  <a:pt x="5078537" y="1057110"/>
                  <a:pt x="5087657" y="1057110"/>
                  <a:pt x="5099817" y="1057110"/>
                </a:cubicBezTo>
                <a:cubicBezTo>
                  <a:pt x="5099817" y="1024683"/>
                  <a:pt x="5099817" y="992256"/>
                  <a:pt x="5099817" y="956588"/>
                </a:cubicBezTo>
                <a:cubicBezTo>
                  <a:pt x="5111977" y="956588"/>
                  <a:pt x="5127177" y="956588"/>
                  <a:pt x="5139339" y="956588"/>
                </a:cubicBezTo>
                <a:cubicBezTo>
                  <a:pt x="5142377" y="956588"/>
                  <a:pt x="5142377" y="953345"/>
                  <a:pt x="5145417" y="950102"/>
                </a:cubicBezTo>
                <a:lnTo>
                  <a:pt x="5157579" y="950102"/>
                </a:lnTo>
                <a:cubicBezTo>
                  <a:pt x="5160617" y="953345"/>
                  <a:pt x="5160617" y="956588"/>
                  <a:pt x="5163657" y="956588"/>
                </a:cubicBezTo>
                <a:cubicBezTo>
                  <a:pt x="5172777" y="956588"/>
                  <a:pt x="5184939" y="956588"/>
                  <a:pt x="5197099" y="956588"/>
                </a:cubicBezTo>
                <a:cubicBezTo>
                  <a:pt x="5197099" y="898220"/>
                  <a:pt x="5197099" y="839852"/>
                  <a:pt x="5197099" y="781484"/>
                </a:cubicBezTo>
                <a:cubicBezTo>
                  <a:pt x="5197119" y="781479"/>
                  <a:pt x="5198419" y="781233"/>
                  <a:pt x="5282219" y="765270"/>
                </a:cubicBezTo>
                <a:cubicBezTo>
                  <a:pt x="5282219" y="765281"/>
                  <a:pt x="5282219" y="765392"/>
                  <a:pt x="5282219" y="766892"/>
                </a:cubicBezTo>
                <a:lnTo>
                  <a:pt x="5282219" y="778241"/>
                </a:lnTo>
                <a:cubicBezTo>
                  <a:pt x="5282245" y="778241"/>
                  <a:pt x="5283211" y="778241"/>
                  <a:pt x="5321739" y="778241"/>
                </a:cubicBezTo>
                <a:cubicBezTo>
                  <a:pt x="5321739" y="778274"/>
                  <a:pt x="5321739" y="781830"/>
                  <a:pt x="5321739" y="1160876"/>
                </a:cubicBezTo>
                <a:cubicBezTo>
                  <a:pt x="5330859" y="1160876"/>
                  <a:pt x="5343019" y="1160876"/>
                  <a:pt x="5355181" y="1160876"/>
                </a:cubicBezTo>
                <a:cubicBezTo>
                  <a:pt x="5355181" y="1157633"/>
                  <a:pt x="5355181" y="1157633"/>
                  <a:pt x="5355181" y="1154390"/>
                </a:cubicBezTo>
                <a:cubicBezTo>
                  <a:pt x="5361259" y="1154390"/>
                  <a:pt x="5367339" y="1154390"/>
                  <a:pt x="5373421" y="1154390"/>
                </a:cubicBezTo>
                <a:cubicBezTo>
                  <a:pt x="5373421" y="1157633"/>
                  <a:pt x="5373421" y="1157633"/>
                  <a:pt x="5373421" y="1160876"/>
                </a:cubicBezTo>
                <a:cubicBezTo>
                  <a:pt x="5385581" y="1160876"/>
                  <a:pt x="5397739" y="1160876"/>
                  <a:pt x="5409901" y="1160876"/>
                </a:cubicBezTo>
                <a:cubicBezTo>
                  <a:pt x="5409901" y="1154390"/>
                  <a:pt x="5409901" y="1147905"/>
                  <a:pt x="5409901" y="1141419"/>
                </a:cubicBezTo>
                <a:cubicBezTo>
                  <a:pt x="5425101" y="1141419"/>
                  <a:pt x="5440301" y="1141419"/>
                  <a:pt x="5452461" y="1141419"/>
                </a:cubicBezTo>
                <a:cubicBezTo>
                  <a:pt x="5458541" y="1134933"/>
                  <a:pt x="5464623" y="1134933"/>
                  <a:pt x="5470701" y="1134933"/>
                </a:cubicBezTo>
                <a:cubicBezTo>
                  <a:pt x="5479821" y="1141419"/>
                  <a:pt x="5491983" y="1141419"/>
                  <a:pt x="5501103" y="1141419"/>
                </a:cubicBezTo>
                <a:cubicBezTo>
                  <a:pt x="5501103" y="1131692"/>
                  <a:pt x="5501103" y="1125206"/>
                  <a:pt x="5501103" y="1115478"/>
                </a:cubicBezTo>
                <a:lnTo>
                  <a:pt x="5513263" y="1115478"/>
                </a:lnTo>
                <a:cubicBezTo>
                  <a:pt x="5513263" y="1108992"/>
                  <a:pt x="5513263" y="1102508"/>
                  <a:pt x="5513263" y="1096022"/>
                </a:cubicBezTo>
                <a:cubicBezTo>
                  <a:pt x="5540623" y="1096022"/>
                  <a:pt x="5571023" y="1096022"/>
                  <a:pt x="5598383" y="1096022"/>
                </a:cubicBezTo>
                <a:cubicBezTo>
                  <a:pt x="5598383" y="1079808"/>
                  <a:pt x="5598383" y="1066838"/>
                  <a:pt x="5598383" y="1050624"/>
                </a:cubicBezTo>
                <a:cubicBezTo>
                  <a:pt x="5607503" y="1050624"/>
                  <a:pt x="5616623" y="1050624"/>
                  <a:pt x="5625743" y="1050624"/>
                </a:cubicBezTo>
                <a:cubicBezTo>
                  <a:pt x="5625743" y="1047381"/>
                  <a:pt x="5625743" y="1044140"/>
                  <a:pt x="5625743" y="1040897"/>
                </a:cubicBezTo>
                <a:cubicBezTo>
                  <a:pt x="5631823" y="1040897"/>
                  <a:pt x="5637903" y="1040897"/>
                  <a:pt x="5643983" y="1040897"/>
                </a:cubicBezTo>
                <a:cubicBezTo>
                  <a:pt x="5643983" y="1044140"/>
                  <a:pt x="5643983" y="1047381"/>
                  <a:pt x="5643983" y="1050624"/>
                </a:cubicBezTo>
                <a:cubicBezTo>
                  <a:pt x="5653103" y="1050624"/>
                  <a:pt x="5659183" y="1050624"/>
                  <a:pt x="5668303" y="1050624"/>
                </a:cubicBezTo>
                <a:cubicBezTo>
                  <a:pt x="5668303" y="1073324"/>
                  <a:pt x="5668303" y="1099265"/>
                  <a:pt x="5668303" y="1125206"/>
                </a:cubicBezTo>
                <a:cubicBezTo>
                  <a:pt x="5683503" y="1125206"/>
                  <a:pt x="5701745" y="1125206"/>
                  <a:pt x="5716945" y="1125206"/>
                </a:cubicBezTo>
                <a:cubicBezTo>
                  <a:pt x="5716945" y="1112235"/>
                  <a:pt x="5716945" y="1099265"/>
                  <a:pt x="5716945" y="1086294"/>
                </a:cubicBezTo>
                <a:cubicBezTo>
                  <a:pt x="5735185" y="1086294"/>
                  <a:pt x="5756465" y="1086294"/>
                  <a:pt x="5774705" y="1086294"/>
                </a:cubicBezTo>
                <a:cubicBezTo>
                  <a:pt x="5774705" y="1070081"/>
                  <a:pt x="5774705" y="1057110"/>
                  <a:pt x="5774705" y="1040897"/>
                </a:cubicBezTo>
                <a:cubicBezTo>
                  <a:pt x="5799027" y="1040897"/>
                  <a:pt x="5823345" y="1040897"/>
                  <a:pt x="5847667" y="1040897"/>
                </a:cubicBezTo>
                <a:cubicBezTo>
                  <a:pt x="5847667" y="1040940"/>
                  <a:pt x="5847667" y="1043603"/>
                  <a:pt x="5847667" y="1207631"/>
                </a:cubicBezTo>
                <a:lnTo>
                  <a:pt x="5847667" y="1228299"/>
                </a:lnTo>
                <a:lnTo>
                  <a:pt x="5946479" y="1228299"/>
                </a:lnTo>
                <a:lnTo>
                  <a:pt x="5946479" y="1386957"/>
                </a:lnTo>
                <a:lnTo>
                  <a:pt x="5946479" y="1421828"/>
                </a:lnTo>
                <a:lnTo>
                  <a:pt x="5968919" y="1421828"/>
                </a:lnTo>
                <a:cubicBezTo>
                  <a:pt x="5968919" y="1421828"/>
                  <a:pt x="5968919" y="1421828"/>
                  <a:pt x="5968919" y="1420085"/>
                </a:cubicBezTo>
                <a:lnTo>
                  <a:pt x="5968919" y="1407881"/>
                </a:lnTo>
                <a:cubicBezTo>
                  <a:pt x="5968919" y="1407881"/>
                  <a:pt x="5968919" y="1407881"/>
                  <a:pt x="6035789" y="1407881"/>
                </a:cubicBezTo>
                <a:cubicBezTo>
                  <a:pt x="6035789" y="1407881"/>
                  <a:pt x="6035789" y="1407881"/>
                  <a:pt x="6035789" y="1439262"/>
                </a:cubicBezTo>
                <a:cubicBezTo>
                  <a:pt x="6035789" y="1439262"/>
                  <a:pt x="6035789" y="1439262"/>
                  <a:pt x="6039131" y="1441007"/>
                </a:cubicBezTo>
                <a:lnTo>
                  <a:pt x="6062537" y="1453211"/>
                </a:lnTo>
                <a:cubicBezTo>
                  <a:pt x="6062537" y="1453211"/>
                  <a:pt x="6062537" y="1453211"/>
                  <a:pt x="6062537" y="1498541"/>
                </a:cubicBezTo>
                <a:cubicBezTo>
                  <a:pt x="6062537" y="1498541"/>
                  <a:pt x="6062537" y="1498541"/>
                  <a:pt x="6064627" y="1499414"/>
                </a:cubicBezTo>
                <a:lnTo>
                  <a:pt x="6079255" y="1505516"/>
                </a:lnTo>
                <a:cubicBezTo>
                  <a:pt x="6079255" y="1505516"/>
                  <a:pt x="6079255" y="1505516"/>
                  <a:pt x="6079255" y="1503773"/>
                </a:cubicBezTo>
                <a:lnTo>
                  <a:pt x="6079255" y="1491567"/>
                </a:lnTo>
                <a:cubicBezTo>
                  <a:pt x="6079255" y="1491567"/>
                  <a:pt x="6079255" y="1491567"/>
                  <a:pt x="6080927" y="1491567"/>
                </a:cubicBezTo>
                <a:lnTo>
                  <a:pt x="6092629" y="1491567"/>
                </a:lnTo>
                <a:cubicBezTo>
                  <a:pt x="6092629" y="1491567"/>
                  <a:pt x="6092629" y="1491567"/>
                  <a:pt x="6092629" y="1490259"/>
                </a:cubicBezTo>
                <a:lnTo>
                  <a:pt x="6092629" y="1481106"/>
                </a:lnTo>
                <a:cubicBezTo>
                  <a:pt x="6092629" y="1481106"/>
                  <a:pt x="6092629" y="1481106"/>
                  <a:pt x="6090957" y="1481106"/>
                </a:cubicBezTo>
                <a:lnTo>
                  <a:pt x="6079255" y="1481106"/>
                </a:lnTo>
                <a:cubicBezTo>
                  <a:pt x="6079255" y="1481106"/>
                  <a:pt x="6079255" y="1481106"/>
                  <a:pt x="6079255" y="1479363"/>
                </a:cubicBezTo>
                <a:lnTo>
                  <a:pt x="6079255" y="1467159"/>
                </a:lnTo>
                <a:cubicBezTo>
                  <a:pt x="6079255" y="1467159"/>
                  <a:pt x="6079255" y="1467159"/>
                  <a:pt x="6080927" y="1467159"/>
                </a:cubicBezTo>
                <a:lnTo>
                  <a:pt x="6092629" y="1467159"/>
                </a:lnTo>
                <a:cubicBezTo>
                  <a:pt x="6092629" y="1467159"/>
                  <a:pt x="6092629" y="1467159"/>
                  <a:pt x="6092629" y="1465415"/>
                </a:cubicBezTo>
                <a:lnTo>
                  <a:pt x="6092629" y="1453211"/>
                </a:lnTo>
                <a:cubicBezTo>
                  <a:pt x="6092629" y="1453211"/>
                  <a:pt x="6092629" y="1453211"/>
                  <a:pt x="6090957" y="1453211"/>
                </a:cubicBezTo>
                <a:lnTo>
                  <a:pt x="6079255" y="1453211"/>
                </a:lnTo>
                <a:cubicBezTo>
                  <a:pt x="6079255" y="1453211"/>
                  <a:pt x="6079255" y="1453211"/>
                  <a:pt x="6079255" y="1451468"/>
                </a:cubicBezTo>
                <a:lnTo>
                  <a:pt x="6079255" y="1439262"/>
                </a:lnTo>
                <a:cubicBezTo>
                  <a:pt x="6079255" y="1439262"/>
                  <a:pt x="6079255" y="1439262"/>
                  <a:pt x="6080927" y="1439262"/>
                </a:cubicBezTo>
                <a:lnTo>
                  <a:pt x="6092629" y="1439262"/>
                </a:lnTo>
                <a:cubicBezTo>
                  <a:pt x="6092629" y="1439262"/>
                  <a:pt x="6092629" y="1439262"/>
                  <a:pt x="6092629" y="1437956"/>
                </a:cubicBezTo>
                <a:lnTo>
                  <a:pt x="6092629" y="1428803"/>
                </a:lnTo>
                <a:cubicBezTo>
                  <a:pt x="6092629" y="1428803"/>
                  <a:pt x="6092629" y="1428803"/>
                  <a:pt x="6090957" y="1428803"/>
                </a:cubicBezTo>
                <a:lnTo>
                  <a:pt x="6079255" y="1428803"/>
                </a:lnTo>
                <a:cubicBezTo>
                  <a:pt x="6079255" y="1428803"/>
                  <a:pt x="6079255" y="1428803"/>
                  <a:pt x="6079255" y="1427058"/>
                </a:cubicBezTo>
                <a:lnTo>
                  <a:pt x="6079255" y="1414854"/>
                </a:lnTo>
                <a:cubicBezTo>
                  <a:pt x="6079255" y="1414854"/>
                  <a:pt x="6079255" y="1414854"/>
                  <a:pt x="6080927" y="1414854"/>
                </a:cubicBezTo>
                <a:lnTo>
                  <a:pt x="6092629" y="1414854"/>
                </a:lnTo>
                <a:cubicBezTo>
                  <a:pt x="6092629" y="1414854"/>
                  <a:pt x="6092629" y="1414854"/>
                  <a:pt x="6092629" y="1413111"/>
                </a:cubicBezTo>
                <a:lnTo>
                  <a:pt x="6092629" y="1400906"/>
                </a:lnTo>
                <a:cubicBezTo>
                  <a:pt x="6092629" y="1400906"/>
                  <a:pt x="6092629" y="1400906"/>
                  <a:pt x="6090957" y="1400906"/>
                </a:cubicBezTo>
                <a:lnTo>
                  <a:pt x="6079255" y="1400906"/>
                </a:lnTo>
                <a:cubicBezTo>
                  <a:pt x="6079255" y="1400906"/>
                  <a:pt x="6079255" y="1400906"/>
                  <a:pt x="6079255" y="1399599"/>
                </a:cubicBezTo>
                <a:lnTo>
                  <a:pt x="6079255" y="1390445"/>
                </a:lnTo>
                <a:cubicBezTo>
                  <a:pt x="6079255" y="1390445"/>
                  <a:pt x="6079255" y="1390445"/>
                  <a:pt x="6080927" y="1390445"/>
                </a:cubicBezTo>
                <a:lnTo>
                  <a:pt x="6092629" y="1390445"/>
                </a:lnTo>
                <a:cubicBezTo>
                  <a:pt x="6092629" y="1390445"/>
                  <a:pt x="6092629" y="1390445"/>
                  <a:pt x="6092629" y="1388702"/>
                </a:cubicBezTo>
                <a:lnTo>
                  <a:pt x="6092629" y="1376498"/>
                </a:lnTo>
                <a:cubicBezTo>
                  <a:pt x="6092629" y="1376498"/>
                  <a:pt x="6092629" y="1376498"/>
                  <a:pt x="6090957" y="1376498"/>
                </a:cubicBezTo>
                <a:lnTo>
                  <a:pt x="6079255" y="1376498"/>
                </a:lnTo>
                <a:cubicBezTo>
                  <a:pt x="6079255" y="1376498"/>
                  <a:pt x="6079255" y="1376498"/>
                  <a:pt x="6079255" y="1374755"/>
                </a:cubicBezTo>
                <a:lnTo>
                  <a:pt x="6079255" y="1362549"/>
                </a:lnTo>
                <a:cubicBezTo>
                  <a:pt x="6079255" y="1362549"/>
                  <a:pt x="6079255" y="1362549"/>
                  <a:pt x="6080927" y="1362549"/>
                </a:cubicBezTo>
                <a:lnTo>
                  <a:pt x="6092629" y="1362549"/>
                </a:lnTo>
                <a:cubicBezTo>
                  <a:pt x="6092629" y="1362549"/>
                  <a:pt x="6092629" y="1362549"/>
                  <a:pt x="6092629" y="1360806"/>
                </a:cubicBezTo>
                <a:lnTo>
                  <a:pt x="6092629" y="1348602"/>
                </a:lnTo>
                <a:cubicBezTo>
                  <a:pt x="6092629" y="1348602"/>
                  <a:pt x="6092629" y="1348602"/>
                  <a:pt x="6090957" y="1348602"/>
                </a:cubicBezTo>
                <a:lnTo>
                  <a:pt x="6079255" y="1348602"/>
                </a:lnTo>
                <a:cubicBezTo>
                  <a:pt x="6079255" y="1348602"/>
                  <a:pt x="6079255" y="1348602"/>
                  <a:pt x="6079255" y="1347294"/>
                </a:cubicBezTo>
                <a:lnTo>
                  <a:pt x="6079255" y="1338141"/>
                </a:lnTo>
                <a:cubicBezTo>
                  <a:pt x="6079255" y="1338141"/>
                  <a:pt x="6079255" y="1338141"/>
                  <a:pt x="6080927" y="1338141"/>
                </a:cubicBezTo>
                <a:lnTo>
                  <a:pt x="6092629" y="1338141"/>
                </a:lnTo>
                <a:cubicBezTo>
                  <a:pt x="6092629" y="1338141"/>
                  <a:pt x="6092629" y="1338141"/>
                  <a:pt x="6092629" y="1336397"/>
                </a:cubicBezTo>
                <a:lnTo>
                  <a:pt x="6092629" y="1324193"/>
                </a:lnTo>
                <a:cubicBezTo>
                  <a:pt x="6092629" y="1324193"/>
                  <a:pt x="6092629" y="1324193"/>
                  <a:pt x="6090957" y="1324193"/>
                </a:cubicBezTo>
                <a:lnTo>
                  <a:pt x="6079255" y="1324193"/>
                </a:lnTo>
                <a:cubicBezTo>
                  <a:pt x="6079255" y="1324193"/>
                  <a:pt x="6079255" y="1324193"/>
                  <a:pt x="6079255" y="1322450"/>
                </a:cubicBezTo>
                <a:lnTo>
                  <a:pt x="6079255" y="1310244"/>
                </a:lnTo>
                <a:cubicBezTo>
                  <a:pt x="6079255" y="1310244"/>
                  <a:pt x="6079255" y="1310244"/>
                  <a:pt x="6080927" y="1310244"/>
                </a:cubicBezTo>
                <a:lnTo>
                  <a:pt x="6092629" y="1310244"/>
                </a:lnTo>
                <a:cubicBezTo>
                  <a:pt x="6092629" y="1310244"/>
                  <a:pt x="6092629" y="1310244"/>
                  <a:pt x="6092629" y="1308938"/>
                </a:cubicBezTo>
                <a:lnTo>
                  <a:pt x="6092629" y="1299785"/>
                </a:lnTo>
                <a:cubicBezTo>
                  <a:pt x="6092629" y="1299785"/>
                  <a:pt x="6092629" y="1299785"/>
                  <a:pt x="6090957" y="1299785"/>
                </a:cubicBezTo>
                <a:lnTo>
                  <a:pt x="6079255" y="1299785"/>
                </a:lnTo>
                <a:cubicBezTo>
                  <a:pt x="6079255" y="1299785"/>
                  <a:pt x="6079255" y="1299785"/>
                  <a:pt x="6079255" y="1298040"/>
                </a:cubicBezTo>
                <a:lnTo>
                  <a:pt x="6079255" y="1285836"/>
                </a:lnTo>
                <a:cubicBezTo>
                  <a:pt x="6079255" y="1285836"/>
                  <a:pt x="6079255" y="1285836"/>
                  <a:pt x="6080927" y="1285836"/>
                </a:cubicBezTo>
                <a:lnTo>
                  <a:pt x="6092629" y="1285836"/>
                </a:lnTo>
                <a:cubicBezTo>
                  <a:pt x="6092629" y="1285836"/>
                  <a:pt x="6092629" y="1285836"/>
                  <a:pt x="6092629" y="1284093"/>
                </a:cubicBezTo>
                <a:lnTo>
                  <a:pt x="6092629" y="1271888"/>
                </a:lnTo>
                <a:cubicBezTo>
                  <a:pt x="6092629" y="1271888"/>
                  <a:pt x="6092629" y="1271888"/>
                  <a:pt x="6090957" y="1271888"/>
                </a:cubicBezTo>
                <a:lnTo>
                  <a:pt x="6079255" y="1271888"/>
                </a:lnTo>
                <a:cubicBezTo>
                  <a:pt x="6079255" y="1271888"/>
                  <a:pt x="6079255" y="1271888"/>
                  <a:pt x="6079255" y="1270145"/>
                </a:cubicBezTo>
                <a:lnTo>
                  <a:pt x="6079255" y="1257941"/>
                </a:lnTo>
                <a:cubicBezTo>
                  <a:pt x="6079255" y="1257941"/>
                  <a:pt x="6079255" y="1257941"/>
                  <a:pt x="6080927" y="1257941"/>
                </a:cubicBezTo>
                <a:lnTo>
                  <a:pt x="6092629" y="1257941"/>
                </a:lnTo>
                <a:cubicBezTo>
                  <a:pt x="6092629" y="1257941"/>
                  <a:pt x="6092629" y="1257941"/>
                  <a:pt x="6092629" y="1256633"/>
                </a:cubicBezTo>
                <a:lnTo>
                  <a:pt x="6092629" y="1247480"/>
                </a:lnTo>
                <a:cubicBezTo>
                  <a:pt x="6092629" y="1247480"/>
                  <a:pt x="6092629" y="1247480"/>
                  <a:pt x="6090957" y="1247480"/>
                </a:cubicBezTo>
                <a:lnTo>
                  <a:pt x="6079255" y="1247480"/>
                </a:lnTo>
                <a:cubicBezTo>
                  <a:pt x="6079255" y="1247480"/>
                  <a:pt x="6079255" y="1247480"/>
                  <a:pt x="6079255" y="1245737"/>
                </a:cubicBezTo>
                <a:lnTo>
                  <a:pt x="6079255" y="1233531"/>
                </a:lnTo>
                <a:cubicBezTo>
                  <a:pt x="6079255" y="1233531"/>
                  <a:pt x="6079255" y="1233531"/>
                  <a:pt x="6080927" y="1233531"/>
                </a:cubicBezTo>
                <a:lnTo>
                  <a:pt x="6092629" y="1233531"/>
                </a:lnTo>
                <a:cubicBezTo>
                  <a:pt x="6092629" y="1233531"/>
                  <a:pt x="6092629" y="1233531"/>
                  <a:pt x="6092629" y="1231788"/>
                </a:cubicBezTo>
                <a:lnTo>
                  <a:pt x="6092629" y="1219584"/>
                </a:lnTo>
                <a:cubicBezTo>
                  <a:pt x="6092629" y="1219584"/>
                  <a:pt x="6092629" y="1219584"/>
                  <a:pt x="6090957" y="1219584"/>
                </a:cubicBezTo>
                <a:lnTo>
                  <a:pt x="6079255" y="1219584"/>
                </a:lnTo>
                <a:cubicBezTo>
                  <a:pt x="6079255" y="1219584"/>
                  <a:pt x="6079255" y="1219584"/>
                  <a:pt x="6079255" y="1217840"/>
                </a:cubicBezTo>
                <a:lnTo>
                  <a:pt x="6079255" y="1205636"/>
                </a:lnTo>
                <a:cubicBezTo>
                  <a:pt x="6079255" y="1205636"/>
                  <a:pt x="6079255" y="1205636"/>
                  <a:pt x="6080927" y="1205636"/>
                </a:cubicBezTo>
                <a:lnTo>
                  <a:pt x="6092629" y="1205636"/>
                </a:lnTo>
                <a:cubicBezTo>
                  <a:pt x="6092629" y="1205636"/>
                  <a:pt x="6092629" y="1205636"/>
                  <a:pt x="6092629" y="1204328"/>
                </a:cubicBezTo>
                <a:lnTo>
                  <a:pt x="6092629" y="1195175"/>
                </a:lnTo>
                <a:cubicBezTo>
                  <a:pt x="6092629" y="1195175"/>
                  <a:pt x="6092629" y="1195175"/>
                  <a:pt x="6090957" y="1195175"/>
                </a:cubicBezTo>
                <a:lnTo>
                  <a:pt x="6079255" y="1195175"/>
                </a:lnTo>
                <a:cubicBezTo>
                  <a:pt x="6079255" y="1195175"/>
                  <a:pt x="6079255" y="1195175"/>
                  <a:pt x="6079255" y="1193432"/>
                </a:cubicBezTo>
                <a:lnTo>
                  <a:pt x="6079255" y="1181226"/>
                </a:lnTo>
                <a:cubicBezTo>
                  <a:pt x="6079255" y="1181226"/>
                  <a:pt x="6079255" y="1181226"/>
                  <a:pt x="6080927" y="1181226"/>
                </a:cubicBezTo>
                <a:lnTo>
                  <a:pt x="6092629" y="1181226"/>
                </a:lnTo>
                <a:cubicBezTo>
                  <a:pt x="6092629" y="1181226"/>
                  <a:pt x="6092629" y="1181226"/>
                  <a:pt x="6090957" y="1178612"/>
                </a:cubicBezTo>
                <a:lnTo>
                  <a:pt x="6079255" y="1160306"/>
                </a:lnTo>
                <a:cubicBezTo>
                  <a:pt x="6079255" y="1160306"/>
                  <a:pt x="6079255" y="1160306"/>
                  <a:pt x="6079255" y="1104513"/>
                </a:cubicBezTo>
                <a:cubicBezTo>
                  <a:pt x="6079255" y="1104513"/>
                  <a:pt x="6079255" y="1104513"/>
                  <a:pt x="6303271" y="1104513"/>
                </a:cubicBezTo>
                <a:cubicBezTo>
                  <a:pt x="6303271" y="1104513"/>
                  <a:pt x="6303271" y="1104513"/>
                  <a:pt x="6323331" y="1135896"/>
                </a:cubicBezTo>
                <a:cubicBezTo>
                  <a:pt x="6323331" y="1135896"/>
                  <a:pt x="6323331" y="1135896"/>
                  <a:pt x="6323331" y="1205636"/>
                </a:cubicBezTo>
                <a:cubicBezTo>
                  <a:pt x="6323331" y="1205636"/>
                  <a:pt x="6323331" y="1205636"/>
                  <a:pt x="6321659" y="1205636"/>
                </a:cubicBezTo>
                <a:lnTo>
                  <a:pt x="6309957" y="1205636"/>
                </a:lnTo>
                <a:cubicBezTo>
                  <a:pt x="6309957" y="1205636"/>
                  <a:pt x="6309957" y="1205636"/>
                  <a:pt x="6309957" y="1207379"/>
                </a:cubicBezTo>
                <a:lnTo>
                  <a:pt x="6309957" y="1219584"/>
                </a:lnTo>
                <a:cubicBezTo>
                  <a:pt x="6309957" y="1219584"/>
                  <a:pt x="6309957" y="1219584"/>
                  <a:pt x="6311629" y="1219584"/>
                </a:cubicBezTo>
                <a:lnTo>
                  <a:pt x="6323331" y="1219584"/>
                </a:lnTo>
                <a:cubicBezTo>
                  <a:pt x="6323331" y="1219584"/>
                  <a:pt x="6323331" y="1219584"/>
                  <a:pt x="6323331" y="1221327"/>
                </a:cubicBezTo>
                <a:lnTo>
                  <a:pt x="6323331" y="1233531"/>
                </a:lnTo>
                <a:cubicBezTo>
                  <a:pt x="6323331" y="1233531"/>
                  <a:pt x="6323331" y="1233531"/>
                  <a:pt x="6321659" y="1233531"/>
                </a:cubicBezTo>
                <a:lnTo>
                  <a:pt x="6309957" y="1233531"/>
                </a:lnTo>
                <a:cubicBezTo>
                  <a:pt x="6309957" y="1233531"/>
                  <a:pt x="6309957" y="1233531"/>
                  <a:pt x="6309957" y="1235274"/>
                </a:cubicBezTo>
                <a:lnTo>
                  <a:pt x="6309957" y="1247480"/>
                </a:lnTo>
                <a:cubicBezTo>
                  <a:pt x="6309957" y="1247480"/>
                  <a:pt x="6309957" y="1247480"/>
                  <a:pt x="6311629" y="1247480"/>
                </a:cubicBezTo>
                <a:lnTo>
                  <a:pt x="6323331" y="1247480"/>
                </a:lnTo>
                <a:cubicBezTo>
                  <a:pt x="6323331" y="1247480"/>
                  <a:pt x="6323331" y="1247480"/>
                  <a:pt x="6323331" y="1248788"/>
                </a:cubicBezTo>
                <a:lnTo>
                  <a:pt x="6323331" y="1257941"/>
                </a:lnTo>
                <a:cubicBezTo>
                  <a:pt x="6323331" y="1257941"/>
                  <a:pt x="6323331" y="1257941"/>
                  <a:pt x="6321659" y="1257941"/>
                </a:cubicBezTo>
                <a:lnTo>
                  <a:pt x="6309957" y="1257941"/>
                </a:lnTo>
                <a:cubicBezTo>
                  <a:pt x="6309957" y="1257941"/>
                  <a:pt x="6309957" y="1257941"/>
                  <a:pt x="6309957" y="1259684"/>
                </a:cubicBezTo>
                <a:lnTo>
                  <a:pt x="6309957" y="1271888"/>
                </a:lnTo>
                <a:cubicBezTo>
                  <a:pt x="6309957" y="1271888"/>
                  <a:pt x="6309957" y="1271888"/>
                  <a:pt x="6311629" y="1271888"/>
                </a:cubicBezTo>
                <a:lnTo>
                  <a:pt x="6323331" y="1271888"/>
                </a:lnTo>
                <a:cubicBezTo>
                  <a:pt x="6323331" y="1271888"/>
                  <a:pt x="6323331" y="1271888"/>
                  <a:pt x="6323331" y="1273632"/>
                </a:cubicBezTo>
                <a:lnTo>
                  <a:pt x="6323331" y="1285836"/>
                </a:lnTo>
                <a:cubicBezTo>
                  <a:pt x="6323331" y="1285836"/>
                  <a:pt x="6323331" y="1285836"/>
                  <a:pt x="6321659" y="1285836"/>
                </a:cubicBezTo>
                <a:lnTo>
                  <a:pt x="6309957" y="1285836"/>
                </a:lnTo>
                <a:cubicBezTo>
                  <a:pt x="6309957" y="1285836"/>
                  <a:pt x="6309957" y="1285836"/>
                  <a:pt x="6309957" y="1287579"/>
                </a:cubicBezTo>
                <a:lnTo>
                  <a:pt x="6309957" y="1299785"/>
                </a:lnTo>
                <a:cubicBezTo>
                  <a:pt x="6309957" y="1299785"/>
                  <a:pt x="6309957" y="1299785"/>
                  <a:pt x="6311629" y="1299785"/>
                </a:cubicBezTo>
                <a:lnTo>
                  <a:pt x="6323331" y="1299785"/>
                </a:lnTo>
                <a:cubicBezTo>
                  <a:pt x="6323331" y="1299785"/>
                  <a:pt x="6323331" y="1299785"/>
                  <a:pt x="6323331" y="1301091"/>
                </a:cubicBezTo>
                <a:lnTo>
                  <a:pt x="6323331" y="1310244"/>
                </a:lnTo>
                <a:cubicBezTo>
                  <a:pt x="6323331" y="1310244"/>
                  <a:pt x="6323331" y="1310244"/>
                  <a:pt x="6321659" y="1310244"/>
                </a:cubicBezTo>
                <a:lnTo>
                  <a:pt x="6309957" y="1310244"/>
                </a:lnTo>
                <a:cubicBezTo>
                  <a:pt x="6309957" y="1310244"/>
                  <a:pt x="6309957" y="1310244"/>
                  <a:pt x="6309957" y="1311989"/>
                </a:cubicBezTo>
                <a:lnTo>
                  <a:pt x="6309957" y="1324193"/>
                </a:lnTo>
                <a:cubicBezTo>
                  <a:pt x="6309957" y="1324193"/>
                  <a:pt x="6309957" y="1324193"/>
                  <a:pt x="6311629" y="1324193"/>
                </a:cubicBezTo>
                <a:lnTo>
                  <a:pt x="6323331" y="1324193"/>
                </a:lnTo>
                <a:cubicBezTo>
                  <a:pt x="6323331" y="1324193"/>
                  <a:pt x="6323331" y="1324193"/>
                  <a:pt x="6323331" y="1325936"/>
                </a:cubicBezTo>
                <a:lnTo>
                  <a:pt x="6323331" y="1338141"/>
                </a:lnTo>
                <a:cubicBezTo>
                  <a:pt x="6323331" y="1338141"/>
                  <a:pt x="6323331" y="1338141"/>
                  <a:pt x="6321659" y="1338141"/>
                </a:cubicBezTo>
                <a:lnTo>
                  <a:pt x="6309957" y="1338141"/>
                </a:lnTo>
                <a:cubicBezTo>
                  <a:pt x="6309957" y="1338141"/>
                  <a:pt x="6309957" y="1338141"/>
                  <a:pt x="6309957" y="1339448"/>
                </a:cubicBezTo>
                <a:lnTo>
                  <a:pt x="6309957" y="1348602"/>
                </a:lnTo>
                <a:cubicBezTo>
                  <a:pt x="6309957" y="1348602"/>
                  <a:pt x="6309957" y="1348602"/>
                  <a:pt x="6311629" y="1348602"/>
                </a:cubicBezTo>
                <a:lnTo>
                  <a:pt x="6323331" y="1348602"/>
                </a:lnTo>
                <a:cubicBezTo>
                  <a:pt x="6323331" y="1348602"/>
                  <a:pt x="6323331" y="1348602"/>
                  <a:pt x="6323331" y="1350345"/>
                </a:cubicBezTo>
                <a:lnTo>
                  <a:pt x="6323331" y="1362549"/>
                </a:lnTo>
                <a:cubicBezTo>
                  <a:pt x="6323331" y="1362549"/>
                  <a:pt x="6323331" y="1362549"/>
                  <a:pt x="6321659" y="1362549"/>
                </a:cubicBezTo>
                <a:lnTo>
                  <a:pt x="6309957" y="1362549"/>
                </a:lnTo>
                <a:cubicBezTo>
                  <a:pt x="6309957" y="1362549"/>
                  <a:pt x="6309957" y="1362549"/>
                  <a:pt x="6309957" y="1364292"/>
                </a:cubicBezTo>
                <a:lnTo>
                  <a:pt x="6309957" y="1376498"/>
                </a:lnTo>
                <a:cubicBezTo>
                  <a:pt x="6309957" y="1376498"/>
                  <a:pt x="6309957" y="1376498"/>
                  <a:pt x="6311629" y="1376498"/>
                </a:cubicBezTo>
                <a:lnTo>
                  <a:pt x="6323331" y="1376498"/>
                </a:lnTo>
                <a:cubicBezTo>
                  <a:pt x="6323331" y="1376498"/>
                  <a:pt x="6323331" y="1376498"/>
                  <a:pt x="6323331" y="1378241"/>
                </a:cubicBezTo>
                <a:lnTo>
                  <a:pt x="6323331" y="1390445"/>
                </a:lnTo>
                <a:cubicBezTo>
                  <a:pt x="6323331" y="1390445"/>
                  <a:pt x="6323331" y="1390445"/>
                  <a:pt x="6321659" y="1390445"/>
                </a:cubicBezTo>
                <a:lnTo>
                  <a:pt x="6309957" y="1390445"/>
                </a:lnTo>
                <a:cubicBezTo>
                  <a:pt x="6309957" y="1390445"/>
                  <a:pt x="6309957" y="1390445"/>
                  <a:pt x="6309957" y="1391753"/>
                </a:cubicBezTo>
                <a:lnTo>
                  <a:pt x="6309957" y="1400906"/>
                </a:lnTo>
                <a:cubicBezTo>
                  <a:pt x="6309957" y="1400906"/>
                  <a:pt x="6309957" y="1400906"/>
                  <a:pt x="6311629" y="1400906"/>
                </a:cubicBezTo>
                <a:lnTo>
                  <a:pt x="6323331" y="1400906"/>
                </a:lnTo>
                <a:cubicBezTo>
                  <a:pt x="6323331" y="1400906"/>
                  <a:pt x="6323331" y="1400906"/>
                  <a:pt x="6323331" y="1402650"/>
                </a:cubicBezTo>
                <a:lnTo>
                  <a:pt x="6323331" y="1414854"/>
                </a:lnTo>
                <a:cubicBezTo>
                  <a:pt x="6323331" y="1414854"/>
                  <a:pt x="6323331" y="1414854"/>
                  <a:pt x="6321659" y="1414854"/>
                </a:cubicBezTo>
                <a:lnTo>
                  <a:pt x="6309957" y="1414854"/>
                </a:lnTo>
                <a:cubicBezTo>
                  <a:pt x="6309957" y="1414854"/>
                  <a:pt x="6309957" y="1414854"/>
                  <a:pt x="6309957" y="1416597"/>
                </a:cubicBezTo>
                <a:lnTo>
                  <a:pt x="6309957" y="1428803"/>
                </a:lnTo>
                <a:cubicBezTo>
                  <a:pt x="6309957" y="1428803"/>
                  <a:pt x="6309957" y="1428803"/>
                  <a:pt x="6311629" y="1428803"/>
                </a:cubicBezTo>
                <a:lnTo>
                  <a:pt x="6323331" y="1428803"/>
                </a:lnTo>
                <a:cubicBezTo>
                  <a:pt x="6323331" y="1428803"/>
                  <a:pt x="6323331" y="1428803"/>
                  <a:pt x="6323331" y="1430109"/>
                </a:cubicBezTo>
                <a:lnTo>
                  <a:pt x="6323331" y="1439262"/>
                </a:lnTo>
                <a:cubicBezTo>
                  <a:pt x="6323331" y="1439262"/>
                  <a:pt x="6323331" y="1439262"/>
                  <a:pt x="6321659" y="1439262"/>
                </a:cubicBezTo>
                <a:lnTo>
                  <a:pt x="6309957" y="1439262"/>
                </a:lnTo>
                <a:cubicBezTo>
                  <a:pt x="6309957" y="1439262"/>
                  <a:pt x="6309957" y="1439262"/>
                  <a:pt x="6309957" y="1441007"/>
                </a:cubicBezTo>
                <a:lnTo>
                  <a:pt x="6309957" y="1453211"/>
                </a:lnTo>
                <a:cubicBezTo>
                  <a:pt x="6309957" y="1453211"/>
                  <a:pt x="6309957" y="1453211"/>
                  <a:pt x="6311629" y="1453211"/>
                </a:cubicBezTo>
                <a:lnTo>
                  <a:pt x="6323331" y="1453211"/>
                </a:lnTo>
                <a:cubicBezTo>
                  <a:pt x="6323331" y="1453211"/>
                  <a:pt x="6323331" y="1453211"/>
                  <a:pt x="6323331" y="1454954"/>
                </a:cubicBezTo>
                <a:lnTo>
                  <a:pt x="6323331" y="1467159"/>
                </a:lnTo>
                <a:cubicBezTo>
                  <a:pt x="6323331" y="1467159"/>
                  <a:pt x="6323331" y="1467159"/>
                  <a:pt x="6321659" y="1467159"/>
                </a:cubicBezTo>
                <a:lnTo>
                  <a:pt x="6309957" y="1467159"/>
                </a:lnTo>
                <a:cubicBezTo>
                  <a:pt x="6309957" y="1467159"/>
                  <a:pt x="6309957" y="1467159"/>
                  <a:pt x="6309957" y="1468902"/>
                </a:cubicBezTo>
                <a:lnTo>
                  <a:pt x="6309957" y="1481106"/>
                </a:lnTo>
                <a:cubicBezTo>
                  <a:pt x="6309957" y="1481106"/>
                  <a:pt x="6309957" y="1481106"/>
                  <a:pt x="6311629" y="1481106"/>
                </a:cubicBezTo>
                <a:lnTo>
                  <a:pt x="6323331" y="1481106"/>
                </a:lnTo>
                <a:cubicBezTo>
                  <a:pt x="6323331" y="1481106"/>
                  <a:pt x="6323331" y="1481106"/>
                  <a:pt x="6323331" y="1482414"/>
                </a:cubicBezTo>
                <a:lnTo>
                  <a:pt x="6323331" y="1491567"/>
                </a:lnTo>
                <a:cubicBezTo>
                  <a:pt x="6323331" y="1491567"/>
                  <a:pt x="6323331" y="1491567"/>
                  <a:pt x="6321659" y="1491567"/>
                </a:cubicBezTo>
                <a:lnTo>
                  <a:pt x="6309957" y="1491567"/>
                </a:lnTo>
                <a:cubicBezTo>
                  <a:pt x="6309957" y="1491567"/>
                  <a:pt x="6309957" y="1491567"/>
                  <a:pt x="6309957" y="1493310"/>
                </a:cubicBezTo>
                <a:lnTo>
                  <a:pt x="6309957" y="1505516"/>
                </a:lnTo>
                <a:cubicBezTo>
                  <a:pt x="6309957" y="1505516"/>
                  <a:pt x="6309957" y="1505516"/>
                  <a:pt x="6346735" y="1536899"/>
                </a:cubicBezTo>
                <a:cubicBezTo>
                  <a:pt x="6346735" y="1543872"/>
                  <a:pt x="6346735" y="1543872"/>
                  <a:pt x="6345065" y="1543872"/>
                </a:cubicBezTo>
                <a:lnTo>
                  <a:pt x="6333361" y="1543872"/>
                </a:lnTo>
                <a:cubicBezTo>
                  <a:pt x="6333361" y="1543872"/>
                  <a:pt x="6333361" y="1543872"/>
                  <a:pt x="6333361" y="1582229"/>
                </a:cubicBezTo>
                <a:cubicBezTo>
                  <a:pt x="6333361" y="1582229"/>
                  <a:pt x="6333361" y="1582229"/>
                  <a:pt x="6335035" y="1582229"/>
                </a:cubicBezTo>
                <a:lnTo>
                  <a:pt x="6346735" y="1582229"/>
                </a:lnTo>
                <a:cubicBezTo>
                  <a:pt x="6346735" y="1582229"/>
                  <a:pt x="6346735" y="1582229"/>
                  <a:pt x="6346735" y="1580049"/>
                </a:cubicBezTo>
                <a:lnTo>
                  <a:pt x="6346735" y="1564794"/>
                </a:lnTo>
                <a:cubicBezTo>
                  <a:pt x="6346735" y="1564794"/>
                  <a:pt x="6346735" y="1564794"/>
                  <a:pt x="6348407" y="1563923"/>
                </a:cubicBezTo>
                <a:lnTo>
                  <a:pt x="6360109" y="1557821"/>
                </a:lnTo>
                <a:cubicBezTo>
                  <a:pt x="6360109" y="1557821"/>
                  <a:pt x="6360109" y="1557821"/>
                  <a:pt x="6363035" y="1557821"/>
                </a:cubicBezTo>
                <a:lnTo>
                  <a:pt x="6383515" y="1557821"/>
                </a:lnTo>
                <a:cubicBezTo>
                  <a:pt x="6383515" y="1557821"/>
                  <a:pt x="6383515" y="1557821"/>
                  <a:pt x="6383515" y="1559564"/>
                </a:cubicBezTo>
                <a:lnTo>
                  <a:pt x="6383515" y="1571768"/>
                </a:lnTo>
                <a:cubicBezTo>
                  <a:pt x="6383515" y="1571768"/>
                  <a:pt x="6383515" y="1571768"/>
                  <a:pt x="6386023" y="1571768"/>
                </a:cubicBezTo>
                <a:lnTo>
                  <a:pt x="6403577" y="1571768"/>
                </a:lnTo>
                <a:cubicBezTo>
                  <a:pt x="6403577" y="1578741"/>
                  <a:pt x="6403577" y="1578741"/>
                  <a:pt x="6405247" y="1578741"/>
                </a:cubicBezTo>
                <a:lnTo>
                  <a:pt x="6416951" y="1578741"/>
                </a:lnTo>
                <a:cubicBezTo>
                  <a:pt x="6416951" y="1578741"/>
                  <a:pt x="6416951" y="1578741"/>
                  <a:pt x="6453729" y="1627559"/>
                </a:cubicBezTo>
                <a:cubicBezTo>
                  <a:pt x="6453729" y="1627559"/>
                  <a:pt x="6453729" y="1627559"/>
                  <a:pt x="6453729" y="1679864"/>
                </a:cubicBezTo>
                <a:cubicBezTo>
                  <a:pt x="6453729" y="1679864"/>
                  <a:pt x="6453729" y="1679864"/>
                  <a:pt x="6455399" y="1679864"/>
                </a:cubicBezTo>
                <a:lnTo>
                  <a:pt x="6467103" y="1679864"/>
                </a:lnTo>
                <a:cubicBezTo>
                  <a:pt x="6467103" y="1679864"/>
                  <a:pt x="6467103" y="1679864"/>
                  <a:pt x="6467103" y="1676813"/>
                </a:cubicBezTo>
                <a:lnTo>
                  <a:pt x="6467103" y="1655456"/>
                </a:lnTo>
                <a:cubicBezTo>
                  <a:pt x="6467103" y="1655456"/>
                  <a:pt x="6467103" y="1655456"/>
                  <a:pt x="6468357" y="1655456"/>
                </a:cubicBezTo>
                <a:lnTo>
                  <a:pt x="6477133" y="1655456"/>
                </a:lnTo>
                <a:cubicBezTo>
                  <a:pt x="6477133" y="1655456"/>
                  <a:pt x="6477133" y="1655456"/>
                  <a:pt x="6477133" y="1657199"/>
                </a:cubicBezTo>
                <a:lnTo>
                  <a:pt x="6477133" y="1669403"/>
                </a:lnTo>
                <a:cubicBezTo>
                  <a:pt x="6490507" y="1672891"/>
                  <a:pt x="6490507" y="1672891"/>
                  <a:pt x="6490507" y="1596177"/>
                </a:cubicBezTo>
                <a:cubicBezTo>
                  <a:pt x="6490507" y="1596177"/>
                  <a:pt x="6490507" y="1596177"/>
                  <a:pt x="6547347" y="1596177"/>
                </a:cubicBezTo>
                <a:cubicBezTo>
                  <a:pt x="6547347" y="1596177"/>
                  <a:pt x="6547347" y="1596177"/>
                  <a:pt x="6547347" y="1484594"/>
                </a:cubicBezTo>
                <a:cubicBezTo>
                  <a:pt x="6547347" y="1484594"/>
                  <a:pt x="6547347" y="1484594"/>
                  <a:pt x="6600843" y="1484594"/>
                </a:cubicBezTo>
                <a:cubicBezTo>
                  <a:pt x="6600843" y="1484594"/>
                  <a:pt x="6600843" y="1484594"/>
                  <a:pt x="6600843" y="1483286"/>
                </a:cubicBezTo>
                <a:lnTo>
                  <a:pt x="6600843" y="1474133"/>
                </a:lnTo>
                <a:cubicBezTo>
                  <a:pt x="6600843" y="1474133"/>
                  <a:pt x="6600843" y="1474133"/>
                  <a:pt x="6634279" y="1474133"/>
                </a:cubicBezTo>
                <a:cubicBezTo>
                  <a:pt x="6634279" y="1474133"/>
                  <a:pt x="6634279" y="1474133"/>
                  <a:pt x="6634279" y="1414854"/>
                </a:cubicBezTo>
                <a:cubicBezTo>
                  <a:pt x="6627591" y="1414854"/>
                  <a:pt x="6627591" y="1414854"/>
                  <a:pt x="6627591" y="1412238"/>
                </a:cubicBezTo>
                <a:lnTo>
                  <a:pt x="6627591" y="1393932"/>
                </a:lnTo>
                <a:lnTo>
                  <a:pt x="6634279" y="1397420"/>
                </a:lnTo>
                <a:cubicBezTo>
                  <a:pt x="6634279" y="1397420"/>
                  <a:pt x="6634279" y="1397420"/>
                  <a:pt x="6640967" y="1362549"/>
                </a:cubicBezTo>
                <a:cubicBezTo>
                  <a:pt x="6640967" y="1362549"/>
                  <a:pt x="6640967" y="1362549"/>
                  <a:pt x="6647653" y="1397420"/>
                </a:cubicBezTo>
                <a:cubicBezTo>
                  <a:pt x="6650997" y="1393932"/>
                  <a:pt x="6650997" y="1393932"/>
                  <a:pt x="6651415" y="1392624"/>
                </a:cubicBezTo>
                <a:lnTo>
                  <a:pt x="6654341" y="1383471"/>
                </a:lnTo>
                <a:cubicBezTo>
                  <a:pt x="6654341" y="1383471"/>
                  <a:pt x="6654341" y="1383471"/>
                  <a:pt x="6655175" y="1381728"/>
                </a:cubicBezTo>
                <a:lnTo>
                  <a:pt x="6661027" y="1369523"/>
                </a:lnTo>
                <a:cubicBezTo>
                  <a:pt x="6661027" y="1369523"/>
                  <a:pt x="6661027" y="1369523"/>
                  <a:pt x="6661863" y="1367780"/>
                </a:cubicBezTo>
                <a:lnTo>
                  <a:pt x="6667715" y="1355576"/>
                </a:lnTo>
                <a:cubicBezTo>
                  <a:pt x="6667715" y="1355576"/>
                  <a:pt x="6667715" y="1355576"/>
                  <a:pt x="6669803" y="1354268"/>
                </a:cubicBezTo>
                <a:lnTo>
                  <a:pt x="6684431" y="1345115"/>
                </a:lnTo>
                <a:cubicBezTo>
                  <a:pt x="6684431" y="1345115"/>
                  <a:pt x="6684431" y="1345115"/>
                  <a:pt x="6686939" y="1343372"/>
                </a:cubicBezTo>
                <a:lnTo>
                  <a:pt x="6704493" y="1331166"/>
                </a:lnTo>
                <a:cubicBezTo>
                  <a:pt x="6704493" y="1331166"/>
                  <a:pt x="6704493" y="1331166"/>
                  <a:pt x="6705747" y="1329423"/>
                </a:cubicBezTo>
                <a:lnTo>
                  <a:pt x="6714523" y="1317219"/>
                </a:lnTo>
                <a:cubicBezTo>
                  <a:pt x="6714523" y="1317219"/>
                  <a:pt x="6714523" y="1317219"/>
                  <a:pt x="6715359" y="1314168"/>
                </a:cubicBezTo>
                <a:lnTo>
                  <a:pt x="6721211" y="1292810"/>
                </a:lnTo>
                <a:cubicBezTo>
                  <a:pt x="6721211" y="1292810"/>
                  <a:pt x="6721211" y="1292810"/>
                  <a:pt x="6722047" y="1295861"/>
                </a:cubicBezTo>
                <a:lnTo>
                  <a:pt x="6727897" y="1317219"/>
                </a:lnTo>
                <a:cubicBezTo>
                  <a:pt x="6727897" y="1317219"/>
                  <a:pt x="6727897" y="1317219"/>
                  <a:pt x="6728733" y="1318526"/>
                </a:cubicBezTo>
                <a:lnTo>
                  <a:pt x="6734585" y="1327680"/>
                </a:lnTo>
                <a:cubicBezTo>
                  <a:pt x="6734585" y="1327680"/>
                  <a:pt x="6734585" y="1327680"/>
                  <a:pt x="6736675" y="1329423"/>
                </a:cubicBezTo>
                <a:lnTo>
                  <a:pt x="6751303" y="1341627"/>
                </a:lnTo>
                <a:cubicBezTo>
                  <a:pt x="6751303" y="1341627"/>
                  <a:pt x="6751303" y="1341627"/>
                  <a:pt x="6752975" y="1343372"/>
                </a:cubicBezTo>
                <a:lnTo>
                  <a:pt x="6764675" y="1355576"/>
                </a:lnTo>
                <a:cubicBezTo>
                  <a:pt x="6764675" y="1355576"/>
                  <a:pt x="6764675" y="1355576"/>
                  <a:pt x="6766349" y="1357319"/>
                </a:cubicBezTo>
                <a:lnTo>
                  <a:pt x="6778051" y="1369523"/>
                </a:lnTo>
                <a:cubicBezTo>
                  <a:pt x="6778051" y="1369523"/>
                  <a:pt x="6778051" y="1369523"/>
                  <a:pt x="6778469" y="1371267"/>
                </a:cubicBezTo>
                <a:lnTo>
                  <a:pt x="6781393" y="1383471"/>
                </a:lnTo>
                <a:cubicBezTo>
                  <a:pt x="6781393" y="1383471"/>
                  <a:pt x="6781393" y="1383471"/>
                  <a:pt x="6781811" y="1385214"/>
                </a:cubicBezTo>
                <a:lnTo>
                  <a:pt x="6784737" y="1397420"/>
                </a:lnTo>
                <a:cubicBezTo>
                  <a:pt x="6791423" y="1397420"/>
                  <a:pt x="6791423" y="1397420"/>
                  <a:pt x="6794767" y="1362549"/>
                </a:cubicBezTo>
                <a:cubicBezTo>
                  <a:pt x="6794767" y="1362549"/>
                  <a:pt x="6794767" y="1362549"/>
                  <a:pt x="6801455" y="1397420"/>
                </a:cubicBezTo>
                <a:cubicBezTo>
                  <a:pt x="6808141" y="1397420"/>
                  <a:pt x="6808141" y="1397420"/>
                  <a:pt x="6808141" y="1400034"/>
                </a:cubicBezTo>
                <a:lnTo>
                  <a:pt x="6808141" y="1418342"/>
                </a:lnTo>
                <a:cubicBezTo>
                  <a:pt x="6801455" y="1418342"/>
                  <a:pt x="6801455" y="1418342"/>
                  <a:pt x="6801455" y="1467159"/>
                </a:cubicBezTo>
                <a:cubicBezTo>
                  <a:pt x="6801455" y="1467159"/>
                  <a:pt x="6801455" y="1467159"/>
                  <a:pt x="6803127" y="1467159"/>
                </a:cubicBezTo>
                <a:lnTo>
                  <a:pt x="6814829" y="1467159"/>
                </a:lnTo>
                <a:cubicBezTo>
                  <a:pt x="6814829" y="1474133"/>
                  <a:pt x="6814829" y="1474133"/>
                  <a:pt x="6816083" y="1474133"/>
                </a:cubicBezTo>
                <a:lnTo>
                  <a:pt x="6824859" y="1474133"/>
                </a:lnTo>
                <a:cubicBezTo>
                  <a:pt x="6824859" y="1474133"/>
                  <a:pt x="6824859" y="1474133"/>
                  <a:pt x="6824859" y="1472390"/>
                </a:cubicBezTo>
                <a:lnTo>
                  <a:pt x="6824859" y="1460184"/>
                </a:lnTo>
                <a:cubicBezTo>
                  <a:pt x="6824859" y="1460184"/>
                  <a:pt x="6824859" y="1460184"/>
                  <a:pt x="6828203" y="1460184"/>
                </a:cubicBezTo>
                <a:lnTo>
                  <a:pt x="6851607" y="1460184"/>
                </a:lnTo>
                <a:cubicBezTo>
                  <a:pt x="6851607" y="1460184"/>
                  <a:pt x="6851607" y="1460184"/>
                  <a:pt x="6851607" y="1457133"/>
                </a:cubicBezTo>
                <a:lnTo>
                  <a:pt x="6851607" y="1435776"/>
                </a:lnTo>
                <a:cubicBezTo>
                  <a:pt x="6851607" y="1435776"/>
                  <a:pt x="6851607" y="1435776"/>
                  <a:pt x="6908447" y="1435776"/>
                </a:cubicBezTo>
                <a:cubicBezTo>
                  <a:pt x="6908447" y="1435776"/>
                  <a:pt x="6908447" y="1435776"/>
                  <a:pt x="6908447" y="1437956"/>
                </a:cubicBezTo>
                <a:lnTo>
                  <a:pt x="6908447" y="1453211"/>
                </a:lnTo>
                <a:cubicBezTo>
                  <a:pt x="6908447" y="1453211"/>
                  <a:pt x="6908447" y="1453211"/>
                  <a:pt x="6938539" y="1453211"/>
                </a:cubicBezTo>
                <a:cubicBezTo>
                  <a:pt x="6938539" y="1453211"/>
                  <a:pt x="6938539" y="1453211"/>
                  <a:pt x="6938539" y="1456698"/>
                </a:cubicBezTo>
                <a:lnTo>
                  <a:pt x="6938539" y="1481106"/>
                </a:lnTo>
                <a:cubicBezTo>
                  <a:pt x="6931853" y="1481106"/>
                  <a:pt x="6931853" y="1481106"/>
                  <a:pt x="6931853" y="1482414"/>
                </a:cubicBezTo>
                <a:lnTo>
                  <a:pt x="6931853" y="1491567"/>
                </a:lnTo>
                <a:cubicBezTo>
                  <a:pt x="6938539" y="1491567"/>
                  <a:pt x="6938539" y="1491567"/>
                  <a:pt x="6938539" y="1494183"/>
                </a:cubicBezTo>
                <a:lnTo>
                  <a:pt x="6938539" y="1512489"/>
                </a:lnTo>
                <a:lnTo>
                  <a:pt x="6931853" y="1519463"/>
                </a:lnTo>
                <a:cubicBezTo>
                  <a:pt x="6931853" y="1519463"/>
                  <a:pt x="6931853" y="1519463"/>
                  <a:pt x="6931853" y="1603151"/>
                </a:cubicBezTo>
                <a:cubicBezTo>
                  <a:pt x="6931853" y="1603151"/>
                  <a:pt x="6931853" y="1603151"/>
                  <a:pt x="6934777" y="1603151"/>
                </a:cubicBezTo>
                <a:lnTo>
                  <a:pt x="6955257" y="1603151"/>
                </a:lnTo>
                <a:cubicBezTo>
                  <a:pt x="6955257" y="1610124"/>
                  <a:pt x="6955257" y="1610124"/>
                  <a:pt x="6957763" y="1610124"/>
                </a:cubicBezTo>
                <a:lnTo>
                  <a:pt x="6975319" y="1610124"/>
                </a:lnTo>
                <a:cubicBezTo>
                  <a:pt x="6975319" y="1610124"/>
                  <a:pt x="6975319" y="1610124"/>
                  <a:pt x="6975319" y="1613175"/>
                </a:cubicBezTo>
                <a:lnTo>
                  <a:pt x="6975319" y="1634534"/>
                </a:lnTo>
                <a:cubicBezTo>
                  <a:pt x="6975319" y="1634534"/>
                  <a:pt x="6975319" y="1634534"/>
                  <a:pt x="6977827" y="1634534"/>
                </a:cubicBezTo>
                <a:lnTo>
                  <a:pt x="6995379" y="1634534"/>
                </a:lnTo>
                <a:cubicBezTo>
                  <a:pt x="6995379" y="1634534"/>
                  <a:pt x="6995379" y="1634534"/>
                  <a:pt x="6995379" y="1631483"/>
                </a:cubicBezTo>
                <a:lnTo>
                  <a:pt x="6995379" y="1610124"/>
                </a:lnTo>
                <a:cubicBezTo>
                  <a:pt x="6995379" y="1610124"/>
                  <a:pt x="6995379" y="1610124"/>
                  <a:pt x="6998303" y="1608381"/>
                </a:cubicBezTo>
                <a:lnTo>
                  <a:pt x="7018783" y="1596177"/>
                </a:lnTo>
                <a:cubicBezTo>
                  <a:pt x="7018783" y="1596177"/>
                  <a:pt x="7018783" y="1596177"/>
                  <a:pt x="7018783" y="1564794"/>
                </a:cubicBezTo>
                <a:cubicBezTo>
                  <a:pt x="7012097" y="1564794"/>
                  <a:pt x="7012097" y="1564794"/>
                  <a:pt x="7012097" y="1529924"/>
                </a:cubicBezTo>
                <a:cubicBezTo>
                  <a:pt x="7012097" y="1529924"/>
                  <a:pt x="7012097" y="1529924"/>
                  <a:pt x="7013767" y="1529924"/>
                </a:cubicBezTo>
                <a:lnTo>
                  <a:pt x="7025471" y="1529924"/>
                </a:lnTo>
                <a:cubicBezTo>
                  <a:pt x="7025471" y="1526438"/>
                  <a:pt x="7025471" y="1526438"/>
                  <a:pt x="7055563" y="1526438"/>
                </a:cubicBezTo>
                <a:cubicBezTo>
                  <a:pt x="7055563" y="1526438"/>
                  <a:pt x="7055563" y="1526438"/>
                  <a:pt x="7055563" y="1524693"/>
                </a:cubicBezTo>
                <a:lnTo>
                  <a:pt x="7055563" y="1512489"/>
                </a:lnTo>
                <a:cubicBezTo>
                  <a:pt x="7055563" y="1512489"/>
                  <a:pt x="7055563" y="1512489"/>
                  <a:pt x="7058071" y="1512489"/>
                </a:cubicBezTo>
                <a:lnTo>
                  <a:pt x="7075623" y="1512489"/>
                </a:lnTo>
                <a:cubicBezTo>
                  <a:pt x="7075623" y="1512489"/>
                  <a:pt x="7075623" y="1512489"/>
                  <a:pt x="7075623" y="1338141"/>
                </a:cubicBezTo>
                <a:cubicBezTo>
                  <a:pt x="7075623" y="1338141"/>
                  <a:pt x="7075623" y="1338141"/>
                  <a:pt x="7077295" y="1338141"/>
                </a:cubicBezTo>
                <a:lnTo>
                  <a:pt x="7088997" y="1338141"/>
                </a:lnTo>
                <a:cubicBezTo>
                  <a:pt x="7088997" y="1338141"/>
                  <a:pt x="7088997" y="1338141"/>
                  <a:pt x="7088997" y="1334654"/>
                </a:cubicBezTo>
                <a:lnTo>
                  <a:pt x="7088997" y="1310244"/>
                </a:lnTo>
                <a:cubicBezTo>
                  <a:pt x="7092341" y="1310244"/>
                  <a:pt x="7092341" y="1310244"/>
                  <a:pt x="7092341" y="1240505"/>
                </a:cubicBezTo>
                <a:cubicBezTo>
                  <a:pt x="7092341" y="1240505"/>
                  <a:pt x="7092341" y="1240505"/>
                  <a:pt x="7094013" y="1240505"/>
                </a:cubicBezTo>
                <a:lnTo>
                  <a:pt x="7105715" y="1240505"/>
                </a:lnTo>
                <a:cubicBezTo>
                  <a:pt x="7105715" y="1240505"/>
                  <a:pt x="7105715" y="1240505"/>
                  <a:pt x="7105715" y="1242249"/>
                </a:cubicBezTo>
                <a:lnTo>
                  <a:pt x="7105715" y="1254453"/>
                </a:lnTo>
                <a:cubicBezTo>
                  <a:pt x="7112401" y="1254453"/>
                  <a:pt x="7112401" y="1254453"/>
                  <a:pt x="7112401" y="1250966"/>
                </a:cubicBezTo>
                <a:lnTo>
                  <a:pt x="7112401" y="1226558"/>
                </a:lnTo>
                <a:cubicBezTo>
                  <a:pt x="7112401" y="1226558"/>
                  <a:pt x="7112401" y="1226558"/>
                  <a:pt x="7114491" y="1225686"/>
                </a:cubicBezTo>
                <a:lnTo>
                  <a:pt x="7129119" y="1219584"/>
                </a:lnTo>
                <a:cubicBezTo>
                  <a:pt x="7129119" y="1219584"/>
                  <a:pt x="7129119" y="1219584"/>
                  <a:pt x="7130791" y="1220456"/>
                </a:cubicBezTo>
                <a:lnTo>
                  <a:pt x="7142493" y="1226558"/>
                </a:lnTo>
                <a:cubicBezTo>
                  <a:pt x="7142493" y="1226558"/>
                  <a:pt x="7142493" y="1226558"/>
                  <a:pt x="7145001" y="1226558"/>
                </a:cubicBezTo>
                <a:lnTo>
                  <a:pt x="7162555" y="1226558"/>
                </a:lnTo>
                <a:cubicBezTo>
                  <a:pt x="7162555" y="1226558"/>
                  <a:pt x="7162555" y="1226558"/>
                  <a:pt x="7162555" y="1181226"/>
                </a:cubicBezTo>
                <a:cubicBezTo>
                  <a:pt x="7162555" y="1181226"/>
                  <a:pt x="7162555" y="1181226"/>
                  <a:pt x="7164227" y="1181226"/>
                </a:cubicBezTo>
                <a:lnTo>
                  <a:pt x="7175927" y="1181226"/>
                </a:lnTo>
                <a:cubicBezTo>
                  <a:pt x="7175927" y="1188201"/>
                  <a:pt x="7175927" y="1188201"/>
                  <a:pt x="7178017" y="1188201"/>
                </a:cubicBezTo>
                <a:lnTo>
                  <a:pt x="7192647" y="1188201"/>
                </a:lnTo>
                <a:cubicBezTo>
                  <a:pt x="7192647" y="1181226"/>
                  <a:pt x="7192647" y="1181226"/>
                  <a:pt x="7194319" y="1181226"/>
                </a:cubicBezTo>
                <a:lnTo>
                  <a:pt x="7206021" y="1181226"/>
                </a:lnTo>
                <a:cubicBezTo>
                  <a:pt x="7206021" y="1181226"/>
                  <a:pt x="7206021" y="1181226"/>
                  <a:pt x="7206021" y="1233531"/>
                </a:cubicBezTo>
                <a:cubicBezTo>
                  <a:pt x="7206021" y="1233531"/>
                  <a:pt x="7206021" y="1233531"/>
                  <a:pt x="7208111" y="1235274"/>
                </a:cubicBezTo>
                <a:lnTo>
                  <a:pt x="7222739" y="1247480"/>
                </a:lnTo>
                <a:cubicBezTo>
                  <a:pt x="7219395" y="1257941"/>
                  <a:pt x="7219395" y="1257941"/>
                  <a:pt x="7256173" y="1257941"/>
                </a:cubicBezTo>
                <a:cubicBezTo>
                  <a:pt x="7256173" y="1257941"/>
                  <a:pt x="7256173" y="1257941"/>
                  <a:pt x="7256173" y="1255761"/>
                </a:cubicBezTo>
                <a:lnTo>
                  <a:pt x="7256173" y="1240505"/>
                </a:lnTo>
                <a:cubicBezTo>
                  <a:pt x="7256173" y="1240505"/>
                  <a:pt x="7256173" y="1240505"/>
                  <a:pt x="7299639" y="1226558"/>
                </a:cubicBezTo>
                <a:cubicBezTo>
                  <a:pt x="7299639" y="1226558"/>
                  <a:pt x="7299639" y="1226558"/>
                  <a:pt x="7299639" y="1224815"/>
                </a:cubicBezTo>
                <a:lnTo>
                  <a:pt x="7299639" y="1212609"/>
                </a:lnTo>
                <a:cubicBezTo>
                  <a:pt x="7299639" y="1212609"/>
                  <a:pt x="7299639" y="1212609"/>
                  <a:pt x="7300893" y="1212609"/>
                </a:cubicBezTo>
                <a:lnTo>
                  <a:pt x="7309669" y="1212609"/>
                </a:lnTo>
                <a:cubicBezTo>
                  <a:pt x="7309669" y="1212609"/>
                  <a:pt x="7309669" y="1212609"/>
                  <a:pt x="7309669" y="1211303"/>
                </a:cubicBezTo>
                <a:lnTo>
                  <a:pt x="7309669" y="1202148"/>
                </a:lnTo>
                <a:cubicBezTo>
                  <a:pt x="7309669" y="1202148"/>
                  <a:pt x="7309669" y="1202148"/>
                  <a:pt x="7313013" y="1202148"/>
                </a:cubicBezTo>
                <a:lnTo>
                  <a:pt x="7336417" y="1202148"/>
                </a:lnTo>
                <a:cubicBezTo>
                  <a:pt x="7336417" y="1202148"/>
                  <a:pt x="7336417" y="1202148"/>
                  <a:pt x="7336417" y="1203456"/>
                </a:cubicBezTo>
                <a:lnTo>
                  <a:pt x="7336417" y="1212609"/>
                </a:lnTo>
                <a:cubicBezTo>
                  <a:pt x="7336417" y="1212609"/>
                  <a:pt x="7336417" y="1212609"/>
                  <a:pt x="7338925" y="1212609"/>
                </a:cubicBezTo>
                <a:lnTo>
                  <a:pt x="7356479" y="1212609"/>
                </a:lnTo>
                <a:cubicBezTo>
                  <a:pt x="7356479" y="1212609"/>
                  <a:pt x="7356479" y="1212609"/>
                  <a:pt x="7356479" y="1215225"/>
                </a:cubicBezTo>
                <a:lnTo>
                  <a:pt x="7356479" y="1233531"/>
                </a:lnTo>
                <a:cubicBezTo>
                  <a:pt x="7356479" y="1233531"/>
                  <a:pt x="7356479" y="1233531"/>
                  <a:pt x="7393257" y="1233531"/>
                </a:cubicBezTo>
                <a:cubicBezTo>
                  <a:pt x="7393257" y="1233531"/>
                  <a:pt x="7393257" y="1233531"/>
                  <a:pt x="7393257" y="1231788"/>
                </a:cubicBezTo>
                <a:lnTo>
                  <a:pt x="7393257" y="1219584"/>
                </a:lnTo>
                <a:cubicBezTo>
                  <a:pt x="7393257" y="1219584"/>
                  <a:pt x="7393257" y="1219584"/>
                  <a:pt x="7395347" y="1219584"/>
                </a:cubicBezTo>
                <a:lnTo>
                  <a:pt x="7409975" y="1219584"/>
                </a:lnTo>
                <a:cubicBezTo>
                  <a:pt x="7409975" y="1219584"/>
                  <a:pt x="7409975" y="1219584"/>
                  <a:pt x="7409975" y="1217840"/>
                </a:cubicBezTo>
                <a:lnTo>
                  <a:pt x="7409975" y="1205636"/>
                </a:lnTo>
                <a:cubicBezTo>
                  <a:pt x="7409975" y="1205636"/>
                  <a:pt x="7409975" y="1205636"/>
                  <a:pt x="7412483" y="1205636"/>
                </a:cubicBezTo>
                <a:lnTo>
                  <a:pt x="7430035" y="1205636"/>
                </a:lnTo>
                <a:cubicBezTo>
                  <a:pt x="7430035" y="1205636"/>
                  <a:pt x="7430035" y="1205636"/>
                  <a:pt x="7430035" y="1207379"/>
                </a:cubicBezTo>
                <a:lnTo>
                  <a:pt x="7430035" y="1219584"/>
                </a:lnTo>
                <a:cubicBezTo>
                  <a:pt x="7436723" y="1219584"/>
                  <a:pt x="7436723" y="1219584"/>
                  <a:pt x="7436723" y="1135896"/>
                </a:cubicBezTo>
                <a:cubicBezTo>
                  <a:pt x="7436723" y="1135896"/>
                  <a:pt x="7436723" y="1135896"/>
                  <a:pt x="7587181" y="1135896"/>
                </a:cubicBezTo>
                <a:cubicBezTo>
                  <a:pt x="7587181" y="1135896"/>
                  <a:pt x="7587181" y="1135896"/>
                  <a:pt x="7587181" y="1247480"/>
                </a:cubicBezTo>
                <a:cubicBezTo>
                  <a:pt x="7587181" y="1247480"/>
                  <a:pt x="7587181" y="1247480"/>
                  <a:pt x="7590525" y="1247480"/>
                </a:cubicBezTo>
                <a:lnTo>
                  <a:pt x="7613929" y="1247480"/>
                </a:lnTo>
                <a:cubicBezTo>
                  <a:pt x="7613929" y="1247480"/>
                  <a:pt x="7613929" y="1247480"/>
                  <a:pt x="7613929" y="1121948"/>
                </a:cubicBezTo>
                <a:cubicBezTo>
                  <a:pt x="7613929" y="1121948"/>
                  <a:pt x="7613929" y="1121948"/>
                  <a:pt x="7647365" y="1104513"/>
                </a:cubicBezTo>
                <a:cubicBezTo>
                  <a:pt x="7647365" y="1104513"/>
                  <a:pt x="7647365" y="1104513"/>
                  <a:pt x="7690831" y="1104513"/>
                </a:cubicBezTo>
                <a:cubicBezTo>
                  <a:pt x="7690831" y="1104513"/>
                  <a:pt x="7690831" y="1104513"/>
                  <a:pt x="7693757" y="1101899"/>
                </a:cubicBezTo>
                <a:lnTo>
                  <a:pt x="7714235" y="1083591"/>
                </a:lnTo>
                <a:cubicBezTo>
                  <a:pt x="7714235" y="1083591"/>
                  <a:pt x="7714235" y="1083591"/>
                  <a:pt x="7771075" y="1083591"/>
                </a:cubicBezTo>
                <a:cubicBezTo>
                  <a:pt x="7771075" y="1083591"/>
                  <a:pt x="7771075" y="1083591"/>
                  <a:pt x="7771075" y="1086207"/>
                </a:cubicBezTo>
                <a:lnTo>
                  <a:pt x="7771075" y="1104513"/>
                </a:lnTo>
                <a:cubicBezTo>
                  <a:pt x="7771075" y="1104513"/>
                  <a:pt x="7771075" y="1104513"/>
                  <a:pt x="7827915" y="1104513"/>
                </a:cubicBezTo>
                <a:cubicBezTo>
                  <a:pt x="7827915" y="1104513"/>
                  <a:pt x="7827915" y="1104513"/>
                  <a:pt x="7827915" y="1240505"/>
                </a:cubicBezTo>
                <a:cubicBezTo>
                  <a:pt x="7827915" y="1240505"/>
                  <a:pt x="7827915" y="1240505"/>
                  <a:pt x="7830005" y="1240505"/>
                </a:cubicBezTo>
                <a:lnTo>
                  <a:pt x="7844633" y="1240505"/>
                </a:lnTo>
                <a:cubicBezTo>
                  <a:pt x="7844633" y="1240505"/>
                  <a:pt x="7844633" y="1240505"/>
                  <a:pt x="7844633" y="1439262"/>
                </a:cubicBezTo>
                <a:cubicBezTo>
                  <a:pt x="7844633" y="1439262"/>
                  <a:pt x="7844633" y="1439262"/>
                  <a:pt x="7847975" y="1439262"/>
                </a:cubicBezTo>
                <a:lnTo>
                  <a:pt x="7871381" y="1439262"/>
                </a:lnTo>
                <a:cubicBezTo>
                  <a:pt x="7871381" y="1439262"/>
                  <a:pt x="7871381" y="1439262"/>
                  <a:pt x="7871381" y="1310244"/>
                </a:cubicBezTo>
                <a:cubicBezTo>
                  <a:pt x="7871381" y="1310244"/>
                  <a:pt x="7871381" y="1310244"/>
                  <a:pt x="7872635" y="1309373"/>
                </a:cubicBezTo>
                <a:lnTo>
                  <a:pt x="7881411" y="1303271"/>
                </a:lnTo>
                <a:cubicBezTo>
                  <a:pt x="7888099" y="1303271"/>
                  <a:pt x="7888099" y="1303271"/>
                  <a:pt x="7888099" y="1305014"/>
                </a:cubicBezTo>
                <a:lnTo>
                  <a:pt x="7888099" y="1317219"/>
                </a:lnTo>
                <a:cubicBezTo>
                  <a:pt x="7888099" y="1317219"/>
                  <a:pt x="7888099" y="1317219"/>
                  <a:pt x="7891441" y="1315475"/>
                </a:cubicBezTo>
                <a:lnTo>
                  <a:pt x="7914847" y="1303271"/>
                </a:lnTo>
                <a:cubicBezTo>
                  <a:pt x="7914847" y="1303271"/>
                  <a:pt x="7914847" y="1303271"/>
                  <a:pt x="7917773" y="1303271"/>
                </a:cubicBezTo>
                <a:lnTo>
                  <a:pt x="7938251" y="1303271"/>
                </a:lnTo>
                <a:cubicBezTo>
                  <a:pt x="7938251" y="1303271"/>
                  <a:pt x="7938251" y="1303271"/>
                  <a:pt x="7938251" y="1540385"/>
                </a:cubicBezTo>
                <a:cubicBezTo>
                  <a:pt x="7938251" y="1540385"/>
                  <a:pt x="7938251" y="1540385"/>
                  <a:pt x="7985061" y="1547360"/>
                </a:cubicBezTo>
                <a:cubicBezTo>
                  <a:pt x="7985061" y="1543872"/>
                  <a:pt x="7985061" y="1540385"/>
                  <a:pt x="7985061" y="1536899"/>
                </a:cubicBezTo>
                <a:cubicBezTo>
                  <a:pt x="8001779" y="1536899"/>
                  <a:pt x="8018495" y="1536899"/>
                  <a:pt x="8035213" y="1536899"/>
                </a:cubicBezTo>
                <a:cubicBezTo>
                  <a:pt x="8035213" y="1519463"/>
                  <a:pt x="8035213" y="1505516"/>
                  <a:pt x="8035213" y="1491567"/>
                </a:cubicBezTo>
                <a:lnTo>
                  <a:pt x="8048587" y="1491567"/>
                </a:lnTo>
                <a:cubicBezTo>
                  <a:pt x="8048587" y="1470645"/>
                  <a:pt x="8048587" y="1453211"/>
                  <a:pt x="8048587" y="1432289"/>
                </a:cubicBezTo>
                <a:cubicBezTo>
                  <a:pt x="8051931" y="1432289"/>
                  <a:pt x="8055275" y="1432289"/>
                  <a:pt x="8058619" y="1432289"/>
                </a:cubicBezTo>
                <a:cubicBezTo>
                  <a:pt x="8058619" y="1411367"/>
                  <a:pt x="8058619" y="1393932"/>
                  <a:pt x="8058619" y="1373010"/>
                </a:cubicBezTo>
                <a:cubicBezTo>
                  <a:pt x="8065305" y="1373010"/>
                  <a:pt x="8071991" y="1373010"/>
                  <a:pt x="8082023" y="1373010"/>
                </a:cubicBezTo>
                <a:cubicBezTo>
                  <a:pt x="8105427" y="1366037"/>
                  <a:pt x="8132175" y="1352088"/>
                  <a:pt x="8155579" y="1341627"/>
                </a:cubicBezTo>
                <a:cubicBezTo>
                  <a:pt x="8158923" y="1331166"/>
                  <a:pt x="8158923" y="1320705"/>
                  <a:pt x="8158923" y="1310244"/>
                </a:cubicBezTo>
                <a:cubicBezTo>
                  <a:pt x="8162267" y="1320705"/>
                  <a:pt x="8162267" y="1331166"/>
                  <a:pt x="8165611" y="1341627"/>
                </a:cubicBezTo>
                <a:cubicBezTo>
                  <a:pt x="8192359" y="1355576"/>
                  <a:pt x="8215763" y="1369523"/>
                  <a:pt x="8242511" y="1383471"/>
                </a:cubicBezTo>
                <a:cubicBezTo>
                  <a:pt x="8242511" y="1379993"/>
                  <a:pt x="8242511" y="1376516"/>
                  <a:pt x="8242511" y="1376498"/>
                </a:cubicBezTo>
                <a:cubicBezTo>
                  <a:pt x="8249197" y="1376498"/>
                  <a:pt x="8255887" y="1376498"/>
                  <a:pt x="8262573" y="1376498"/>
                </a:cubicBezTo>
                <a:cubicBezTo>
                  <a:pt x="8262573" y="1393932"/>
                  <a:pt x="8262573" y="1414854"/>
                  <a:pt x="8262573" y="1432289"/>
                </a:cubicBezTo>
                <a:cubicBezTo>
                  <a:pt x="8265917" y="1432289"/>
                  <a:pt x="8269259" y="1432289"/>
                  <a:pt x="8272603" y="1432289"/>
                </a:cubicBezTo>
                <a:cubicBezTo>
                  <a:pt x="8272603" y="1453211"/>
                  <a:pt x="8272603" y="1474133"/>
                  <a:pt x="8272603" y="1498541"/>
                </a:cubicBezTo>
                <a:cubicBezTo>
                  <a:pt x="8275947" y="1498541"/>
                  <a:pt x="8279291" y="1498541"/>
                  <a:pt x="8282635" y="1498541"/>
                </a:cubicBezTo>
                <a:cubicBezTo>
                  <a:pt x="8282635" y="1509002"/>
                  <a:pt x="8282635" y="1519463"/>
                  <a:pt x="8282635" y="1529924"/>
                </a:cubicBezTo>
                <a:cubicBezTo>
                  <a:pt x="8289321" y="1529924"/>
                  <a:pt x="8296007" y="1529924"/>
                  <a:pt x="8302695" y="1529924"/>
                </a:cubicBezTo>
                <a:cubicBezTo>
                  <a:pt x="8302695" y="1547360"/>
                  <a:pt x="8302695" y="1561307"/>
                  <a:pt x="8302695" y="1578741"/>
                </a:cubicBezTo>
                <a:cubicBezTo>
                  <a:pt x="8346161" y="1575255"/>
                  <a:pt x="8386283" y="1571768"/>
                  <a:pt x="8429747" y="1568280"/>
                </a:cubicBezTo>
                <a:cubicBezTo>
                  <a:pt x="8429747" y="1550846"/>
                  <a:pt x="8429747" y="1536899"/>
                  <a:pt x="8429747" y="1519463"/>
                </a:cubicBezTo>
                <a:cubicBezTo>
                  <a:pt x="8453153" y="1519463"/>
                  <a:pt x="8476557" y="1519463"/>
                  <a:pt x="8496619" y="1519463"/>
                </a:cubicBezTo>
                <a:cubicBezTo>
                  <a:pt x="8496619" y="1509002"/>
                  <a:pt x="8496619" y="1502028"/>
                  <a:pt x="8496619" y="1491567"/>
                </a:cubicBezTo>
                <a:cubicBezTo>
                  <a:pt x="8543429" y="1491567"/>
                  <a:pt x="8590237" y="1491567"/>
                  <a:pt x="8637047" y="1491567"/>
                </a:cubicBezTo>
                <a:cubicBezTo>
                  <a:pt x="8637047" y="1498541"/>
                  <a:pt x="8637047" y="1502028"/>
                  <a:pt x="8637047" y="1509002"/>
                </a:cubicBezTo>
                <a:cubicBezTo>
                  <a:pt x="8667139" y="1509002"/>
                  <a:pt x="8697229" y="1509002"/>
                  <a:pt x="8727321" y="1509002"/>
                </a:cubicBezTo>
                <a:cubicBezTo>
                  <a:pt x="8727321" y="1512489"/>
                  <a:pt x="8727321" y="1515977"/>
                  <a:pt x="8727321" y="1519463"/>
                </a:cubicBezTo>
                <a:cubicBezTo>
                  <a:pt x="8734007" y="1519463"/>
                  <a:pt x="8744039" y="1519463"/>
                  <a:pt x="8754069" y="1519463"/>
                </a:cubicBezTo>
                <a:cubicBezTo>
                  <a:pt x="8754069" y="1522950"/>
                  <a:pt x="8754069" y="1526438"/>
                  <a:pt x="8754069" y="1529924"/>
                </a:cubicBezTo>
                <a:cubicBezTo>
                  <a:pt x="8760755" y="1529924"/>
                  <a:pt x="8770787" y="1529924"/>
                  <a:pt x="8777473" y="1529924"/>
                </a:cubicBezTo>
                <a:cubicBezTo>
                  <a:pt x="8777473" y="1519920"/>
                  <a:pt x="8777473" y="1509917"/>
                  <a:pt x="8777473" y="1499913"/>
                </a:cubicBezTo>
                <a:lnTo>
                  <a:pt x="8882887" y="1682495"/>
                </a:lnTo>
                <a:lnTo>
                  <a:pt x="0" y="1682495"/>
                </a:lnTo>
                <a:lnTo>
                  <a:pt x="63077" y="1573241"/>
                </a:lnTo>
                <a:cubicBezTo>
                  <a:pt x="82889" y="1571585"/>
                  <a:pt x="102742" y="1569932"/>
                  <a:pt x="123345" y="1568279"/>
                </a:cubicBezTo>
                <a:cubicBezTo>
                  <a:pt x="123345" y="1550844"/>
                  <a:pt x="123345" y="1536897"/>
                  <a:pt x="123345" y="1519461"/>
                </a:cubicBezTo>
                <a:cubicBezTo>
                  <a:pt x="146749" y="1519461"/>
                  <a:pt x="170153" y="1519461"/>
                  <a:pt x="190215" y="1519461"/>
                </a:cubicBezTo>
                <a:cubicBezTo>
                  <a:pt x="190215" y="1509000"/>
                  <a:pt x="190215" y="1502027"/>
                  <a:pt x="190215" y="1491566"/>
                </a:cubicBezTo>
                <a:cubicBezTo>
                  <a:pt x="237025" y="1491566"/>
                  <a:pt x="283834" y="1491566"/>
                  <a:pt x="330643" y="1491566"/>
                </a:cubicBezTo>
                <a:cubicBezTo>
                  <a:pt x="330643" y="1498539"/>
                  <a:pt x="330643" y="1502027"/>
                  <a:pt x="330643" y="1509000"/>
                </a:cubicBezTo>
                <a:cubicBezTo>
                  <a:pt x="360735" y="1509000"/>
                  <a:pt x="390826" y="1509000"/>
                  <a:pt x="420917" y="1509000"/>
                </a:cubicBezTo>
                <a:cubicBezTo>
                  <a:pt x="420917" y="1512488"/>
                  <a:pt x="420917" y="1515975"/>
                  <a:pt x="420917" y="1519461"/>
                </a:cubicBezTo>
                <a:cubicBezTo>
                  <a:pt x="427605" y="1519461"/>
                  <a:pt x="437635" y="1519461"/>
                  <a:pt x="447665" y="1519461"/>
                </a:cubicBezTo>
                <a:cubicBezTo>
                  <a:pt x="447665" y="1522949"/>
                  <a:pt x="447665" y="1526436"/>
                  <a:pt x="447665" y="1529922"/>
                </a:cubicBezTo>
                <a:cubicBezTo>
                  <a:pt x="454353" y="1529922"/>
                  <a:pt x="464383" y="1529922"/>
                  <a:pt x="471070" y="1529922"/>
                </a:cubicBezTo>
                <a:cubicBezTo>
                  <a:pt x="471070" y="1477619"/>
                  <a:pt x="471070" y="1425314"/>
                  <a:pt x="471070" y="1373009"/>
                </a:cubicBezTo>
                <a:cubicBezTo>
                  <a:pt x="494475" y="1366035"/>
                  <a:pt x="517881" y="1359062"/>
                  <a:pt x="541285" y="1352087"/>
                </a:cubicBezTo>
                <a:cubicBezTo>
                  <a:pt x="584751" y="1352087"/>
                  <a:pt x="628216" y="1352087"/>
                  <a:pt x="671681" y="1352087"/>
                </a:cubicBezTo>
                <a:cubicBezTo>
                  <a:pt x="671681" y="1268400"/>
                  <a:pt x="671681" y="1184712"/>
                  <a:pt x="671681" y="1101026"/>
                </a:cubicBezTo>
                <a:cubicBezTo>
                  <a:pt x="681712" y="1094051"/>
                  <a:pt x="695086" y="1090565"/>
                  <a:pt x="708460" y="1083590"/>
                </a:cubicBezTo>
                <a:cubicBezTo>
                  <a:pt x="761956" y="1076616"/>
                  <a:pt x="815453" y="1066155"/>
                  <a:pt x="868949" y="1055694"/>
                </a:cubicBezTo>
                <a:cubicBezTo>
                  <a:pt x="889011" y="1062668"/>
                  <a:pt x="905728" y="1069643"/>
                  <a:pt x="925789" y="1073129"/>
                </a:cubicBezTo>
                <a:cubicBezTo>
                  <a:pt x="929133" y="1076616"/>
                  <a:pt x="932476" y="1080104"/>
                  <a:pt x="935819" y="1083590"/>
                </a:cubicBezTo>
                <a:cubicBezTo>
                  <a:pt x="935819" y="1240503"/>
                  <a:pt x="935819" y="1397418"/>
                  <a:pt x="935819" y="1550844"/>
                </a:cubicBezTo>
                <a:cubicBezTo>
                  <a:pt x="942507" y="1550844"/>
                  <a:pt x="949193" y="1550844"/>
                  <a:pt x="959224" y="1550844"/>
                </a:cubicBezTo>
                <a:cubicBezTo>
                  <a:pt x="959224" y="1488080"/>
                  <a:pt x="959224" y="1425314"/>
                  <a:pt x="959224" y="1362548"/>
                </a:cubicBezTo>
                <a:cubicBezTo>
                  <a:pt x="965911" y="1362548"/>
                  <a:pt x="972598" y="1362548"/>
                  <a:pt x="979285" y="1362548"/>
                </a:cubicBezTo>
                <a:cubicBezTo>
                  <a:pt x="979285" y="1355574"/>
                  <a:pt x="979285" y="1352087"/>
                  <a:pt x="979285" y="1345113"/>
                </a:cubicBezTo>
                <a:cubicBezTo>
                  <a:pt x="985972" y="1341626"/>
                  <a:pt x="992659" y="1338140"/>
                  <a:pt x="999346" y="1334652"/>
                </a:cubicBezTo>
                <a:lnTo>
                  <a:pt x="1016063" y="1334652"/>
                </a:lnTo>
                <a:cubicBezTo>
                  <a:pt x="1016063" y="1327679"/>
                  <a:pt x="1016063" y="1324191"/>
                  <a:pt x="1016063" y="1317218"/>
                </a:cubicBezTo>
                <a:cubicBezTo>
                  <a:pt x="1019407" y="1313730"/>
                  <a:pt x="1026094" y="1310243"/>
                  <a:pt x="1029437" y="1306757"/>
                </a:cubicBezTo>
                <a:cubicBezTo>
                  <a:pt x="1039469" y="1306757"/>
                  <a:pt x="1052843" y="1306757"/>
                  <a:pt x="1062874" y="1306757"/>
                </a:cubicBezTo>
                <a:cubicBezTo>
                  <a:pt x="1062874" y="1324191"/>
                  <a:pt x="1062874" y="1345113"/>
                  <a:pt x="1062874" y="1362548"/>
                </a:cubicBezTo>
                <a:cubicBezTo>
                  <a:pt x="1086279" y="1362548"/>
                  <a:pt x="1109683" y="1362548"/>
                  <a:pt x="1133087" y="1362548"/>
                </a:cubicBezTo>
                <a:cubicBezTo>
                  <a:pt x="1133087" y="1428801"/>
                  <a:pt x="1133087" y="1491566"/>
                  <a:pt x="1133087" y="1557819"/>
                </a:cubicBezTo>
                <a:cubicBezTo>
                  <a:pt x="1143118" y="1557819"/>
                  <a:pt x="1153149" y="1557819"/>
                  <a:pt x="1159835" y="1557819"/>
                </a:cubicBezTo>
                <a:cubicBezTo>
                  <a:pt x="1169866" y="1554332"/>
                  <a:pt x="1176553" y="1550844"/>
                  <a:pt x="1186583" y="1547358"/>
                </a:cubicBezTo>
                <a:cubicBezTo>
                  <a:pt x="1186583" y="1540383"/>
                  <a:pt x="1186583" y="1536897"/>
                  <a:pt x="1186583" y="1533410"/>
                </a:cubicBezTo>
                <a:cubicBezTo>
                  <a:pt x="1183240" y="1533410"/>
                  <a:pt x="1179897" y="1529922"/>
                  <a:pt x="1176553" y="1529922"/>
                </a:cubicBezTo>
                <a:cubicBezTo>
                  <a:pt x="1176553" y="1526436"/>
                  <a:pt x="1176553" y="1522949"/>
                  <a:pt x="1176553" y="1519461"/>
                </a:cubicBezTo>
                <a:cubicBezTo>
                  <a:pt x="1179897" y="1515975"/>
                  <a:pt x="1183240" y="1515975"/>
                  <a:pt x="1186583" y="1512488"/>
                </a:cubicBezTo>
                <a:cubicBezTo>
                  <a:pt x="1186583" y="1488080"/>
                  <a:pt x="1186583" y="1460183"/>
                  <a:pt x="1186583" y="1435775"/>
                </a:cubicBezTo>
                <a:cubicBezTo>
                  <a:pt x="1183240" y="1435775"/>
                  <a:pt x="1179897" y="1432287"/>
                  <a:pt x="1176553" y="1432287"/>
                </a:cubicBezTo>
                <a:cubicBezTo>
                  <a:pt x="1176553" y="1428801"/>
                  <a:pt x="1176553" y="1425314"/>
                  <a:pt x="1176553" y="1421826"/>
                </a:cubicBezTo>
                <a:cubicBezTo>
                  <a:pt x="1179897" y="1418340"/>
                  <a:pt x="1183240" y="1418340"/>
                  <a:pt x="1186583" y="1414853"/>
                </a:cubicBezTo>
                <a:lnTo>
                  <a:pt x="1193271" y="1407879"/>
                </a:lnTo>
                <a:lnTo>
                  <a:pt x="1193271" y="1393931"/>
                </a:lnTo>
                <a:cubicBezTo>
                  <a:pt x="1189927" y="1393931"/>
                  <a:pt x="1189927" y="1393931"/>
                  <a:pt x="1186583" y="1393931"/>
                </a:cubicBezTo>
                <a:cubicBezTo>
                  <a:pt x="1186583" y="1390443"/>
                  <a:pt x="1186583" y="1386957"/>
                  <a:pt x="1186583" y="1383470"/>
                </a:cubicBezTo>
                <a:cubicBezTo>
                  <a:pt x="1189927" y="1383470"/>
                  <a:pt x="1193271" y="1379982"/>
                  <a:pt x="1196614" y="1376496"/>
                </a:cubicBezTo>
                <a:cubicBezTo>
                  <a:pt x="1199957" y="1334652"/>
                  <a:pt x="1209988" y="1299783"/>
                  <a:pt x="1250110" y="1278861"/>
                </a:cubicBezTo>
                <a:cubicBezTo>
                  <a:pt x="1246767" y="1278861"/>
                  <a:pt x="1246767" y="1275374"/>
                  <a:pt x="1243423" y="1275374"/>
                </a:cubicBezTo>
                <a:cubicBezTo>
                  <a:pt x="1243423" y="1271886"/>
                  <a:pt x="1243423" y="1268400"/>
                  <a:pt x="1243423" y="1264913"/>
                </a:cubicBezTo>
                <a:cubicBezTo>
                  <a:pt x="1246767" y="1264913"/>
                  <a:pt x="1250110" y="1261425"/>
                  <a:pt x="1253453" y="1261425"/>
                </a:cubicBezTo>
                <a:cubicBezTo>
                  <a:pt x="1253453" y="1254452"/>
                  <a:pt x="1253453" y="1250964"/>
                  <a:pt x="1253453" y="1247478"/>
                </a:cubicBezTo>
                <a:cubicBezTo>
                  <a:pt x="1256797" y="1247478"/>
                  <a:pt x="1256797" y="1247478"/>
                  <a:pt x="1260141" y="1247478"/>
                </a:cubicBezTo>
                <a:cubicBezTo>
                  <a:pt x="1260141" y="1237017"/>
                  <a:pt x="1260141" y="1226556"/>
                  <a:pt x="1260141" y="1216095"/>
                </a:cubicBezTo>
                <a:cubicBezTo>
                  <a:pt x="1256797" y="1216095"/>
                  <a:pt x="1256797" y="1216095"/>
                  <a:pt x="1253453" y="1216095"/>
                </a:cubicBezTo>
                <a:cubicBezTo>
                  <a:pt x="1253453" y="1212608"/>
                  <a:pt x="1253453" y="1212608"/>
                  <a:pt x="1253453" y="1209122"/>
                </a:cubicBezTo>
                <a:lnTo>
                  <a:pt x="1260141" y="1205634"/>
                </a:lnTo>
                <a:cubicBezTo>
                  <a:pt x="1266827" y="1198661"/>
                  <a:pt x="1270171" y="1191686"/>
                  <a:pt x="1276858" y="1181225"/>
                </a:cubicBezTo>
                <a:cubicBezTo>
                  <a:pt x="1280201" y="1174251"/>
                  <a:pt x="1280201" y="1170765"/>
                  <a:pt x="1280201" y="1167278"/>
                </a:cubicBezTo>
                <a:cubicBezTo>
                  <a:pt x="1273515" y="1156817"/>
                  <a:pt x="1273515" y="1139382"/>
                  <a:pt x="1280201" y="1128921"/>
                </a:cubicBezTo>
                <a:cubicBezTo>
                  <a:pt x="1280203" y="1128917"/>
                  <a:pt x="1280225" y="1128848"/>
                  <a:pt x="1280620" y="1127613"/>
                </a:cubicBezTo>
                <a:lnTo>
                  <a:pt x="1283545" y="1118460"/>
                </a:lnTo>
                <a:cubicBezTo>
                  <a:pt x="1283547" y="1118465"/>
                  <a:pt x="1283569" y="1118534"/>
                  <a:pt x="1283963" y="1119768"/>
                </a:cubicBezTo>
                <a:lnTo>
                  <a:pt x="1286889" y="1128921"/>
                </a:lnTo>
                <a:cubicBezTo>
                  <a:pt x="1293575" y="1139382"/>
                  <a:pt x="1296919" y="1156817"/>
                  <a:pt x="1290232" y="1167278"/>
                </a:cubicBezTo>
                <a:cubicBezTo>
                  <a:pt x="1290232" y="1170765"/>
                  <a:pt x="1290232" y="1174251"/>
                  <a:pt x="1290232" y="1177739"/>
                </a:cubicBezTo>
                <a:cubicBezTo>
                  <a:pt x="1296919" y="1188200"/>
                  <a:pt x="1303606" y="1198661"/>
                  <a:pt x="1306951" y="1205634"/>
                </a:cubicBezTo>
                <a:cubicBezTo>
                  <a:pt x="1310295" y="1205634"/>
                  <a:pt x="1310295" y="1209122"/>
                  <a:pt x="1313638" y="1209122"/>
                </a:cubicBezTo>
                <a:cubicBezTo>
                  <a:pt x="1313638" y="1212608"/>
                  <a:pt x="1313638" y="1212608"/>
                  <a:pt x="1313638" y="1216095"/>
                </a:cubicBezTo>
                <a:cubicBezTo>
                  <a:pt x="1310295" y="1226556"/>
                  <a:pt x="1310295" y="1237017"/>
                  <a:pt x="1310295" y="1247478"/>
                </a:cubicBezTo>
                <a:cubicBezTo>
                  <a:pt x="1316981" y="1250964"/>
                  <a:pt x="1316981" y="1254452"/>
                  <a:pt x="1316981" y="1261425"/>
                </a:cubicBezTo>
                <a:lnTo>
                  <a:pt x="1323669" y="1264913"/>
                </a:lnTo>
                <a:cubicBezTo>
                  <a:pt x="1323669" y="1268400"/>
                  <a:pt x="1323669" y="1271886"/>
                  <a:pt x="1323669" y="1275374"/>
                </a:cubicBezTo>
                <a:cubicBezTo>
                  <a:pt x="1320325" y="1278861"/>
                  <a:pt x="1320325" y="1278861"/>
                  <a:pt x="1316981" y="1278861"/>
                </a:cubicBezTo>
                <a:cubicBezTo>
                  <a:pt x="1337042" y="1289322"/>
                  <a:pt x="1348745" y="1303270"/>
                  <a:pt x="1356268" y="1319833"/>
                </a:cubicBezTo>
                <a:lnTo>
                  <a:pt x="1369603" y="1373009"/>
                </a:lnTo>
                <a:lnTo>
                  <a:pt x="1417287" y="1373009"/>
                </a:lnTo>
                <a:lnTo>
                  <a:pt x="1417287" y="1329494"/>
                </a:lnTo>
                <a:lnTo>
                  <a:pt x="1409211" y="1329494"/>
                </a:lnTo>
                <a:cubicBezTo>
                  <a:pt x="1409211" y="1329459"/>
                  <a:pt x="1409211" y="1326621"/>
                  <a:pt x="1409211" y="1086294"/>
                </a:cubicBezTo>
                <a:cubicBezTo>
                  <a:pt x="1409228" y="1086294"/>
                  <a:pt x="1409934" y="1086294"/>
                  <a:pt x="1439612" y="1086294"/>
                </a:cubicBezTo>
                <a:cubicBezTo>
                  <a:pt x="1439618" y="1086285"/>
                  <a:pt x="1439673" y="1086162"/>
                  <a:pt x="1440372" y="1084673"/>
                </a:cubicBezTo>
                <a:lnTo>
                  <a:pt x="1445691" y="1073324"/>
                </a:lnTo>
                <a:cubicBezTo>
                  <a:pt x="1445705" y="1073325"/>
                  <a:pt x="1445874" y="1073352"/>
                  <a:pt x="1448352" y="1073729"/>
                </a:cubicBezTo>
                <a:lnTo>
                  <a:pt x="1466972" y="1076565"/>
                </a:lnTo>
                <a:cubicBezTo>
                  <a:pt x="1466976" y="1076580"/>
                  <a:pt x="1467033" y="1076732"/>
                  <a:pt x="1467732" y="1078593"/>
                </a:cubicBezTo>
                <a:lnTo>
                  <a:pt x="1473051" y="1092779"/>
                </a:lnTo>
                <a:cubicBezTo>
                  <a:pt x="1473072" y="1092780"/>
                  <a:pt x="1473966" y="1092855"/>
                  <a:pt x="1512572" y="1096022"/>
                </a:cubicBezTo>
                <a:cubicBezTo>
                  <a:pt x="1512572" y="1095992"/>
                  <a:pt x="1512572" y="1093697"/>
                  <a:pt x="1512572" y="911190"/>
                </a:cubicBezTo>
                <a:cubicBezTo>
                  <a:pt x="1512585" y="911190"/>
                  <a:pt x="1512764" y="911190"/>
                  <a:pt x="1515612" y="911190"/>
                </a:cubicBezTo>
                <a:lnTo>
                  <a:pt x="1536893" y="911190"/>
                </a:lnTo>
                <a:cubicBezTo>
                  <a:pt x="1536893" y="911157"/>
                  <a:pt x="1536893" y="908586"/>
                  <a:pt x="1536893" y="706902"/>
                </a:cubicBezTo>
                <a:cubicBezTo>
                  <a:pt x="1536905" y="706902"/>
                  <a:pt x="1537067" y="706902"/>
                  <a:pt x="1539552" y="706902"/>
                </a:cubicBezTo>
                <a:lnTo>
                  <a:pt x="1558173" y="706902"/>
                </a:lnTo>
                <a:cubicBezTo>
                  <a:pt x="1558173" y="706877"/>
                  <a:pt x="1558173" y="704768"/>
                  <a:pt x="1558173" y="535041"/>
                </a:cubicBezTo>
                <a:cubicBezTo>
                  <a:pt x="1564253" y="531798"/>
                  <a:pt x="1564253" y="531798"/>
                  <a:pt x="1564253" y="492885"/>
                </a:cubicBezTo>
                <a:cubicBezTo>
                  <a:pt x="1564263" y="492885"/>
                  <a:pt x="1564443" y="492885"/>
                  <a:pt x="1567293" y="492885"/>
                </a:cubicBezTo>
                <a:lnTo>
                  <a:pt x="1588574" y="492885"/>
                </a:lnTo>
                <a:cubicBezTo>
                  <a:pt x="1588590" y="492851"/>
                  <a:pt x="1589499" y="490800"/>
                  <a:pt x="1643294" y="369665"/>
                </a:cubicBezTo>
                <a:cubicBezTo>
                  <a:pt x="1643294" y="369644"/>
                  <a:pt x="1643345" y="366717"/>
                  <a:pt x="1649375"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ko-KR" altLang="en-US" sz="2700"/>
          </a:p>
        </p:txBody>
      </p:sp>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dirty="0"/>
              <a:t>Algorithm</a:t>
            </a:r>
          </a:p>
        </p:txBody>
      </p:sp>
      <p:sp>
        <p:nvSpPr>
          <p:cNvPr id="3" name="Graphic 39">
            <a:extLst>
              <a:ext uri="{FF2B5EF4-FFF2-40B4-BE49-F238E27FC236}">
                <a16:creationId xmlns:a16="http://schemas.microsoft.com/office/drawing/2014/main" id="{13BE785E-5236-4FA9-B5EC-9F89192A00CC}"/>
              </a:ext>
            </a:extLst>
          </p:cNvPr>
          <p:cNvSpPr/>
          <p:nvPr/>
        </p:nvSpPr>
        <p:spPr>
          <a:xfrm>
            <a:off x="8765854" y="3888828"/>
            <a:ext cx="3434666" cy="2969604"/>
          </a:xfrm>
          <a:custGeom>
            <a:avLst/>
            <a:gdLst>
              <a:gd name="connsiteX0" fmla="*/ 153659 w 4546260"/>
              <a:gd name="connsiteY0" fmla="*/ 565670 h 3930686"/>
              <a:gd name="connsiteX1" fmla="*/ 30956 w 4546260"/>
              <a:gd name="connsiteY1" fmla="*/ 434296 h 3930686"/>
              <a:gd name="connsiteX2" fmla="*/ 26620 w 4546260"/>
              <a:gd name="connsiteY2" fmla="*/ 609028 h 3930686"/>
              <a:gd name="connsiteX3" fmla="*/ 494020 w 4546260"/>
              <a:gd name="connsiteY3" fmla="*/ 1713357 h 3930686"/>
              <a:gd name="connsiteX4" fmla="*/ 450228 w 4546260"/>
              <a:gd name="connsiteY4" fmla="*/ 1777961 h 3930686"/>
              <a:gd name="connsiteX5" fmla="*/ 435920 w 4546260"/>
              <a:gd name="connsiteY5" fmla="*/ 2041144 h 3930686"/>
              <a:gd name="connsiteX6" fmla="*/ 493153 w 4546260"/>
              <a:gd name="connsiteY6" fmla="*/ 2163847 h 3930686"/>
              <a:gd name="connsiteX7" fmla="*/ 522636 w 4546260"/>
              <a:gd name="connsiteY7" fmla="*/ 2390610 h 3930686"/>
              <a:gd name="connsiteX8" fmla="*/ 564260 w 4546260"/>
              <a:gd name="connsiteY8" fmla="*/ 2560573 h 3930686"/>
              <a:gd name="connsiteX9" fmla="*/ 675256 w 4546260"/>
              <a:gd name="connsiteY9" fmla="*/ 2682409 h 3930686"/>
              <a:gd name="connsiteX10" fmla="*/ 764574 w 4546260"/>
              <a:gd name="connsiteY10" fmla="*/ 2873618 h 3930686"/>
              <a:gd name="connsiteX11" fmla="*/ 1047268 w 4546260"/>
              <a:gd name="connsiteY11" fmla="*/ 3180593 h 3930686"/>
              <a:gd name="connsiteX12" fmla="*/ 1146992 w 4546260"/>
              <a:gd name="connsiteY12" fmla="*/ 3930687 h 3930686"/>
              <a:gd name="connsiteX13" fmla="*/ 1878442 w 4546260"/>
              <a:gd name="connsiteY13" fmla="*/ 3923749 h 3930686"/>
              <a:gd name="connsiteX14" fmla="*/ 1598782 w 4546260"/>
              <a:gd name="connsiteY14" fmla="*/ 3177124 h 3930686"/>
              <a:gd name="connsiteX15" fmla="*/ 1744899 w 4546260"/>
              <a:gd name="connsiteY15" fmla="*/ 2974209 h 3930686"/>
              <a:gd name="connsiteX16" fmla="*/ 1969927 w 4546260"/>
              <a:gd name="connsiteY16" fmla="*/ 2954698 h 3930686"/>
              <a:gd name="connsiteX17" fmla="*/ 1969927 w 4546260"/>
              <a:gd name="connsiteY17" fmla="*/ 2954698 h 3930686"/>
              <a:gd name="connsiteX18" fmla="*/ 1969927 w 4546260"/>
              <a:gd name="connsiteY18" fmla="*/ 2954698 h 3930686"/>
              <a:gd name="connsiteX19" fmla="*/ 2410011 w 4546260"/>
              <a:gd name="connsiteY19" fmla="*/ 2864079 h 3930686"/>
              <a:gd name="connsiteX20" fmla="*/ 2595150 w 4546260"/>
              <a:gd name="connsiteY20" fmla="*/ 2800343 h 3930686"/>
              <a:gd name="connsiteX21" fmla="*/ 2727825 w 4546260"/>
              <a:gd name="connsiteY21" fmla="*/ 3014532 h 3930686"/>
              <a:gd name="connsiteX22" fmla="*/ 2630703 w 4546260"/>
              <a:gd name="connsiteY22" fmla="*/ 3237392 h 3930686"/>
              <a:gd name="connsiteX23" fmla="*/ 2397004 w 4546260"/>
              <a:gd name="connsiteY23" fmla="*/ 3930253 h 3930686"/>
              <a:gd name="connsiteX24" fmla="*/ 4546261 w 4546260"/>
              <a:gd name="connsiteY24" fmla="*/ 3930253 h 3930686"/>
              <a:gd name="connsiteX25" fmla="*/ 4546261 w 4546260"/>
              <a:gd name="connsiteY25" fmla="*/ 1066022 h 3930686"/>
              <a:gd name="connsiteX26" fmla="*/ 3743270 w 4546260"/>
              <a:gd name="connsiteY26" fmla="*/ 1401613 h 3930686"/>
              <a:gd name="connsiteX27" fmla="*/ 3097236 w 4546260"/>
              <a:gd name="connsiteY27" fmla="*/ 2147371 h 3930686"/>
              <a:gd name="connsiteX28" fmla="*/ 3075557 w 4546260"/>
              <a:gd name="connsiteY28" fmla="*/ 2220213 h 3930686"/>
              <a:gd name="connsiteX29" fmla="*/ 2977568 w 4546260"/>
              <a:gd name="connsiteY29" fmla="*/ 2252298 h 3930686"/>
              <a:gd name="connsiteX30" fmla="*/ 2772918 w 4546260"/>
              <a:gd name="connsiteY30" fmla="*/ 2027703 h 3930686"/>
              <a:gd name="connsiteX31" fmla="*/ 2275601 w 4546260"/>
              <a:gd name="connsiteY31" fmla="*/ 1593256 h 3930686"/>
              <a:gd name="connsiteX32" fmla="*/ 1841587 w 4546260"/>
              <a:gd name="connsiteY32" fmla="*/ 1492665 h 3930686"/>
              <a:gd name="connsiteX33" fmla="*/ 1790425 w 4546260"/>
              <a:gd name="connsiteY33" fmla="*/ 1564206 h 3930686"/>
              <a:gd name="connsiteX34" fmla="*/ 1860665 w 4546260"/>
              <a:gd name="connsiteY34" fmla="*/ 1700783 h 3930686"/>
              <a:gd name="connsiteX35" fmla="*/ 1412343 w 4546260"/>
              <a:gd name="connsiteY35" fmla="*/ 1587186 h 3930686"/>
              <a:gd name="connsiteX36" fmla="*/ 1588376 w 4546260"/>
              <a:gd name="connsiteY36" fmla="*/ 1402914 h 3930686"/>
              <a:gd name="connsiteX37" fmla="*/ 1880176 w 4546260"/>
              <a:gd name="connsiteY37" fmla="*/ 1281078 h 3930686"/>
              <a:gd name="connsiteX38" fmla="*/ 2099568 w 4546260"/>
              <a:gd name="connsiteY38" fmla="*/ 1094205 h 3930686"/>
              <a:gd name="connsiteX39" fmla="*/ 2040167 w 4546260"/>
              <a:gd name="connsiteY39" fmla="*/ 1036972 h 3930686"/>
              <a:gd name="connsiteX40" fmla="*/ 1789558 w 4546260"/>
              <a:gd name="connsiteY40" fmla="*/ 890856 h 3930686"/>
              <a:gd name="connsiteX41" fmla="*/ 1752270 w 4546260"/>
              <a:gd name="connsiteY41" fmla="*/ 784628 h 3930686"/>
              <a:gd name="connsiteX42" fmla="*/ 1772214 w 4546260"/>
              <a:gd name="connsiteY42" fmla="*/ 747774 h 3930686"/>
              <a:gd name="connsiteX43" fmla="*/ 2114309 w 4546260"/>
              <a:gd name="connsiteY43" fmla="*/ 735634 h 3930686"/>
              <a:gd name="connsiteX44" fmla="*/ 2179346 w 4546260"/>
              <a:gd name="connsiteY44" fmla="*/ 605560 h 3930686"/>
              <a:gd name="connsiteX45" fmla="*/ 1936108 w 4546260"/>
              <a:gd name="connsiteY45" fmla="*/ 232681 h 3930686"/>
              <a:gd name="connsiteX46" fmla="*/ 1797796 w 4546260"/>
              <a:gd name="connsiteY46" fmla="*/ 160273 h 3930686"/>
              <a:gd name="connsiteX47" fmla="*/ 1412776 w 4546260"/>
              <a:gd name="connsiteY47" fmla="*/ 206666 h 3930686"/>
              <a:gd name="connsiteX48" fmla="*/ 1278800 w 4546260"/>
              <a:gd name="connsiteY48" fmla="*/ 55780 h 3930686"/>
              <a:gd name="connsiteX49" fmla="*/ 1052471 w 4546260"/>
              <a:gd name="connsiteY49" fmla="*/ 1582 h 3930686"/>
              <a:gd name="connsiteX50" fmla="*/ 846521 w 4546260"/>
              <a:gd name="connsiteY50" fmla="*/ 36269 h 3930686"/>
              <a:gd name="connsiteX51" fmla="*/ 723817 w 4546260"/>
              <a:gd name="connsiteY51" fmla="*/ 148566 h 3930686"/>
              <a:gd name="connsiteX52" fmla="*/ 668753 w 4546260"/>
              <a:gd name="connsiteY52" fmla="*/ 300753 h 3930686"/>
              <a:gd name="connsiteX53" fmla="*/ 951881 w 4546260"/>
              <a:gd name="connsiteY53" fmla="*/ 665827 h 3930686"/>
              <a:gd name="connsiteX54" fmla="*/ 1135285 w 4546260"/>
              <a:gd name="connsiteY54" fmla="*/ 816713 h 3930686"/>
              <a:gd name="connsiteX55" fmla="*/ 1377656 w 4546260"/>
              <a:gd name="connsiteY55" fmla="*/ 1245524 h 3930686"/>
              <a:gd name="connsiteX56" fmla="*/ 963587 w 4546260"/>
              <a:gd name="connsiteY56" fmla="*/ 1591088 h 3930686"/>
              <a:gd name="connsiteX57" fmla="*/ 803163 w 4546260"/>
              <a:gd name="connsiteY57" fmla="*/ 1643117 h 3930686"/>
              <a:gd name="connsiteX58" fmla="*/ 618024 w 4546260"/>
              <a:gd name="connsiteY58" fmla="*/ 1634446 h 3930686"/>
              <a:gd name="connsiteX59" fmla="*/ 2169808 w 4546260"/>
              <a:gd name="connsiteY59" fmla="*/ 1964834 h 3930686"/>
              <a:gd name="connsiteX60" fmla="*/ 1944346 w 4546260"/>
              <a:gd name="connsiteY60" fmla="*/ 1763653 h 3930686"/>
              <a:gd name="connsiteX61" fmla="*/ 1990739 w 4546260"/>
              <a:gd name="connsiteY61" fmla="*/ 1694280 h 3930686"/>
              <a:gd name="connsiteX62" fmla="*/ 2204494 w 4546260"/>
              <a:gd name="connsiteY62" fmla="*/ 1784031 h 3930686"/>
              <a:gd name="connsiteX63" fmla="*/ 2169808 w 4546260"/>
              <a:gd name="connsiteY63" fmla="*/ 1964834 h 3930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4546260" h="3930686">
                <a:moveTo>
                  <a:pt x="153659" y="565670"/>
                </a:moveTo>
                <a:cubicBezTo>
                  <a:pt x="123742" y="496731"/>
                  <a:pt x="83419" y="409581"/>
                  <a:pt x="30956" y="434296"/>
                </a:cubicBezTo>
                <a:cubicBezTo>
                  <a:pt x="-24976" y="459010"/>
                  <a:pt x="8410" y="566971"/>
                  <a:pt x="26620" y="609028"/>
                </a:cubicBezTo>
                <a:cubicBezTo>
                  <a:pt x="122442" y="802405"/>
                  <a:pt x="352239" y="1398144"/>
                  <a:pt x="494020" y="1713357"/>
                </a:cubicBezTo>
                <a:cubicBezTo>
                  <a:pt x="477977" y="1732001"/>
                  <a:pt x="497922" y="1740673"/>
                  <a:pt x="450228" y="1777961"/>
                </a:cubicBezTo>
                <a:cubicBezTo>
                  <a:pt x="347470" y="1858173"/>
                  <a:pt x="342267" y="1950959"/>
                  <a:pt x="435920" y="2041144"/>
                </a:cubicBezTo>
                <a:cubicBezTo>
                  <a:pt x="488383" y="2091439"/>
                  <a:pt x="503992" y="2092740"/>
                  <a:pt x="493153" y="2163847"/>
                </a:cubicBezTo>
                <a:cubicBezTo>
                  <a:pt x="469739" y="2317768"/>
                  <a:pt x="452830" y="2249263"/>
                  <a:pt x="522636" y="2390610"/>
                </a:cubicBezTo>
                <a:cubicBezTo>
                  <a:pt x="548217" y="2442639"/>
                  <a:pt x="545182" y="2489466"/>
                  <a:pt x="564260" y="2560573"/>
                </a:cubicBezTo>
                <a:cubicBezTo>
                  <a:pt x="580302" y="2621708"/>
                  <a:pt x="645773" y="2632114"/>
                  <a:pt x="675256" y="2682409"/>
                </a:cubicBezTo>
                <a:cubicBezTo>
                  <a:pt x="710376" y="2742677"/>
                  <a:pt x="657913" y="2821588"/>
                  <a:pt x="764574" y="2873618"/>
                </a:cubicBezTo>
                <a:cubicBezTo>
                  <a:pt x="866899" y="2923480"/>
                  <a:pt x="1002176" y="2930851"/>
                  <a:pt x="1047268" y="3180593"/>
                </a:cubicBezTo>
                <a:cubicBezTo>
                  <a:pt x="1086291" y="3398684"/>
                  <a:pt x="1120977" y="3740345"/>
                  <a:pt x="1146992" y="3930687"/>
                </a:cubicBezTo>
                <a:cubicBezTo>
                  <a:pt x="1273164" y="3925050"/>
                  <a:pt x="1786956" y="3923749"/>
                  <a:pt x="1878442" y="3923749"/>
                </a:cubicBezTo>
                <a:cubicBezTo>
                  <a:pt x="1798229" y="3684413"/>
                  <a:pt x="1638238" y="3292023"/>
                  <a:pt x="1598782" y="3177124"/>
                </a:cubicBezTo>
                <a:cubicBezTo>
                  <a:pt x="1532011" y="2983748"/>
                  <a:pt x="1533312" y="2982013"/>
                  <a:pt x="1744899" y="2974209"/>
                </a:cubicBezTo>
                <a:cubicBezTo>
                  <a:pt x="1747067" y="2974209"/>
                  <a:pt x="1910527" y="2978545"/>
                  <a:pt x="1969927" y="2954698"/>
                </a:cubicBezTo>
                <a:cubicBezTo>
                  <a:pt x="1969927" y="2954698"/>
                  <a:pt x="1969927" y="2954698"/>
                  <a:pt x="1969927" y="2954698"/>
                </a:cubicBezTo>
                <a:cubicBezTo>
                  <a:pt x="1969927" y="2954698"/>
                  <a:pt x="1969927" y="2954698"/>
                  <a:pt x="1969927" y="2954698"/>
                </a:cubicBezTo>
                <a:cubicBezTo>
                  <a:pt x="2124282" y="2978545"/>
                  <a:pt x="2266063" y="2922179"/>
                  <a:pt x="2410011" y="2864079"/>
                </a:cubicBezTo>
                <a:cubicBezTo>
                  <a:pt x="2481552" y="2835030"/>
                  <a:pt x="2517539" y="2795140"/>
                  <a:pt x="2595150" y="2800343"/>
                </a:cubicBezTo>
                <a:cubicBezTo>
                  <a:pt x="2698342" y="2807714"/>
                  <a:pt x="2832318" y="2788636"/>
                  <a:pt x="2727825" y="3014532"/>
                </a:cubicBezTo>
                <a:cubicBezTo>
                  <a:pt x="2694006" y="3088240"/>
                  <a:pt x="2662788" y="3162816"/>
                  <a:pt x="2630703" y="3237392"/>
                </a:cubicBezTo>
                <a:cubicBezTo>
                  <a:pt x="2542687" y="3440741"/>
                  <a:pt x="2485888" y="3689183"/>
                  <a:pt x="2397004" y="3930253"/>
                </a:cubicBezTo>
                <a:cubicBezTo>
                  <a:pt x="3077291" y="3929386"/>
                  <a:pt x="3865974" y="3926785"/>
                  <a:pt x="4546261" y="3930253"/>
                </a:cubicBezTo>
                <a:cubicBezTo>
                  <a:pt x="4538457" y="3642356"/>
                  <a:pt x="4543660" y="1934483"/>
                  <a:pt x="4546261" y="1066022"/>
                </a:cubicBezTo>
                <a:cubicBezTo>
                  <a:pt x="4430495" y="1066889"/>
                  <a:pt x="3962229" y="1285847"/>
                  <a:pt x="3743270" y="1401613"/>
                </a:cubicBezTo>
                <a:cubicBezTo>
                  <a:pt x="3445834" y="1558569"/>
                  <a:pt x="3147965" y="1771024"/>
                  <a:pt x="3097236" y="2147371"/>
                </a:cubicBezTo>
                <a:cubicBezTo>
                  <a:pt x="3093767" y="2172085"/>
                  <a:pt x="3082061" y="2195499"/>
                  <a:pt x="3075557" y="2220213"/>
                </a:cubicBezTo>
                <a:cubicBezTo>
                  <a:pt x="3054311" y="2301292"/>
                  <a:pt x="3041304" y="2324706"/>
                  <a:pt x="2977568" y="2252298"/>
                </a:cubicBezTo>
                <a:cubicBezTo>
                  <a:pt x="2910796" y="2176421"/>
                  <a:pt x="2842291" y="2101412"/>
                  <a:pt x="2772918" y="2027703"/>
                </a:cubicBezTo>
                <a:cubicBezTo>
                  <a:pt x="2622032" y="1866845"/>
                  <a:pt x="2489356" y="1696881"/>
                  <a:pt x="2275601" y="1593256"/>
                </a:cubicBezTo>
                <a:cubicBezTo>
                  <a:pt x="2130785" y="1523016"/>
                  <a:pt x="2062713" y="1600193"/>
                  <a:pt x="1841587" y="1492665"/>
                </a:cubicBezTo>
                <a:cubicBezTo>
                  <a:pt x="1799530" y="1472287"/>
                  <a:pt x="1755738" y="1490931"/>
                  <a:pt x="1790425" y="1564206"/>
                </a:cubicBezTo>
                <a:cubicBezTo>
                  <a:pt x="1812537" y="1610599"/>
                  <a:pt x="1894051" y="1627508"/>
                  <a:pt x="1860665" y="1700783"/>
                </a:cubicBezTo>
                <a:cubicBezTo>
                  <a:pt x="1750535" y="1701651"/>
                  <a:pt x="1537214" y="1624040"/>
                  <a:pt x="1412343" y="1587186"/>
                </a:cubicBezTo>
                <a:cubicBezTo>
                  <a:pt x="1457002" y="1452776"/>
                  <a:pt x="1483884" y="1314030"/>
                  <a:pt x="1588376" y="1402914"/>
                </a:cubicBezTo>
                <a:cubicBezTo>
                  <a:pt x="1724521" y="1463615"/>
                  <a:pt x="1768746" y="1236419"/>
                  <a:pt x="1880176" y="1281078"/>
                </a:cubicBezTo>
                <a:cubicBezTo>
                  <a:pt x="2043202" y="1346548"/>
                  <a:pt x="2059678" y="1237720"/>
                  <a:pt x="2099568" y="1094205"/>
                </a:cubicBezTo>
                <a:cubicBezTo>
                  <a:pt x="2094365" y="1059518"/>
                  <a:pt x="2072252" y="1034804"/>
                  <a:pt x="2040167" y="1036972"/>
                </a:cubicBezTo>
                <a:cubicBezTo>
                  <a:pt x="1882777" y="1046511"/>
                  <a:pt x="1832049" y="1008356"/>
                  <a:pt x="1789558" y="890856"/>
                </a:cubicBezTo>
                <a:cubicBezTo>
                  <a:pt x="1756606" y="845763"/>
                  <a:pt x="1756606" y="845763"/>
                  <a:pt x="1752270" y="784628"/>
                </a:cubicBezTo>
                <a:cubicBezTo>
                  <a:pt x="1750969" y="766418"/>
                  <a:pt x="1753571" y="748641"/>
                  <a:pt x="1772214" y="747774"/>
                </a:cubicBezTo>
                <a:cubicBezTo>
                  <a:pt x="1941311" y="739536"/>
                  <a:pt x="1975997" y="729130"/>
                  <a:pt x="2114309" y="735634"/>
                </a:cubicBezTo>
                <a:cubicBezTo>
                  <a:pt x="2200592" y="739536"/>
                  <a:pt x="2222704" y="689674"/>
                  <a:pt x="2179346" y="605560"/>
                </a:cubicBezTo>
                <a:cubicBezTo>
                  <a:pt x="2112142" y="475486"/>
                  <a:pt x="2028460" y="351915"/>
                  <a:pt x="1936108" y="232681"/>
                </a:cubicBezTo>
                <a:cubicBezTo>
                  <a:pt x="1901855" y="188456"/>
                  <a:pt x="1855028" y="149867"/>
                  <a:pt x="1797796" y="160273"/>
                </a:cubicBezTo>
                <a:cubicBezTo>
                  <a:pt x="1681596" y="181085"/>
                  <a:pt x="1527242" y="196694"/>
                  <a:pt x="1412776" y="206666"/>
                </a:cubicBezTo>
                <a:cubicBezTo>
                  <a:pt x="1347739" y="129922"/>
                  <a:pt x="1354677" y="118216"/>
                  <a:pt x="1278800" y="55780"/>
                </a:cubicBezTo>
                <a:cubicBezTo>
                  <a:pt x="1126180" y="86131"/>
                  <a:pt x="1106669" y="-13593"/>
                  <a:pt x="1052471" y="1582"/>
                </a:cubicBezTo>
                <a:lnTo>
                  <a:pt x="846521" y="36269"/>
                </a:lnTo>
                <a:cubicBezTo>
                  <a:pt x="809666" y="74424"/>
                  <a:pt x="777581" y="150734"/>
                  <a:pt x="723817" y="148566"/>
                </a:cubicBezTo>
                <a:cubicBezTo>
                  <a:pt x="558623" y="142496"/>
                  <a:pt x="611520" y="224876"/>
                  <a:pt x="668753" y="300753"/>
                </a:cubicBezTo>
                <a:cubicBezTo>
                  <a:pt x="761539" y="423890"/>
                  <a:pt x="857360" y="544425"/>
                  <a:pt x="951881" y="665827"/>
                </a:cubicBezTo>
                <a:cubicBezTo>
                  <a:pt x="1019953" y="707451"/>
                  <a:pt x="1094962" y="741270"/>
                  <a:pt x="1135285" y="816713"/>
                </a:cubicBezTo>
                <a:cubicBezTo>
                  <a:pt x="1207259" y="964564"/>
                  <a:pt x="1331697" y="1082932"/>
                  <a:pt x="1377656" y="1245524"/>
                </a:cubicBezTo>
                <a:cubicBezTo>
                  <a:pt x="1262758" y="1579381"/>
                  <a:pt x="1317822" y="1643551"/>
                  <a:pt x="963587" y="1591088"/>
                </a:cubicBezTo>
                <a:cubicBezTo>
                  <a:pt x="899417" y="1581549"/>
                  <a:pt x="858661" y="1619270"/>
                  <a:pt x="803163" y="1643117"/>
                </a:cubicBezTo>
                <a:cubicBezTo>
                  <a:pt x="734657" y="1672601"/>
                  <a:pt x="788854" y="1545995"/>
                  <a:pt x="618024" y="1634446"/>
                </a:cubicBezTo>
                <a:moveTo>
                  <a:pt x="2169808" y="1964834"/>
                </a:moveTo>
                <a:cubicBezTo>
                  <a:pt x="2149429" y="1948791"/>
                  <a:pt x="1965591" y="1781863"/>
                  <a:pt x="1944346" y="1763653"/>
                </a:cubicBezTo>
                <a:cubicBezTo>
                  <a:pt x="1923968" y="1743274"/>
                  <a:pt x="1936541" y="1698616"/>
                  <a:pt x="1990739" y="1694280"/>
                </a:cubicBezTo>
                <a:cubicBezTo>
                  <a:pt x="2063580" y="1688210"/>
                  <a:pt x="2113009" y="1721162"/>
                  <a:pt x="2204494" y="1784031"/>
                </a:cubicBezTo>
                <a:cubicBezTo>
                  <a:pt x="2369255" y="1896762"/>
                  <a:pt x="2250453" y="2012528"/>
                  <a:pt x="2169808" y="1964834"/>
                </a:cubicBezTo>
                <a:close/>
              </a:path>
            </a:pathLst>
          </a:custGeom>
          <a:solidFill>
            <a:schemeClr val="accent1"/>
          </a:solidFill>
          <a:ln w="4335" cap="flat">
            <a:noFill/>
            <a:prstDash val="solid"/>
            <a:miter/>
          </a:ln>
        </p:spPr>
        <p:txBody>
          <a:bodyPr rtlCol="0" anchor="ctr"/>
          <a:lstStyle/>
          <a:p>
            <a:endParaRPr lang="en-US"/>
          </a:p>
        </p:txBody>
      </p:sp>
      <p:sp>
        <p:nvSpPr>
          <p:cNvPr id="4" name="Freeform: Shape 3">
            <a:extLst>
              <a:ext uri="{FF2B5EF4-FFF2-40B4-BE49-F238E27FC236}">
                <a16:creationId xmlns:a16="http://schemas.microsoft.com/office/drawing/2014/main" id="{B2070B9E-4CD4-4372-A407-3D728CCAB51C}"/>
              </a:ext>
            </a:extLst>
          </p:cNvPr>
          <p:cNvSpPr/>
          <p:nvPr/>
        </p:nvSpPr>
        <p:spPr>
          <a:xfrm rot="20640512">
            <a:off x="6557027" y="1890842"/>
            <a:ext cx="3219473" cy="1259376"/>
          </a:xfrm>
          <a:custGeom>
            <a:avLst/>
            <a:gdLst>
              <a:gd name="connsiteX0" fmla="*/ 2530020 w 5252326"/>
              <a:gd name="connsiteY0" fmla="*/ 1586124 h 2054575"/>
              <a:gd name="connsiteX1" fmla="*/ 2508973 w 5252326"/>
              <a:gd name="connsiteY1" fmla="*/ 1597458 h 2054575"/>
              <a:gd name="connsiteX2" fmla="*/ 2493861 w 5252326"/>
              <a:gd name="connsiteY2" fmla="*/ 1692442 h 2054575"/>
              <a:gd name="connsiteX3" fmla="*/ 2525703 w 5252326"/>
              <a:gd name="connsiteY3" fmla="*/ 1727522 h 2054575"/>
              <a:gd name="connsiteX4" fmla="*/ 2530020 w 5252326"/>
              <a:gd name="connsiteY4" fmla="*/ 1586124 h 2054575"/>
              <a:gd name="connsiteX5" fmla="*/ 2626085 w 5252326"/>
              <a:gd name="connsiteY5" fmla="*/ 1561299 h 2054575"/>
              <a:gd name="connsiteX6" fmla="*/ 2522465 w 5252326"/>
              <a:gd name="connsiteY6" fmla="*/ 1660601 h 2054575"/>
              <a:gd name="connsiteX7" fmla="*/ 2625005 w 5252326"/>
              <a:gd name="connsiteY7" fmla="*/ 1760982 h 2054575"/>
              <a:gd name="connsiteX8" fmla="*/ 2724847 w 5252326"/>
              <a:gd name="connsiteY8" fmla="*/ 1661140 h 2054575"/>
              <a:gd name="connsiteX9" fmla="*/ 2626085 w 5252326"/>
              <a:gd name="connsiteY9" fmla="*/ 1561299 h 2054575"/>
              <a:gd name="connsiteX10" fmla="*/ 2626625 w 5252326"/>
              <a:gd name="connsiteY10" fmla="*/ 1511108 h 2054575"/>
              <a:gd name="connsiteX11" fmla="*/ 2775038 w 5252326"/>
              <a:gd name="connsiteY11" fmla="*/ 1661680 h 2054575"/>
              <a:gd name="connsiteX12" fmla="*/ 2624466 w 5252326"/>
              <a:gd name="connsiteY12" fmla="*/ 1810094 h 2054575"/>
              <a:gd name="connsiteX13" fmla="*/ 2466338 w 5252326"/>
              <a:gd name="connsiteY13" fmla="*/ 1656283 h 2054575"/>
              <a:gd name="connsiteX14" fmla="*/ 2626625 w 5252326"/>
              <a:gd name="connsiteY14" fmla="*/ 1511108 h 2054575"/>
              <a:gd name="connsiteX15" fmla="*/ 2624466 w 5252326"/>
              <a:gd name="connsiteY15" fmla="*/ 1404791 h 2054575"/>
              <a:gd name="connsiteX16" fmla="*/ 2371893 w 5252326"/>
              <a:gd name="connsiteY16" fmla="*/ 1661141 h 2054575"/>
              <a:gd name="connsiteX17" fmla="*/ 2621767 w 5252326"/>
              <a:gd name="connsiteY17" fmla="*/ 1915333 h 2054575"/>
              <a:gd name="connsiteX18" fmla="*/ 2879737 w 5252326"/>
              <a:gd name="connsiteY18" fmla="*/ 1670316 h 2054575"/>
              <a:gd name="connsiteX19" fmla="*/ 2624466 w 5252326"/>
              <a:gd name="connsiteY19" fmla="*/ 1404791 h 2054575"/>
              <a:gd name="connsiteX20" fmla="*/ 2625545 w 5252326"/>
              <a:gd name="connsiteY20" fmla="*/ 1354060 h 2054575"/>
              <a:gd name="connsiteX21" fmla="*/ 2931547 w 5252326"/>
              <a:gd name="connsiteY21" fmla="*/ 1660602 h 2054575"/>
              <a:gd name="connsiteX22" fmla="*/ 2625545 w 5252326"/>
              <a:gd name="connsiteY22" fmla="*/ 1966603 h 2054575"/>
              <a:gd name="connsiteX23" fmla="*/ 2319543 w 5252326"/>
              <a:gd name="connsiteY23" fmla="*/ 1658982 h 2054575"/>
              <a:gd name="connsiteX24" fmla="*/ 2625545 w 5252326"/>
              <a:gd name="connsiteY24" fmla="*/ 1354060 h 2054575"/>
              <a:gd name="connsiteX25" fmla="*/ 2626085 w 5252326"/>
              <a:gd name="connsiteY25" fmla="*/ 1328695 h 2054575"/>
              <a:gd name="connsiteX26" fmla="*/ 2292559 w 5252326"/>
              <a:gd name="connsiteY26" fmla="*/ 1661141 h 2054575"/>
              <a:gd name="connsiteX27" fmla="*/ 2626085 w 5252326"/>
              <a:gd name="connsiteY27" fmla="*/ 1992508 h 2054575"/>
              <a:gd name="connsiteX28" fmla="*/ 2958531 w 5252326"/>
              <a:gd name="connsiteY28" fmla="*/ 1660062 h 2054575"/>
              <a:gd name="connsiteX29" fmla="*/ 2626085 w 5252326"/>
              <a:gd name="connsiteY29" fmla="*/ 1328695 h 2054575"/>
              <a:gd name="connsiteX30" fmla="*/ 2727006 w 5252326"/>
              <a:gd name="connsiteY30" fmla="*/ 1232091 h 2054575"/>
              <a:gd name="connsiteX31" fmla="*/ 2302266 w 5252326"/>
              <a:gd name="connsiteY31" fmla="*/ 1232629 h 2054575"/>
              <a:gd name="connsiteX32" fmla="*/ 2302273 w 5252326"/>
              <a:gd name="connsiteY32" fmla="*/ 1232631 h 2054575"/>
              <a:gd name="connsiteX33" fmla="*/ 2727194 w 5252326"/>
              <a:gd name="connsiteY33" fmla="*/ 1232092 h 2054575"/>
              <a:gd name="connsiteX34" fmla="*/ 2252164 w 5252326"/>
              <a:gd name="connsiteY34" fmla="*/ 1161344 h 2054575"/>
              <a:gd name="connsiteX35" fmla="*/ 2264698 w 5252326"/>
              <a:gd name="connsiteY35" fmla="*/ 1178730 h 2054575"/>
              <a:gd name="connsiteX36" fmla="*/ 2273664 w 5252326"/>
              <a:gd name="connsiteY36" fmla="*/ 1193300 h 2054575"/>
              <a:gd name="connsiteX37" fmla="*/ 2269892 w 5252326"/>
              <a:gd name="connsiteY37" fmla="*/ 1182979 h 2054575"/>
              <a:gd name="connsiteX38" fmla="*/ 2238591 w 5252326"/>
              <a:gd name="connsiteY38" fmla="*/ 1143583 h 2054575"/>
              <a:gd name="connsiteX39" fmla="*/ 2239007 w 5252326"/>
              <a:gd name="connsiteY39" fmla="*/ 1144122 h 2054575"/>
              <a:gd name="connsiteX40" fmla="*/ 3015198 w 5252326"/>
              <a:gd name="connsiteY40" fmla="*/ 1144122 h 2054575"/>
              <a:gd name="connsiteX41" fmla="*/ 2984436 w 5252326"/>
              <a:gd name="connsiteY41" fmla="*/ 1182440 h 2054575"/>
              <a:gd name="connsiteX42" fmla="*/ 2973642 w 5252326"/>
              <a:gd name="connsiteY42" fmla="*/ 1214281 h 2054575"/>
              <a:gd name="connsiteX43" fmla="*/ 2970741 w 5252326"/>
              <a:gd name="connsiteY43" fmla="*/ 1228920 h 2054575"/>
              <a:gd name="connsiteX44" fmla="*/ 2955294 w 5252326"/>
              <a:gd name="connsiteY44" fmla="*/ 1232630 h 2054575"/>
              <a:gd name="connsiteX45" fmla="*/ 2955832 w 5252326"/>
              <a:gd name="connsiteY45" fmla="*/ 1232631 h 2054575"/>
              <a:gd name="connsiteX46" fmla="*/ 2974181 w 5252326"/>
              <a:gd name="connsiteY46" fmla="*/ 1214282 h 2054575"/>
              <a:gd name="connsiteX47" fmla="*/ 2984975 w 5252326"/>
              <a:gd name="connsiteY47" fmla="*/ 1182440 h 2054575"/>
              <a:gd name="connsiteX48" fmla="*/ 3015737 w 5252326"/>
              <a:gd name="connsiteY48" fmla="*/ 1143583 h 2054575"/>
              <a:gd name="connsiteX49" fmla="*/ 2238591 w 5252326"/>
              <a:gd name="connsiteY49" fmla="*/ 1143583 h 2054575"/>
              <a:gd name="connsiteX50" fmla="*/ 3137166 w 5252326"/>
              <a:gd name="connsiteY50" fmla="*/ 1097170 h 2054575"/>
              <a:gd name="connsiteX51" fmla="*/ 3160373 w 5252326"/>
              <a:gd name="connsiteY51" fmla="*/ 1120376 h 2054575"/>
              <a:gd name="connsiteX52" fmla="*/ 3141484 w 5252326"/>
              <a:gd name="connsiteY52" fmla="*/ 1138726 h 2054575"/>
              <a:gd name="connsiteX53" fmla="*/ 3101547 w 5252326"/>
              <a:gd name="connsiteY53" fmla="*/ 1138726 h 2054575"/>
              <a:gd name="connsiteX54" fmla="*/ 3129071 w 5252326"/>
              <a:gd name="connsiteY54" fmla="*/ 1173805 h 2054575"/>
              <a:gd name="connsiteX55" fmla="*/ 3124754 w 5252326"/>
              <a:gd name="connsiteY55" fmla="*/ 1253139 h 2054575"/>
              <a:gd name="connsiteX56" fmla="*/ 3067007 w 5252326"/>
              <a:gd name="connsiteY56" fmla="*/ 1276346 h 2054575"/>
              <a:gd name="connsiteX57" fmla="*/ 3002245 w 5252326"/>
              <a:gd name="connsiteY57" fmla="*/ 1265552 h 2054575"/>
              <a:gd name="connsiteX58" fmla="*/ 2953674 w 5252326"/>
              <a:gd name="connsiteY58" fmla="*/ 1324377 h 2054575"/>
              <a:gd name="connsiteX59" fmla="*/ 2954213 w 5252326"/>
              <a:gd name="connsiteY59" fmla="*/ 1446886 h 2054575"/>
              <a:gd name="connsiteX60" fmla="*/ 2961769 w 5252326"/>
              <a:gd name="connsiteY60" fmla="*/ 1478188 h 2054575"/>
              <a:gd name="connsiteX61" fmla="*/ 2952594 w 5252326"/>
              <a:gd name="connsiteY61" fmla="*/ 1872698 h 2054575"/>
              <a:gd name="connsiteX62" fmla="*/ 2601799 w 5252326"/>
              <a:gd name="connsiteY62" fmla="*/ 2054032 h 2054575"/>
              <a:gd name="connsiteX63" fmla="*/ 2282845 w 5252326"/>
              <a:gd name="connsiteY63" fmla="*/ 1489521 h 2054575"/>
              <a:gd name="connsiteX64" fmla="*/ 2296877 w 5252326"/>
              <a:gd name="connsiteY64" fmla="*/ 1464156 h 2054575"/>
              <a:gd name="connsiteX65" fmla="*/ 2296337 w 5252326"/>
              <a:gd name="connsiteY65" fmla="*/ 1345965 h 2054575"/>
              <a:gd name="connsiteX66" fmla="*/ 2279067 w 5252326"/>
              <a:gd name="connsiteY66" fmla="*/ 1304409 h 2054575"/>
              <a:gd name="connsiteX67" fmla="*/ 2252083 w 5252326"/>
              <a:gd name="connsiteY67" fmla="*/ 1262853 h 2054575"/>
              <a:gd name="connsiteX68" fmla="*/ 2150622 w 5252326"/>
              <a:gd name="connsiteY68" fmla="*/ 1274187 h 2054575"/>
              <a:gd name="connsiteX69" fmla="*/ 2117701 w 5252326"/>
              <a:gd name="connsiteY69" fmla="*/ 1175964 h 2054575"/>
              <a:gd name="connsiteX70" fmla="*/ 2147924 w 5252326"/>
              <a:gd name="connsiteY70" fmla="*/ 1138726 h 2054575"/>
              <a:gd name="connsiteX71" fmla="*/ 2104749 w 5252326"/>
              <a:gd name="connsiteY71" fmla="*/ 1138726 h 2054575"/>
              <a:gd name="connsiteX72" fmla="*/ 2091796 w 5252326"/>
              <a:gd name="connsiteY72" fmla="*/ 1119297 h 2054575"/>
              <a:gd name="connsiteX73" fmla="*/ 2104209 w 5252326"/>
              <a:gd name="connsiteY73" fmla="*/ 1097710 h 2054575"/>
              <a:gd name="connsiteX74" fmla="*/ 2114463 w 5252326"/>
              <a:gd name="connsiteY74" fmla="*/ 1097710 h 2054575"/>
              <a:gd name="connsiteX75" fmla="*/ 3137166 w 5252326"/>
              <a:gd name="connsiteY75" fmla="*/ 1097170 h 2054575"/>
              <a:gd name="connsiteX76" fmla="*/ 3762662 w 5252326"/>
              <a:gd name="connsiteY76" fmla="*/ 796025 h 2054575"/>
              <a:gd name="connsiteX77" fmla="*/ 3874916 w 5252326"/>
              <a:gd name="connsiteY77" fmla="*/ 908819 h 2054575"/>
              <a:gd name="connsiteX78" fmla="*/ 3764281 w 5252326"/>
              <a:gd name="connsiteY78" fmla="*/ 1023233 h 2054575"/>
              <a:gd name="connsiteX79" fmla="*/ 3650947 w 5252326"/>
              <a:gd name="connsiteY79" fmla="*/ 911518 h 2054575"/>
              <a:gd name="connsiteX80" fmla="*/ 3762662 w 5252326"/>
              <a:gd name="connsiteY80" fmla="*/ 796025 h 2054575"/>
              <a:gd name="connsiteX81" fmla="*/ 1480333 w 5252326"/>
              <a:gd name="connsiteY81" fmla="*/ 796025 h 2054575"/>
              <a:gd name="connsiteX82" fmla="*/ 1591508 w 5252326"/>
              <a:gd name="connsiteY82" fmla="*/ 909899 h 2054575"/>
              <a:gd name="connsiteX83" fmla="*/ 1479794 w 5252326"/>
              <a:gd name="connsiteY83" fmla="*/ 1023233 h 2054575"/>
              <a:gd name="connsiteX84" fmla="*/ 1366999 w 5252326"/>
              <a:gd name="connsiteY84" fmla="*/ 910439 h 2054575"/>
              <a:gd name="connsiteX85" fmla="*/ 1480333 w 5252326"/>
              <a:gd name="connsiteY85" fmla="*/ 796025 h 2054575"/>
              <a:gd name="connsiteX86" fmla="*/ 3762662 w 5252326"/>
              <a:gd name="connsiteY86" fmla="*/ 750152 h 2054575"/>
              <a:gd name="connsiteX87" fmla="*/ 3601296 w 5252326"/>
              <a:gd name="connsiteY87" fmla="*/ 910439 h 2054575"/>
              <a:gd name="connsiteX88" fmla="*/ 3761583 w 5252326"/>
              <a:gd name="connsiteY88" fmla="*/ 1070185 h 2054575"/>
              <a:gd name="connsiteX89" fmla="*/ 3924028 w 5252326"/>
              <a:gd name="connsiteY89" fmla="*/ 907740 h 2054575"/>
              <a:gd name="connsiteX90" fmla="*/ 3762662 w 5252326"/>
              <a:gd name="connsiteY90" fmla="*/ 750152 h 2054575"/>
              <a:gd name="connsiteX91" fmla="*/ 1480873 w 5252326"/>
              <a:gd name="connsiteY91" fmla="*/ 750152 h 2054575"/>
              <a:gd name="connsiteX92" fmla="*/ 1317888 w 5252326"/>
              <a:gd name="connsiteY92" fmla="*/ 908819 h 2054575"/>
              <a:gd name="connsiteX93" fmla="*/ 1479254 w 5252326"/>
              <a:gd name="connsiteY93" fmla="*/ 1070185 h 2054575"/>
              <a:gd name="connsiteX94" fmla="*/ 1640620 w 5252326"/>
              <a:gd name="connsiteY94" fmla="*/ 909359 h 2054575"/>
              <a:gd name="connsiteX95" fmla="*/ 1480873 w 5252326"/>
              <a:gd name="connsiteY95" fmla="*/ 750152 h 2054575"/>
              <a:gd name="connsiteX96" fmla="*/ 4152314 w 5252326"/>
              <a:gd name="connsiteY96" fmla="*/ 658945 h 2054575"/>
              <a:gd name="connsiteX97" fmla="*/ 4236505 w 5252326"/>
              <a:gd name="connsiteY97" fmla="*/ 742597 h 2054575"/>
              <a:gd name="connsiteX98" fmla="*/ 4153393 w 5252326"/>
              <a:gd name="connsiteY98" fmla="*/ 825169 h 2054575"/>
              <a:gd name="connsiteX99" fmla="*/ 4070282 w 5252326"/>
              <a:gd name="connsiteY99" fmla="*/ 741517 h 2054575"/>
              <a:gd name="connsiteX100" fmla="*/ 4152314 w 5252326"/>
              <a:gd name="connsiteY100" fmla="*/ 658945 h 2054575"/>
              <a:gd name="connsiteX101" fmla="*/ 1090680 w 5252326"/>
              <a:gd name="connsiteY101" fmla="*/ 658406 h 2054575"/>
              <a:gd name="connsiteX102" fmla="*/ 1172173 w 5252326"/>
              <a:gd name="connsiteY102" fmla="*/ 741517 h 2054575"/>
              <a:gd name="connsiteX103" fmla="*/ 1088521 w 5252326"/>
              <a:gd name="connsiteY103" fmla="*/ 825169 h 2054575"/>
              <a:gd name="connsiteX104" fmla="*/ 1005950 w 5252326"/>
              <a:gd name="connsiteY104" fmla="*/ 739359 h 2054575"/>
              <a:gd name="connsiteX105" fmla="*/ 1090680 w 5252326"/>
              <a:gd name="connsiteY105" fmla="*/ 658406 h 2054575"/>
              <a:gd name="connsiteX106" fmla="*/ 4153933 w 5252326"/>
              <a:gd name="connsiteY106" fmla="*/ 625485 h 2054575"/>
              <a:gd name="connsiteX107" fmla="*/ 4037361 w 5252326"/>
              <a:gd name="connsiteY107" fmla="*/ 742597 h 2054575"/>
              <a:gd name="connsiteX108" fmla="*/ 4155012 w 5252326"/>
              <a:gd name="connsiteY108" fmla="*/ 858629 h 2054575"/>
              <a:gd name="connsiteX109" fmla="*/ 4270505 w 5252326"/>
              <a:gd name="connsiteY109" fmla="*/ 741517 h 2054575"/>
              <a:gd name="connsiteX110" fmla="*/ 4153933 w 5252326"/>
              <a:gd name="connsiteY110" fmla="*/ 625485 h 2054575"/>
              <a:gd name="connsiteX111" fmla="*/ 1090140 w 5252326"/>
              <a:gd name="connsiteY111" fmla="*/ 625485 h 2054575"/>
              <a:gd name="connsiteX112" fmla="*/ 972489 w 5252326"/>
              <a:gd name="connsiteY112" fmla="*/ 742597 h 2054575"/>
              <a:gd name="connsiteX113" fmla="*/ 1091220 w 5252326"/>
              <a:gd name="connsiteY113" fmla="*/ 858629 h 2054575"/>
              <a:gd name="connsiteX114" fmla="*/ 1205633 w 5252326"/>
              <a:gd name="connsiteY114" fmla="*/ 742057 h 2054575"/>
              <a:gd name="connsiteX115" fmla="*/ 1090140 w 5252326"/>
              <a:gd name="connsiteY115" fmla="*/ 625485 h 2054575"/>
              <a:gd name="connsiteX116" fmla="*/ 1086287 w 5252326"/>
              <a:gd name="connsiteY116" fmla="*/ 167 h 2054575"/>
              <a:gd name="connsiteX117" fmla="*/ 1126299 w 5252326"/>
              <a:gd name="connsiteY117" fmla="*/ 6466 h 2054575"/>
              <a:gd name="connsiteX118" fmla="*/ 1158680 w 5252326"/>
              <a:gd name="connsiteY118" fmla="*/ 24276 h 2054575"/>
              <a:gd name="connsiteX119" fmla="*/ 1182426 w 5252326"/>
              <a:gd name="connsiteY119" fmla="*/ 83641 h 2054575"/>
              <a:gd name="connsiteX120" fmla="*/ 1234776 w 5252326"/>
              <a:gd name="connsiteY120" fmla="*/ 91736 h 2054575"/>
              <a:gd name="connsiteX121" fmla="*/ 1287665 w 5252326"/>
              <a:gd name="connsiteY121" fmla="*/ 86340 h 2054575"/>
              <a:gd name="connsiteX122" fmla="*/ 1335157 w 5252326"/>
              <a:gd name="connsiteY122" fmla="*/ 77165 h 2054575"/>
              <a:gd name="connsiteX123" fmla="*/ 2008684 w 5252326"/>
              <a:gd name="connsiteY123" fmla="*/ 53419 h 2054575"/>
              <a:gd name="connsiteX124" fmla="*/ 2022177 w 5252326"/>
              <a:gd name="connsiteY124" fmla="*/ 59355 h 2054575"/>
              <a:gd name="connsiteX125" fmla="*/ 2008145 w 5252326"/>
              <a:gd name="connsiteY125" fmla="*/ 66911 h 2054575"/>
              <a:gd name="connsiteX126" fmla="*/ 1581793 w 5252326"/>
              <a:gd name="connsiteY126" fmla="*/ 132213 h 2054575"/>
              <a:gd name="connsiteX127" fmla="*/ 1423666 w 5252326"/>
              <a:gd name="connsiteY127" fmla="*/ 160816 h 2054575"/>
              <a:gd name="connsiteX128" fmla="*/ 1290903 w 5252326"/>
              <a:gd name="connsiteY128" fmla="*/ 189959 h 2054575"/>
              <a:gd name="connsiteX129" fmla="*/ 1260681 w 5252326"/>
              <a:gd name="connsiteY129" fmla="*/ 203451 h 2054575"/>
              <a:gd name="connsiteX130" fmla="*/ 1275792 w 5252326"/>
              <a:gd name="connsiteY130" fmla="*/ 242309 h 2054575"/>
              <a:gd name="connsiteX131" fmla="*/ 1275252 w 5252326"/>
              <a:gd name="connsiteY131" fmla="*/ 327039 h 2054575"/>
              <a:gd name="connsiteX132" fmla="*/ 1287125 w 5252326"/>
              <a:gd name="connsiteY132" fmla="*/ 344309 h 2054575"/>
              <a:gd name="connsiteX133" fmla="*/ 1698905 w 5252326"/>
              <a:gd name="connsiteY133" fmla="*/ 267134 h 2054575"/>
              <a:gd name="connsiteX134" fmla="*/ 2077764 w 5252326"/>
              <a:gd name="connsiteY134" fmla="*/ 193197 h 2054575"/>
              <a:gd name="connsiteX135" fmla="*/ 2288781 w 5252326"/>
              <a:gd name="connsiteY135" fmla="*/ 131134 h 2054575"/>
              <a:gd name="connsiteX136" fmla="*/ 2802022 w 5252326"/>
              <a:gd name="connsiteY136" fmla="*/ 104689 h 2054575"/>
              <a:gd name="connsiteX137" fmla="*/ 3249421 w 5252326"/>
              <a:gd name="connsiteY137" fmla="*/ 212086 h 2054575"/>
              <a:gd name="connsiteX138" fmla="*/ 3521962 w 5252326"/>
              <a:gd name="connsiteY138" fmla="*/ 266595 h 2054575"/>
              <a:gd name="connsiteX139" fmla="*/ 3863582 w 5252326"/>
              <a:gd name="connsiteY139" fmla="*/ 336754 h 2054575"/>
              <a:gd name="connsiteX140" fmla="*/ 3970440 w 5252326"/>
              <a:gd name="connsiteY140" fmla="*/ 351865 h 2054575"/>
              <a:gd name="connsiteX141" fmla="*/ 3973139 w 5252326"/>
              <a:gd name="connsiteY141" fmla="*/ 257960 h 2054575"/>
              <a:gd name="connsiteX142" fmla="*/ 3974758 w 5252326"/>
              <a:gd name="connsiteY142" fmla="*/ 214785 h 2054575"/>
              <a:gd name="connsiteX143" fmla="*/ 3987710 w 5252326"/>
              <a:gd name="connsiteY143" fmla="*/ 198594 h 2054575"/>
              <a:gd name="connsiteX144" fmla="*/ 3988250 w 5252326"/>
              <a:gd name="connsiteY144" fmla="*/ 199134 h 2054575"/>
              <a:gd name="connsiteX145" fmla="*/ 3988250 w 5252326"/>
              <a:gd name="connsiteY145" fmla="*/ 199133 h 2054575"/>
              <a:gd name="connsiteX146" fmla="*/ 3988250 w 5252326"/>
              <a:gd name="connsiteY146" fmla="*/ 198594 h 2054575"/>
              <a:gd name="connsiteX147" fmla="*/ 3987710 w 5252326"/>
              <a:gd name="connsiteY147" fmla="*/ 198594 h 2054575"/>
              <a:gd name="connsiteX148" fmla="*/ 3887868 w 5252326"/>
              <a:gd name="connsiteY148" fmla="*/ 173229 h 2054575"/>
              <a:gd name="connsiteX149" fmla="*/ 3215960 w 5252326"/>
              <a:gd name="connsiteY149" fmla="*/ 52879 h 2054575"/>
              <a:gd name="connsiteX150" fmla="*/ 3962345 w 5252326"/>
              <a:gd name="connsiteY150" fmla="*/ 86340 h 2054575"/>
              <a:gd name="connsiteX151" fmla="*/ 4039520 w 5252326"/>
              <a:gd name="connsiteY151" fmla="*/ 96054 h 2054575"/>
              <a:gd name="connsiteX152" fmla="*/ 4062187 w 5252326"/>
              <a:gd name="connsiteY152" fmla="*/ 94435 h 2054575"/>
              <a:gd name="connsiteX153" fmla="*/ 4087552 w 5252326"/>
              <a:gd name="connsiteY153" fmla="*/ 65292 h 2054575"/>
              <a:gd name="connsiteX154" fmla="*/ 4095107 w 5252326"/>
              <a:gd name="connsiteY154" fmla="*/ 23736 h 2054575"/>
              <a:gd name="connsiteX155" fmla="*/ 4124251 w 5252326"/>
              <a:gd name="connsiteY155" fmla="*/ 7006 h 2054575"/>
              <a:gd name="connsiteX156" fmla="*/ 4215997 w 5252326"/>
              <a:gd name="connsiteY156" fmla="*/ 19958 h 2054575"/>
              <a:gd name="connsiteX157" fmla="*/ 4232727 w 5252326"/>
              <a:gd name="connsiteY157" fmla="*/ 28593 h 2054575"/>
              <a:gd name="connsiteX158" fmla="*/ 4240823 w 5252326"/>
              <a:gd name="connsiteY158" fmla="*/ 62054 h 2054575"/>
              <a:gd name="connsiteX159" fmla="*/ 4258632 w 5252326"/>
              <a:gd name="connsiteY159" fmla="*/ 70149 h 2054575"/>
              <a:gd name="connsiteX160" fmla="*/ 4551681 w 5252326"/>
              <a:gd name="connsiteY160" fmla="*/ 57736 h 2054575"/>
              <a:gd name="connsiteX161" fmla="*/ 5233304 w 5252326"/>
              <a:gd name="connsiteY161" fmla="*/ 148943 h 2054575"/>
              <a:gd name="connsiteX162" fmla="*/ 5252193 w 5252326"/>
              <a:gd name="connsiteY162" fmla="*/ 158657 h 2054575"/>
              <a:gd name="connsiteX163" fmla="*/ 5231145 w 5252326"/>
              <a:gd name="connsiteY163" fmla="*/ 176467 h 2054575"/>
              <a:gd name="connsiteX164" fmla="*/ 4311521 w 5252326"/>
              <a:gd name="connsiteY164" fmla="*/ 182404 h 2054575"/>
              <a:gd name="connsiteX165" fmla="*/ 4295331 w 5252326"/>
              <a:gd name="connsiteY165" fmla="*/ 180785 h 2054575"/>
              <a:gd name="connsiteX166" fmla="*/ 4295871 w 5252326"/>
              <a:gd name="connsiteY166" fmla="*/ 185102 h 2054575"/>
              <a:gd name="connsiteX167" fmla="*/ 4317998 w 5252326"/>
              <a:gd name="connsiteY167" fmla="*/ 215864 h 2054575"/>
              <a:gd name="connsiteX168" fmla="*/ 4321236 w 5252326"/>
              <a:gd name="connsiteY168" fmla="*/ 227197 h 2054575"/>
              <a:gd name="connsiteX169" fmla="*/ 4320156 w 5252326"/>
              <a:gd name="connsiteY169" fmla="*/ 371833 h 2054575"/>
              <a:gd name="connsiteX170" fmla="*/ 4362791 w 5252326"/>
              <a:gd name="connsiteY170" fmla="*/ 395579 h 2054575"/>
              <a:gd name="connsiteX171" fmla="*/ 4399490 w 5252326"/>
              <a:gd name="connsiteY171" fmla="*/ 454945 h 2054575"/>
              <a:gd name="connsiteX172" fmla="*/ 4395712 w 5252326"/>
              <a:gd name="connsiteY172" fmla="*/ 513770 h 2054575"/>
              <a:gd name="connsiteX173" fmla="*/ 4305585 w 5252326"/>
              <a:gd name="connsiteY173" fmla="*/ 570977 h 2054575"/>
              <a:gd name="connsiteX174" fmla="*/ 4210060 w 5252326"/>
              <a:gd name="connsiteY174" fmla="*/ 569358 h 2054575"/>
              <a:gd name="connsiteX175" fmla="*/ 4178759 w 5252326"/>
              <a:gd name="connsiteY175" fmla="*/ 575295 h 2054575"/>
              <a:gd name="connsiteX176" fmla="*/ 4204664 w 5252326"/>
              <a:gd name="connsiteY176" fmla="*/ 608215 h 2054575"/>
              <a:gd name="connsiteX177" fmla="*/ 4301807 w 5252326"/>
              <a:gd name="connsiteY177" fmla="*/ 767422 h 2054575"/>
              <a:gd name="connsiteX178" fmla="*/ 4155552 w 5252326"/>
              <a:gd name="connsiteY178" fmla="*/ 891550 h 2054575"/>
              <a:gd name="connsiteX179" fmla="*/ 4013075 w 5252326"/>
              <a:gd name="connsiteY179" fmla="*/ 770121 h 2054575"/>
              <a:gd name="connsiteX180" fmla="*/ 4111838 w 5252326"/>
              <a:gd name="connsiteY180" fmla="*/ 607136 h 2054575"/>
              <a:gd name="connsiteX181" fmla="*/ 4128028 w 5252326"/>
              <a:gd name="connsiteY181" fmla="*/ 603898 h 2054575"/>
              <a:gd name="connsiteX182" fmla="*/ 4134504 w 5252326"/>
              <a:gd name="connsiteY182" fmla="*/ 595803 h 2054575"/>
              <a:gd name="connsiteX183" fmla="*/ 4135584 w 5252326"/>
              <a:gd name="connsiteY183" fmla="*/ 588787 h 2054575"/>
              <a:gd name="connsiteX184" fmla="*/ 4132885 w 5252326"/>
              <a:gd name="connsiteY184" fmla="*/ 577993 h 2054575"/>
              <a:gd name="connsiteX185" fmla="*/ 4112377 w 5252326"/>
              <a:gd name="connsiteY185" fmla="*/ 575295 h 2054575"/>
              <a:gd name="connsiteX186" fmla="*/ 4008218 w 5252326"/>
              <a:gd name="connsiteY186" fmla="*/ 600120 h 2054575"/>
              <a:gd name="connsiteX187" fmla="*/ 3976377 w 5252326"/>
              <a:gd name="connsiteY187" fmla="*/ 631422 h 2054575"/>
              <a:gd name="connsiteX188" fmla="*/ 3888408 w 5252326"/>
              <a:gd name="connsiteY188" fmla="*/ 670819 h 2054575"/>
              <a:gd name="connsiteX189" fmla="*/ 3811773 w 5252326"/>
              <a:gd name="connsiteY189" fmla="*/ 684311 h 2054575"/>
              <a:gd name="connsiteX190" fmla="*/ 3789646 w 5252326"/>
              <a:gd name="connsiteY190" fmla="*/ 687549 h 2054575"/>
              <a:gd name="connsiteX191" fmla="*/ 3814471 w 5252326"/>
              <a:gd name="connsiteY191" fmla="*/ 719391 h 2054575"/>
              <a:gd name="connsiteX192" fmla="*/ 3966662 w 5252326"/>
              <a:gd name="connsiteY192" fmla="*/ 936344 h 2054575"/>
              <a:gd name="connsiteX193" fmla="*/ 3768598 w 5252326"/>
              <a:gd name="connsiteY193" fmla="*/ 1112821 h 2054575"/>
              <a:gd name="connsiteX194" fmla="*/ 3569454 w 5252326"/>
              <a:gd name="connsiteY194" fmla="*/ 939582 h 2054575"/>
              <a:gd name="connsiteX195" fmla="*/ 3719487 w 5252326"/>
              <a:gd name="connsiteY195" fmla="*/ 718851 h 2054575"/>
              <a:gd name="connsiteX196" fmla="*/ 3742153 w 5252326"/>
              <a:gd name="connsiteY196" fmla="*/ 715613 h 2054575"/>
              <a:gd name="connsiteX197" fmla="*/ 3723264 w 5252326"/>
              <a:gd name="connsiteY197" fmla="*/ 689708 h 2054575"/>
              <a:gd name="connsiteX198" fmla="*/ 3611550 w 5252326"/>
              <a:gd name="connsiteY198" fmla="*/ 687549 h 2054575"/>
              <a:gd name="connsiteX199" fmla="*/ 3542470 w 5252326"/>
              <a:gd name="connsiteY199" fmla="*/ 699962 h 2054575"/>
              <a:gd name="connsiteX200" fmla="*/ 3515485 w 5252326"/>
              <a:gd name="connsiteY200" fmla="*/ 733422 h 2054575"/>
              <a:gd name="connsiteX201" fmla="*/ 3564597 w 5252326"/>
              <a:gd name="connsiteY201" fmla="*/ 1095551 h 2054575"/>
              <a:gd name="connsiteX202" fmla="*/ 3627740 w 5252326"/>
              <a:gd name="connsiteY202" fmla="*/ 1420981 h 2054575"/>
              <a:gd name="connsiteX203" fmla="*/ 3627740 w 5252326"/>
              <a:gd name="connsiteY203" fmla="*/ 1421521 h 2054575"/>
              <a:gd name="connsiteX204" fmla="*/ 3632058 w 5252326"/>
              <a:gd name="connsiteY204" fmla="*/ 1438251 h 2054575"/>
              <a:gd name="connsiteX205" fmla="*/ 3637994 w 5252326"/>
              <a:gd name="connsiteY205" fmla="*/ 1480886 h 2054575"/>
              <a:gd name="connsiteX206" fmla="*/ 3616947 w 5252326"/>
              <a:gd name="connsiteY206" fmla="*/ 1486283 h 2054575"/>
              <a:gd name="connsiteX207" fmla="*/ 3513327 w 5252326"/>
              <a:gd name="connsiteY207" fmla="*/ 1486823 h 2054575"/>
              <a:gd name="connsiteX208" fmla="*/ 3497136 w 5252326"/>
              <a:gd name="connsiteY208" fmla="*/ 1470093 h 2054575"/>
              <a:gd name="connsiteX209" fmla="*/ 3497136 w 5252326"/>
              <a:gd name="connsiteY209" fmla="*/ 1447426 h 2054575"/>
              <a:gd name="connsiteX210" fmla="*/ 3509549 w 5252326"/>
              <a:gd name="connsiteY210" fmla="*/ 1438251 h 2054575"/>
              <a:gd name="connsiteX211" fmla="*/ 3510628 w 5252326"/>
              <a:gd name="connsiteY211" fmla="*/ 1409648 h 2054575"/>
              <a:gd name="connsiteX212" fmla="*/ 3460438 w 5252326"/>
              <a:gd name="connsiteY212" fmla="*/ 1181361 h 2054575"/>
              <a:gd name="connsiteX213" fmla="*/ 3419961 w 5252326"/>
              <a:gd name="connsiteY213" fmla="*/ 1092853 h 2054575"/>
              <a:gd name="connsiteX214" fmla="*/ 3369231 w 5252326"/>
              <a:gd name="connsiteY214" fmla="*/ 914757 h 2054575"/>
              <a:gd name="connsiteX215" fmla="*/ 3364374 w 5252326"/>
              <a:gd name="connsiteY215" fmla="*/ 862947 h 2054575"/>
              <a:gd name="connsiteX216" fmla="*/ 3343866 w 5252326"/>
              <a:gd name="connsiteY216" fmla="*/ 844598 h 2054575"/>
              <a:gd name="connsiteX217" fmla="*/ 3235929 w 5252326"/>
              <a:gd name="connsiteY217" fmla="*/ 845137 h 2054575"/>
              <a:gd name="connsiteX218" fmla="*/ 3187357 w 5252326"/>
              <a:gd name="connsiteY218" fmla="*/ 800883 h 2054575"/>
              <a:gd name="connsiteX219" fmla="*/ 3163071 w 5252326"/>
              <a:gd name="connsiteY219" fmla="*/ 770661 h 2054575"/>
              <a:gd name="connsiteX220" fmla="*/ 3153357 w 5252326"/>
              <a:gd name="connsiteY220" fmla="*/ 780915 h 2054575"/>
              <a:gd name="connsiteX221" fmla="*/ 3111801 w 5252326"/>
              <a:gd name="connsiteY221" fmla="*/ 915836 h 2054575"/>
              <a:gd name="connsiteX222" fmla="*/ 3068087 w 5252326"/>
              <a:gd name="connsiteY222" fmla="*/ 1021075 h 2054575"/>
              <a:gd name="connsiteX223" fmla="*/ 3028150 w 5252326"/>
              <a:gd name="connsiteY223" fmla="*/ 1069646 h 2054575"/>
              <a:gd name="connsiteX224" fmla="*/ 2969324 w 5252326"/>
              <a:gd name="connsiteY224" fmla="*/ 1085837 h 2054575"/>
              <a:gd name="connsiteX225" fmla="*/ 2278527 w 5252326"/>
              <a:gd name="connsiteY225" fmla="*/ 1086916 h 2054575"/>
              <a:gd name="connsiteX226" fmla="*/ 2193257 w 5252326"/>
              <a:gd name="connsiteY226" fmla="*/ 1037805 h 2054575"/>
              <a:gd name="connsiteX227" fmla="*/ 2147923 w 5252326"/>
              <a:gd name="connsiteY227" fmla="*/ 940122 h 2054575"/>
              <a:gd name="connsiteX228" fmla="*/ 2098272 w 5252326"/>
              <a:gd name="connsiteY228" fmla="*/ 784153 h 2054575"/>
              <a:gd name="connsiteX229" fmla="*/ 2092875 w 5252326"/>
              <a:gd name="connsiteY229" fmla="*/ 767422 h 2054575"/>
              <a:gd name="connsiteX230" fmla="*/ 2062113 w 5252326"/>
              <a:gd name="connsiteY230" fmla="*/ 805200 h 2054575"/>
              <a:gd name="connsiteX231" fmla="*/ 2015161 w 5252326"/>
              <a:gd name="connsiteY231" fmla="*/ 844598 h 2054575"/>
              <a:gd name="connsiteX232" fmla="*/ 1905065 w 5252326"/>
              <a:gd name="connsiteY232" fmla="*/ 844058 h 2054575"/>
              <a:gd name="connsiteX233" fmla="*/ 1885097 w 5252326"/>
              <a:gd name="connsiteY233" fmla="*/ 862407 h 2054575"/>
              <a:gd name="connsiteX234" fmla="*/ 1860811 w 5252326"/>
              <a:gd name="connsiteY234" fmla="*/ 1015678 h 2054575"/>
              <a:gd name="connsiteX235" fmla="*/ 1824112 w 5252326"/>
              <a:gd name="connsiteY235" fmla="*/ 1100948 h 2054575"/>
              <a:gd name="connsiteX236" fmla="*/ 1752334 w 5252326"/>
              <a:gd name="connsiteY236" fmla="*/ 1322759 h 2054575"/>
              <a:gd name="connsiteX237" fmla="*/ 1736143 w 5252326"/>
              <a:gd name="connsiteY237" fmla="*/ 1433394 h 2054575"/>
              <a:gd name="connsiteX238" fmla="*/ 1740461 w 5252326"/>
              <a:gd name="connsiteY238" fmla="*/ 1437172 h 2054575"/>
              <a:gd name="connsiteX239" fmla="*/ 1753413 w 5252326"/>
              <a:gd name="connsiteY239" fmla="*/ 1447426 h 2054575"/>
              <a:gd name="connsiteX240" fmla="*/ 1753413 w 5252326"/>
              <a:gd name="connsiteY240" fmla="*/ 1472251 h 2054575"/>
              <a:gd name="connsiteX241" fmla="*/ 1739921 w 5252326"/>
              <a:gd name="connsiteY241" fmla="*/ 1485204 h 2054575"/>
              <a:gd name="connsiteX242" fmla="*/ 1624429 w 5252326"/>
              <a:gd name="connsiteY242" fmla="*/ 1485204 h 2054575"/>
              <a:gd name="connsiteX243" fmla="*/ 1611476 w 5252326"/>
              <a:gd name="connsiteY243" fmla="*/ 1471712 h 2054575"/>
              <a:gd name="connsiteX244" fmla="*/ 1617952 w 5252326"/>
              <a:gd name="connsiteY244" fmla="*/ 1436093 h 2054575"/>
              <a:gd name="connsiteX245" fmla="*/ 1622809 w 5252326"/>
              <a:gd name="connsiteY245" fmla="*/ 1406950 h 2054575"/>
              <a:gd name="connsiteX246" fmla="*/ 1657889 w 5252326"/>
              <a:gd name="connsiteY246" fmla="*/ 1163552 h 2054575"/>
              <a:gd name="connsiteX247" fmla="*/ 1706461 w 5252326"/>
              <a:gd name="connsiteY247" fmla="*/ 1035646 h 2054575"/>
              <a:gd name="connsiteX248" fmla="*/ 1735064 w 5252326"/>
              <a:gd name="connsiteY248" fmla="*/ 733962 h 2054575"/>
              <a:gd name="connsiteX249" fmla="*/ 1704302 w 5252326"/>
              <a:gd name="connsiteY249" fmla="*/ 696184 h 2054575"/>
              <a:gd name="connsiteX250" fmla="*/ 1612555 w 5252326"/>
              <a:gd name="connsiteY250" fmla="*/ 685930 h 2054575"/>
              <a:gd name="connsiteX251" fmla="*/ 1527825 w 5252326"/>
              <a:gd name="connsiteY251" fmla="*/ 687549 h 2054575"/>
              <a:gd name="connsiteX252" fmla="*/ 1508936 w 5252326"/>
              <a:gd name="connsiteY252" fmla="*/ 713994 h 2054575"/>
              <a:gd name="connsiteX253" fmla="*/ 1670302 w 5252326"/>
              <a:gd name="connsiteY253" fmla="*/ 842439 h 2054575"/>
              <a:gd name="connsiteX254" fmla="*/ 1624429 w 5252326"/>
              <a:gd name="connsiteY254" fmla="*/ 1052916 h 2054575"/>
              <a:gd name="connsiteX255" fmla="*/ 1396681 w 5252326"/>
              <a:gd name="connsiteY255" fmla="*/ 1091773 h 2054575"/>
              <a:gd name="connsiteX256" fmla="*/ 1284427 w 5252326"/>
              <a:gd name="connsiteY256" fmla="*/ 889391 h 2054575"/>
              <a:gd name="connsiteX257" fmla="*/ 1438237 w 5252326"/>
              <a:gd name="connsiteY257" fmla="*/ 717232 h 2054575"/>
              <a:gd name="connsiteX258" fmla="*/ 1461444 w 5252326"/>
              <a:gd name="connsiteY258" fmla="*/ 685930 h 2054575"/>
              <a:gd name="connsiteX259" fmla="*/ 1361602 w 5252326"/>
              <a:gd name="connsiteY259" fmla="*/ 669200 h 2054575"/>
              <a:gd name="connsiteX260" fmla="*/ 1262839 w 5252326"/>
              <a:gd name="connsiteY260" fmla="*/ 617930 h 2054575"/>
              <a:gd name="connsiteX261" fmla="*/ 1241792 w 5252326"/>
              <a:gd name="connsiteY261" fmla="*/ 598501 h 2054575"/>
              <a:gd name="connsiteX262" fmla="*/ 1137633 w 5252326"/>
              <a:gd name="connsiteY262" fmla="*/ 573136 h 2054575"/>
              <a:gd name="connsiteX263" fmla="*/ 1117124 w 5252326"/>
              <a:gd name="connsiteY263" fmla="*/ 575834 h 2054575"/>
              <a:gd name="connsiteX264" fmla="*/ 1122521 w 5252326"/>
              <a:gd name="connsiteY264" fmla="*/ 601739 h 2054575"/>
              <a:gd name="connsiteX265" fmla="*/ 1238554 w 5252326"/>
              <a:gd name="connsiteY265" fmla="*/ 732343 h 2054575"/>
              <a:gd name="connsiteX266" fmla="*/ 1133855 w 5252326"/>
              <a:gd name="connsiteY266" fmla="*/ 883455 h 2054575"/>
              <a:gd name="connsiteX267" fmla="*/ 953060 w 5252326"/>
              <a:gd name="connsiteY267" fmla="*/ 785232 h 2054575"/>
              <a:gd name="connsiteX268" fmla="*/ 1048045 w 5252326"/>
              <a:gd name="connsiteY268" fmla="*/ 604977 h 2054575"/>
              <a:gd name="connsiteX269" fmla="*/ 1071791 w 5252326"/>
              <a:gd name="connsiteY269" fmla="*/ 572596 h 2054575"/>
              <a:gd name="connsiteX270" fmla="*/ 1040489 w 5252326"/>
              <a:gd name="connsiteY270" fmla="*/ 566660 h 2054575"/>
              <a:gd name="connsiteX271" fmla="*/ 945505 w 5252326"/>
              <a:gd name="connsiteY271" fmla="*/ 568279 h 2054575"/>
              <a:gd name="connsiteX272" fmla="*/ 854837 w 5252326"/>
              <a:gd name="connsiteY272" fmla="*/ 511612 h 2054575"/>
              <a:gd name="connsiteX273" fmla="*/ 851599 w 5252326"/>
              <a:gd name="connsiteY273" fmla="*/ 448468 h 2054575"/>
              <a:gd name="connsiteX274" fmla="*/ 882361 w 5252326"/>
              <a:gd name="connsiteY274" fmla="*/ 397738 h 2054575"/>
              <a:gd name="connsiteX275" fmla="*/ 929854 w 5252326"/>
              <a:gd name="connsiteY275" fmla="*/ 369135 h 2054575"/>
              <a:gd name="connsiteX276" fmla="*/ 928774 w 5252326"/>
              <a:gd name="connsiteY276" fmla="*/ 226658 h 2054575"/>
              <a:gd name="connsiteX277" fmla="*/ 936330 w 5252326"/>
              <a:gd name="connsiteY277" fmla="*/ 211547 h 2054575"/>
              <a:gd name="connsiteX278" fmla="*/ 955219 w 5252326"/>
              <a:gd name="connsiteY278" fmla="*/ 182943 h 2054575"/>
              <a:gd name="connsiteX279" fmla="*/ 926076 w 5252326"/>
              <a:gd name="connsiteY279" fmla="*/ 174308 h 2054575"/>
              <a:gd name="connsiteX280" fmla="*/ 705884 w 5252326"/>
              <a:gd name="connsiteY280" fmla="*/ 174848 h 2054575"/>
              <a:gd name="connsiteX281" fmla="*/ 208295 w 5252326"/>
              <a:gd name="connsiteY281" fmla="*/ 170531 h 2054575"/>
              <a:gd name="connsiteX282" fmla="*/ 24802 w 5252326"/>
              <a:gd name="connsiteY282" fmla="*/ 174308 h 2054575"/>
              <a:gd name="connsiteX283" fmla="*/ 8071 w 5252326"/>
              <a:gd name="connsiteY283" fmla="*/ 167292 h 2054575"/>
              <a:gd name="connsiteX284" fmla="*/ 1055 w 5252326"/>
              <a:gd name="connsiteY284" fmla="*/ 154340 h 2054575"/>
              <a:gd name="connsiteX285" fmla="*/ 14548 w 5252326"/>
              <a:gd name="connsiteY285" fmla="*/ 151102 h 2054575"/>
              <a:gd name="connsiteX286" fmla="*/ 116548 w 5252326"/>
              <a:gd name="connsiteY286" fmla="*/ 132753 h 2054575"/>
              <a:gd name="connsiteX287" fmla="*/ 519153 w 5252326"/>
              <a:gd name="connsiteY287" fmla="*/ 75006 h 2054575"/>
              <a:gd name="connsiteX288" fmla="*/ 692932 w 5252326"/>
              <a:gd name="connsiteY288" fmla="*/ 58276 h 2054575"/>
              <a:gd name="connsiteX289" fmla="*/ 884520 w 5252326"/>
              <a:gd name="connsiteY289" fmla="*/ 66371 h 2054575"/>
              <a:gd name="connsiteX290" fmla="*/ 938489 w 5252326"/>
              <a:gd name="connsiteY290" fmla="*/ 70149 h 2054575"/>
              <a:gd name="connsiteX291" fmla="*/ 987060 w 5252326"/>
              <a:gd name="connsiteY291" fmla="*/ 73387 h 2054575"/>
              <a:gd name="connsiteX292" fmla="*/ 1008648 w 5252326"/>
              <a:gd name="connsiteY292" fmla="*/ 69609 h 2054575"/>
              <a:gd name="connsiteX293" fmla="*/ 1086287 w 5252326"/>
              <a:gd name="connsiteY293" fmla="*/ 167 h 2054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Lst>
            <a:rect l="l" t="t" r="r" b="b"/>
            <a:pathLst>
              <a:path w="5252326" h="2054575">
                <a:moveTo>
                  <a:pt x="2530020" y="1586124"/>
                </a:moveTo>
                <a:cubicBezTo>
                  <a:pt x="2520306" y="1585584"/>
                  <a:pt x="2514369" y="1591521"/>
                  <a:pt x="2508973" y="1597458"/>
                </a:cubicBezTo>
                <a:cubicBezTo>
                  <a:pt x="2483607" y="1625521"/>
                  <a:pt x="2483068" y="1658442"/>
                  <a:pt x="2493861" y="1692442"/>
                </a:cubicBezTo>
                <a:cubicBezTo>
                  <a:pt x="2498719" y="1708633"/>
                  <a:pt x="2503576" y="1726442"/>
                  <a:pt x="2525703" y="1727522"/>
                </a:cubicBezTo>
                <a:cubicBezTo>
                  <a:pt x="2510052" y="1680029"/>
                  <a:pt x="2508973" y="1632537"/>
                  <a:pt x="2530020" y="1586124"/>
                </a:cubicBezTo>
                <a:close/>
                <a:moveTo>
                  <a:pt x="2626085" y="1561299"/>
                </a:moveTo>
                <a:cubicBezTo>
                  <a:pt x="2562941" y="1560759"/>
                  <a:pt x="2524084" y="1607712"/>
                  <a:pt x="2522465" y="1660601"/>
                </a:cubicBezTo>
                <a:cubicBezTo>
                  <a:pt x="2520846" y="1709173"/>
                  <a:pt x="2564021" y="1762062"/>
                  <a:pt x="2625005" y="1760982"/>
                </a:cubicBezTo>
                <a:cubicBezTo>
                  <a:pt x="2682212" y="1759903"/>
                  <a:pt x="2724847" y="1717807"/>
                  <a:pt x="2724847" y="1661140"/>
                </a:cubicBezTo>
                <a:cubicBezTo>
                  <a:pt x="2725387" y="1603394"/>
                  <a:pt x="2683831" y="1561838"/>
                  <a:pt x="2626085" y="1561299"/>
                </a:cubicBezTo>
                <a:close/>
                <a:moveTo>
                  <a:pt x="2626625" y="1511108"/>
                </a:moveTo>
                <a:cubicBezTo>
                  <a:pt x="2711895" y="1512187"/>
                  <a:pt x="2775038" y="1575870"/>
                  <a:pt x="2775038" y="1661680"/>
                </a:cubicBezTo>
                <a:cubicBezTo>
                  <a:pt x="2775038" y="1746411"/>
                  <a:pt x="2709736" y="1810633"/>
                  <a:pt x="2624466" y="1810094"/>
                </a:cubicBezTo>
                <a:cubicBezTo>
                  <a:pt x="2551069" y="1810094"/>
                  <a:pt x="2467417" y="1749109"/>
                  <a:pt x="2466338" y="1656283"/>
                </a:cubicBezTo>
                <a:cubicBezTo>
                  <a:pt x="2465259" y="1563997"/>
                  <a:pt x="2559164" y="1510028"/>
                  <a:pt x="2626625" y="1511108"/>
                </a:cubicBezTo>
                <a:close/>
                <a:moveTo>
                  <a:pt x="2624466" y="1404791"/>
                </a:moveTo>
                <a:cubicBezTo>
                  <a:pt x="2473894" y="1405330"/>
                  <a:pt x="2365417" y="1533776"/>
                  <a:pt x="2371893" y="1661141"/>
                </a:cubicBezTo>
                <a:cubicBezTo>
                  <a:pt x="2367036" y="1797682"/>
                  <a:pt x="2488465" y="1913714"/>
                  <a:pt x="2621767" y="1915333"/>
                </a:cubicBezTo>
                <a:cubicBezTo>
                  <a:pt x="2762625" y="1916952"/>
                  <a:pt x="2875420" y="1798761"/>
                  <a:pt x="2879737" y="1670316"/>
                </a:cubicBezTo>
                <a:cubicBezTo>
                  <a:pt x="2884054" y="1531077"/>
                  <a:pt x="2772879" y="1404251"/>
                  <a:pt x="2624466" y="1404791"/>
                </a:cubicBezTo>
                <a:close/>
                <a:moveTo>
                  <a:pt x="2625545" y="1354060"/>
                </a:moveTo>
                <a:cubicBezTo>
                  <a:pt x="2797165" y="1358917"/>
                  <a:pt x="2931547" y="1485743"/>
                  <a:pt x="2931547" y="1660602"/>
                </a:cubicBezTo>
                <a:cubicBezTo>
                  <a:pt x="2931547" y="1833840"/>
                  <a:pt x="2799324" y="1966603"/>
                  <a:pt x="2625545" y="1966603"/>
                </a:cubicBezTo>
                <a:cubicBezTo>
                  <a:pt x="2452306" y="1966603"/>
                  <a:pt x="2318464" y="1834380"/>
                  <a:pt x="2319543" y="1658982"/>
                </a:cubicBezTo>
                <a:cubicBezTo>
                  <a:pt x="2320083" y="1486823"/>
                  <a:pt x="2452306" y="1358917"/>
                  <a:pt x="2625545" y="1354060"/>
                </a:cubicBezTo>
                <a:close/>
                <a:moveTo>
                  <a:pt x="2626085" y="1328695"/>
                </a:moveTo>
                <a:cubicBezTo>
                  <a:pt x="2432877" y="1330314"/>
                  <a:pt x="2291480" y="1479267"/>
                  <a:pt x="2292559" y="1661141"/>
                </a:cubicBezTo>
                <a:cubicBezTo>
                  <a:pt x="2293639" y="1844095"/>
                  <a:pt x="2436655" y="1993048"/>
                  <a:pt x="2626085" y="1992508"/>
                </a:cubicBezTo>
                <a:cubicBezTo>
                  <a:pt x="2817133" y="1991968"/>
                  <a:pt x="2957991" y="1842475"/>
                  <a:pt x="2958531" y="1660062"/>
                </a:cubicBezTo>
                <a:cubicBezTo>
                  <a:pt x="2959070" y="1478188"/>
                  <a:pt x="2815514" y="1330314"/>
                  <a:pt x="2626085" y="1328695"/>
                </a:cubicBezTo>
                <a:close/>
                <a:moveTo>
                  <a:pt x="2727006" y="1232091"/>
                </a:moveTo>
                <a:lnTo>
                  <a:pt x="2302266" y="1232629"/>
                </a:lnTo>
                <a:lnTo>
                  <a:pt x="2302273" y="1232631"/>
                </a:lnTo>
                <a:lnTo>
                  <a:pt x="2727194" y="1232092"/>
                </a:lnTo>
                <a:close/>
                <a:moveTo>
                  <a:pt x="2252164" y="1161344"/>
                </a:moveTo>
                <a:lnTo>
                  <a:pt x="2264698" y="1178730"/>
                </a:lnTo>
                <a:lnTo>
                  <a:pt x="2273664" y="1193300"/>
                </a:lnTo>
                <a:lnTo>
                  <a:pt x="2269892" y="1182979"/>
                </a:lnTo>
                <a:close/>
                <a:moveTo>
                  <a:pt x="2238591" y="1143583"/>
                </a:moveTo>
                <a:lnTo>
                  <a:pt x="2239007" y="1144122"/>
                </a:lnTo>
                <a:lnTo>
                  <a:pt x="3015198" y="1144122"/>
                </a:lnTo>
                <a:cubicBezTo>
                  <a:pt x="3003325" y="1158693"/>
                  <a:pt x="2994690" y="1171106"/>
                  <a:pt x="2984436" y="1182440"/>
                </a:cubicBezTo>
                <a:cubicBezTo>
                  <a:pt x="2976340" y="1191614"/>
                  <a:pt x="2971483" y="1201868"/>
                  <a:pt x="2973642" y="1214281"/>
                </a:cubicBezTo>
                <a:cubicBezTo>
                  <a:pt x="2974721" y="1221567"/>
                  <a:pt x="2973777" y="1226154"/>
                  <a:pt x="2970741" y="1228920"/>
                </a:cubicBezTo>
                <a:lnTo>
                  <a:pt x="2955294" y="1232630"/>
                </a:lnTo>
                <a:lnTo>
                  <a:pt x="2955832" y="1232631"/>
                </a:lnTo>
                <a:cubicBezTo>
                  <a:pt x="2970404" y="1233171"/>
                  <a:pt x="2976340" y="1228853"/>
                  <a:pt x="2974181" y="1214282"/>
                </a:cubicBezTo>
                <a:cubicBezTo>
                  <a:pt x="2972023" y="1201869"/>
                  <a:pt x="2976880" y="1191615"/>
                  <a:pt x="2984975" y="1182440"/>
                </a:cubicBezTo>
                <a:cubicBezTo>
                  <a:pt x="2994689" y="1171107"/>
                  <a:pt x="3003864" y="1158694"/>
                  <a:pt x="3015737" y="1143583"/>
                </a:cubicBezTo>
                <a:cubicBezTo>
                  <a:pt x="2755609" y="1143583"/>
                  <a:pt x="2498719" y="1143583"/>
                  <a:pt x="2238591" y="1143583"/>
                </a:cubicBezTo>
                <a:close/>
                <a:moveTo>
                  <a:pt x="3137166" y="1097170"/>
                </a:moveTo>
                <a:cubicBezTo>
                  <a:pt x="3155516" y="1097170"/>
                  <a:pt x="3160913" y="1102027"/>
                  <a:pt x="3160373" y="1120376"/>
                </a:cubicBezTo>
                <a:cubicBezTo>
                  <a:pt x="3159833" y="1134408"/>
                  <a:pt x="3156056" y="1140345"/>
                  <a:pt x="3141484" y="1138726"/>
                </a:cubicBezTo>
                <a:cubicBezTo>
                  <a:pt x="3130151" y="1137646"/>
                  <a:pt x="3118278" y="1138726"/>
                  <a:pt x="3101547" y="1138726"/>
                </a:cubicBezTo>
                <a:cubicBezTo>
                  <a:pt x="3112341" y="1152758"/>
                  <a:pt x="3120976" y="1163012"/>
                  <a:pt x="3129071" y="1173805"/>
                </a:cubicBezTo>
                <a:cubicBezTo>
                  <a:pt x="3152278" y="1203488"/>
                  <a:pt x="3150119" y="1224536"/>
                  <a:pt x="3124754" y="1253139"/>
                </a:cubicBezTo>
                <a:cubicBezTo>
                  <a:pt x="3108563" y="1271488"/>
                  <a:pt x="3090754" y="1280123"/>
                  <a:pt x="3067007" y="1276346"/>
                </a:cubicBezTo>
                <a:cubicBezTo>
                  <a:pt x="3045420" y="1273107"/>
                  <a:pt x="3021674" y="1284441"/>
                  <a:pt x="3002245" y="1265552"/>
                </a:cubicBezTo>
                <a:cubicBezTo>
                  <a:pt x="2994689" y="1292536"/>
                  <a:pt x="2968785" y="1303869"/>
                  <a:pt x="2953674" y="1324377"/>
                </a:cubicBezTo>
                <a:cubicBezTo>
                  <a:pt x="2954213" y="1365394"/>
                  <a:pt x="2954213" y="1405870"/>
                  <a:pt x="2954213" y="1446886"/>
                </a:cubicBezTo>
                <a:cubicBezTo>
                  <a:pt x="2953674" y="1458220"/>
                  <a:pt x="2956372" y="1467934"/>
                  <a:pt x="2961769" y="1478188"/>
                </a:cubicBezTo>
                <a:cubicBezTo>
                  <a:pt x="3032467" y="1611490"/>
                  <a:pt x="3032467" y="1744792"/>
                  <a:pt x="2952594" y="1872698"/>
                </a:cubicBezTo>
                <a:cubicBezTo>
                  <a:pt x="2872721" y="2000064"/>
                  <a:pt x="2752371" y="2061048"/>
                  <a:pt x="2601799" y="2054032"/>
                </a:cubicBezTo>
                <a:cubicBezTo>
                  <a:pt x="2324401" y="2041080"/>
                  <a:pt x="2153860" y="1737776"/>
                  <a:pt x="2282845" y="1489521"/>
                </a:cubicBezTo>
                <a:cubicBezTo>
                  <a:pt x="2287702" y="1480886"/>
                  <a:pt x="2292019" y="1472791"/>
                  <a:pt x="2296877" y="1464156"/>
                </a:cubicBezTo>
                <a:cubicBezTo>
                  <a:pt x="2296877" y="1424759"/>
                  <a:pt x="2295258" y="1385362"/>
                  <a:pt x="2296337" y="1345965"/>
                </a:cubicBezTo>
                <a:cubicBezTo>
                  <a:pt x="2296877" y="1328695"/>
                  <a:pt x="2291480" y="1316282"/>
                  <a:pt x="2279067" y="1304409"/>
                </a:cubicBezTo>
                <a:cubicBezTo>
                  <a:pt x="2267194" y="1293076"/>
                  <a:pt x="2248845" y="1284981"/>
                  <a:pt x="2252083" y="1262853"/>
                </a:cubicBezTo>
                <a:cubicBezTo>
                  <a:pt x="2219702" y="1286599"/>
                  <a:pt x="2183003" y="1279044"/>
                  <a:pt x="2150622" y="1274187"/>
                </a:cubicBezTo>
                <a:cubicBezTo>
                  <a:pt x="2106368" y="1267711"/>
                  <a:pt x="2089637" y="1210504"/>
                  <a:pt x="2117701" y="1175964"/>
                </a:cubicBezTo>
                <a:cubicBezTo>
                  <a:pt x="2126876" y="1165170"/>
                  <a:pt x="2135511" y="1153837"/>
                  <a:pt x="2147924" y="1138726"/>
                </a:cubicBezTo>
                <a:cubicBezTo>
                  <a:pt x="2130654" y="1138726"/>
                  <a:pt x="2117701" y="1137646"/>
                  <a:pt x="2104749" y="1138726"/>
                </a:cubicBezTo>
                <a:cubicBezTo>
                  <a:pt x="2088558" y="1139805"/>
                  <a:pt x="2091257" y="1128472"/>
                  <a:pt x="2091796" y="1119297"/>
                </a:cubicBezTo>
                <a:cubicBezTo>
                  <a:pt x="2092336" y="1110662"/>
                  <a:pt x="2085860" y="1096630"/>
                  <a:pt x="2104209" y="1097710"/>
                </a:cubicBezTo>
                <a:cubicBezTo>
                  <a:pt x="2107447" y="1097710"/>
                  <a:pt x="2111225" y="1097710"/>
                  <a:pt x="2114463" y="1097710"/>
                </a:cubicBezTo>
                <a:cubicBezTo>
                  <a:pt x="2455004" y="1097710"/>
                  <a:pt x="2796085" y="1097710"/>
                  <a:pt x="3137166" y="1097170"/>
                </a:cubicBezTo>
                <a:close/>
                <a:moveTo>
                  <a:pt x="3762662" y="796025"/>
                </a:moveTo>
                <a:cubicBezTo>
                  <a:pt x="3823106" y="796025"/>
                  <a:pt x="3874916" y="847835"/>
                  <a:pt x="3874916" y="908819"/>
                </a:cubicBezTo>
                <a:cubicBezTo>
                  <a:pt x="3875996" y="970883"/>
                  <a:pt x="3825805" y="1022153"/>
                  <a:pt x="3764281" y="1023233"/>
                </a:cubicBezTo>
                <a:cubicBezTo>
                  <a:pt x="3703836" y="1024312"/>
                  <a:pt x="3651487" y="972502"/>
                  <a:pt x="3650947" y="911518"/>
                </a:cubicBezTo>
                <a:cubicBezTo>
                  <a:pt x="3650407" y="848914"/>
                  <a:pt x="3701138" y="796565"/>
                  <a:pt x="3762662" y="796025"/>
                </a:cubicBezTo>
                <a:close/>
                <a:moveTo>
                  <a:pt x="1480333" y="796025"/>
                </a:moveTo>
                <a:cubicBezTo>
                  <a:pt x="1541318" y="796565"/>
                  <a:pt x="1591508" y="848375"/>
                  <a:pt x="1591508" y="909899"/>
                </a:cubicBezTo>
                <a:cubicBezTo>
                  <a:pt x="1591508" y="971423"/>
                  <a:pt x="1540778" y="1022693"/>
                  <a:pt x="1479794" y="1023233"/>
                </a:cubicBezTo>
                <a:cubicBezTo>
                  <a:pt x="1419349" y="1023772"/>
                  <a:pt x="1367539" y="971963"/>
                  <a:pt x="1366999" y="910439"/>
                </a:cubicBezTo>
                <a:cubicBezTo>
                  <a:pt x="1366999" y="847835"/>
                  <a:pt x="1418809" y="795486"/>
                  <a:pt x="1480333" y="796025"/>
                </a:cubicBezTo>
                <a:close/>
                <a:moveTo>
                  <a:pt x="3762662" y="750152"/>
                </a:moveTo>
                <a:cubicBezTo>
                  <a:pt x="3673074" y="750152"/>
                  <a:pt x="3601296" y="821390"/>
                  <a:pt x="3601296" y="910439"/>
                </a:cubicBezTo>
                <a:cubicBezTo>
                  <a:pt x="3601296" y="997328"/>
                  <a:pt x="3674693" y="1070185"/>
                  <a:pt x="3761583" y="1070185"/>
                </a:cubicBezTo>
                <a:cubicBezTo>
                  <a:pt x="3851170" y="1070185"/>
                  <a:pt x="3924568" y="996788"/>
                  <a:pt x="3924028" y="907740"/>
                </a:cubicBezTo>
                <a:cubicBezTo>
                  <a:pt x="3924028" y="820311"/>
                  <a:pt x="3852250" y="750152"/>
                  <a:pt x="3762662" y="750152"/>
                </a:cubicBezTo>
                <a:close/>
                <a:moveTo>
                  <a:pt x="1480873" y="750152"/>
                </a:moveTo>
                <a:cubicBezTo>
                  <a:pt x="1390206" y="750152"/>
                  <a:pt x="1317348" y="820851"/>
                  <a:pt x="1317888" y="908819"/>
                </a:cubicBezTo>
                <a:cubicBezTo>
                  <a:pt x="1318428" y="997328"/>
                  <a:pt x="1390745" y="1069646"/>
                  <a:pt x="1479254" y="1070185"/>
                </a:cubicBezTo>
                <a:cubicBezTo>
                  <a:pt x="1567223" y="1070725"/>
                  <a:pt x="1641699" y="996788"/>
                  <a:pt x="1640620" y="909359"/>
                </a:cubicBezTo>
                <a:cubicBezTo>
                  <a:pt x="1640620" y="820851"/>
                  <a:pt x="1569381" y="750152"/>
                  <a:pt x="1480873" y="750152"/>
                </a:cubicBezTo>
                <a:close/>
                <a:moveTo>
                  <a:pt x="4152314" y="658945"/>
                </a:moveTo>
                <a:cubicBezTo>
                  <a:pt x="4200886" y="658945"/>
                  <a:pt x="4236505" y="695104"/>
                  <a:pt x="4236505" y="742597"/>
                </a:cubicBezTo>
                <a:cubicBezTo>
                  <a:pt x="4236505" y="788470"/>
                  <a:pt x="4199806" y="825169"/>
                  <a:pt x="4153393" y="825169"/>
                </a:cubicBezTo>
                <a:cubicBezTo>
                  <a:pt x="4105901" y="825169"/>
                  <a:pt x="4069742" y="789010"/>
                  <a:pt x="4070282" y="741517"/>
                </a:cubicBezTo>
                <a:cubicBezTo>
                  <a:pt x="4070282" y="694025"/>
                  <a:pt x="4105362" y="658945"/>
                  <a:pt x="4152314" y="658945"/>
                </a:cubicBezTo>
                <a:close/>
                <a:moveTo>
                  <a:pt x="1090680" y="658406"/>
                </a:moveTo>
                <a:cubicBezTo>
                  <a:pt x="1137633" y="658406"/>
                  <a:pt x="1172173" y="693485"/>
                  <a:pt x="1172173" y="741517"/>
                </a:cubicBezTo>
                <a:cubicBezTo>
                  <a:pt x="1172173" y="789549"/>
                  <a:pt x="1136014" y="825708"/>
                  <a:pt x="1088521" y="825169"/>
                </a:cubicBezTo>
                <a:cubicBezTo>
                  <a:pt x="1041569" y="824629"/>
                  <a:pt x="1005410" y="787391"/>
                  <a:pt x="1005950" y="739359"/>
                </a:cubicBezTo>
                <a:cubicBezTo>
                  <a:pt x="1006489" y="694025"/>
                  <a:pt x="1043188" y="658406"/>
                  <a:pt x="1090680" y="658406"/>
                </a:cubicBezTo>
                <a:close/>
                <a:moveTo>
                  <a:pt x="4153933" y="625485"/>
                </a:moveTo>
                <a:cubicBezTo>
                  <a:pt x="4087552" y="625485"/>
                  <a:pt x="4037361" y="675676"/>
                  <a:pt x="4037361" y="742597"/>
                </a:cubicBezTo>
                <a:cubicBezTo>
                  <a:pt x="4037361" y="808978"/>
                  <a:pt x="4088092" y="859169"/>
                  <a:pt x="4155012" y="858629"/>
                </a:cubicBezTo>
                <a:cubicBezTo>
                  <a:pt x="4219235" y="858089"/>
                  <a:pt x="4270505" y="806280"/>
                  <a:pt x="4270505" y="741517"/>
                </a:cubicBezTo>
                <a:cubicBezTo>
                  <a:pt x="4269966" y="677295"/>
                  <a:pt x="4218156" y="626025"/>
                  <a:pt x="4153933" y="625485"/>
                </a:cubicBezTo>
                <a:close/>
                <a:moveTo>
                  <a:pt x="1090140" y="625485"/>
                </a:moveTo>
                <a:cubicBezTo>
                  <a:pt x="1024839" y="625485"/>
                  <a:pt x="972489" y="677295"/>
                  <a:pt x="972489" y="742597"/>
                </a:cubicBezTo>
                <a:cubicBezTo>
                  <a:pt x="972489" y="807899"/>
                  <a:pt x="1024839" y="858629"/>
                  <a:pt x="1091220" y="858629"/>
                </a:cubicBezTo>
                <a:cubicBezTo>
                  <a:pt x="1155982" y="858629"/>
                  <a:pt x="1205633" y="807359"/>
                  <a:pt x="1205633" y="742057"/>
                </a:cubicBezTo>
                <a:cubicBezTo>
                  <a:pt x="1205633" y="676215"/>
                  <a:pt x="1155442" y="626025"/>
                  <a:pt x="1090140" y="625485"/>
                </a:cubicBezTo>
                <a:close/>
                <a:moveTo>
                  <a:pt x="1086287" y="167"/>
                </a:moveTo>
                <a:cubicBezTo>
                  <a:pt x="1099214" y="-617"/>
                  <a:pt x="1112807" y="1339"/>
                  <a:pt x="1126299" y="6466"/>
                </a:cubicBezTo>
                <a:cubicBezTo>
                  <a:pt x="1138172" y="10784"/>
                  <a:pt x="1148966" y="16720"/>
                  <a:pt x="1158680" y="24276"/>
                </a:cubicBezTo>
                <a:cubicBezTo>
                  <a:pt x="1179728" y="38847"/>
                  <a:pt x="1176490" y="72848"/>
                  <a:pt x="1182426" y="83641"/>
                </a:cubicBezTo>
                <a:cubicBezTo>
                  <a:pt x="1195919" y="106848"/>
                  <a:pt x="1217506" y="93895"/>
                  <a:pt x="1234776" y="91736"/>
                </a:cubicBezTo>
                <a:cubicBezTo>
                  <a:pt x="1252585" y="89038"/>
                  <a:pt x="1269855" y="87959"/>
                  <a:pt x="1287665" y="86340"/>
                </a:cubicBezTo>
                <a:cubicBezTo>
                  <a:pt x="1301697" y="75546"/>
                  <a:pt x="1319506" y="79863"/>
                  <a:pt x="1335157" y="77165"/>
                </a:cubicBezTo>
                <a:cubicBezTo>
                  <a:pt x="1427983" y="62593"/>
                  <a:pt x="1979002" y="55038"/>
                  <a:pt x="2008684" y="53419"/>
                </a:cubicBezTo>
                <a:cubicBezTo>
                  <a:pt x="2014081" y="53419"/>
                  <a:pt x="2022177" y="51800"/>
                  <a:pt x="2022177" y="59355"/>
                </a:cubicBezTo>
                <a:cubicBezTo>
                  <a:pt x="2022177" y="67990"/>
                  <a:pt x="2014621" y="66371"/>
                  <a:pt x="2008145" y="66911"/>
                </a:cubicBezTo>
                <a:cubicBezTo>
                  <a:pt x="1968208" y="71228"/>
                  <a:pt x="1600682" y="128975"/>
                  <a:pt x="1581793" y="132213"/>
                </a:cubicBezTo>
                <a:cubicBezTo>
                  <a:pt x="1581793" y="132213"/>
                  <a:pt x="1476555" y="151102"/>
                  <a:pt x="1423666" y="160816"/>
                </a:cubicBezTo>
                <a:cubicBezTo>
                  <a:pt x="1378872" y="167292"/>
                  <a:pt x="1335157" y="180785"/>
                  <a:pt x="1290903" y="189959"/>
                </a:cubicBezTo>
                <a:cubicBezTo>
                  <a:pt x="1280649" y="194277"/>
                  <a:pt x="1268776" y="194277"/>
                  <a:pt x="1260681" y="203451"/>
                </a:cubicBezTo>
                <a:cubicBezTo>
                  <a:pt x="1274713" y="213166"/>
                  <a:pt x="1276332" y="226658"/>
                  <a:pt x="1275792" y="242309"/>
                </a:cubicBezTo>
                <a:cubicBezTo>
                  <a:pt x="1274713" y="270372"/>
                  <a:pt x="1275252" y="298976"/>
                  <a:pt x="1275252" y="327039"/>
                </a:cubicBezTo>
                <a:cubicBezTo>
                  <a:pt x="1275252" y="335674"/>
                  <a:pt x="1275252" y="343770"/>
                  <a:pt x="1287125" y="344309"/>
                </a:cubicBezTo>
                <a:cubicBezTo>
                  <a:pt x="1424745" y="322182"/>
                  <a:pt x="1561825" y="293039"/>
                  <a:pt x="1698905" y="267134"/>
                </a:cubicBezTo>
                <a:cubicBezTo>
                  <a:pt x="1825731" y="243388"/>
                  <a:pt x="1952017" y="221261"/>
                  <a:pt x="2077764" y="193197"/>
                </a:cubicBezTo>
                <a:cubicBezTo>
                  <a:pt x="2149542" y="177546"/>
                  <a:pt x="2218082" y="149483"/>
                  <a:pt x="2288781" y="131134"/>
                </a:cubicBezTo>
                <a:cubicBezTo>
                  <a:pt x="2457703" y="87419"/>
                  <a:pt x="2629322" y="83102"/>
                  <a:pt x="2802022" y="104689"/>
                </a:cubicBezTo>
                <a:cubicBezTo>
                  <a:pt x="2955292" y="123578"/>
                  <a:pt x="3102087" y="168911"/>
                  <a:pt x="3249421" y="212086"/>
                </a:cubicBezTo>
                <a:cubicBezTo>
                  <a:pt x="3338469" y="237991"/>
                  <a:pt x="3431295" y="248785"/>
                  <a:pt x="3521962" y="266595"/>
                </a:cubicBezTo>
                <a:cubicBezTo>
                  <a:pt x="3636375" y="288722"/>
                  <a:pt x="3749169" y="317865"/>
                  <a:pt x="3863582" y="336754"/>
                </a:cubicBezTo>
                <a:cubicBezTo>
                  <a:pt x="3899202" y="342690"/>
                  <a:pt x="3934821" y="347008"/>
                  <a:pt x="3970440" y="351865"/>
                </a:cubicBezTo>
                <a:cubicBezTo>
                  <a:pt x="3976377" y="320563"/>
                  <a:pt x="3971519" y="289261"/>
                  <a:pt x="3973139" y="257960"/>
                </a:cubicBezTo>
                <a:cubicBezTo>
                  <a:pt x="3974218" y="243388"/>
                  <a:pt x="3974218" y="229356"/>
                  <a:pt x="3974758" y="214785"/>
                </a:cubicBezTo>
                <a:cubicBezTo>
                  <a:pt x="3979615" y="209928"/>
                  <a:pt x="3989329" y="208848"/>
                  <a:pt x="3987710" y="198594"/>
                </a:cubicBezTo>
                <a:cubicBezTo>
                  <a:pt x="3987710" y="198594"/>
                  <a:pt x="3988250" y="199134"/>
                  <a:pt x="3988250" y="199134"/>
                </a:cubicBezTo>
                <a:lnTo>
                  <a:pt x="3988250" y="199133"/>
                </a:lnTo>
                <a:lnTo>
                  <a:pt x="3988250" y="198594"/>
                </a:lnTo>
                <a:cubicBezTo>
                  <a:pt x="3988250" y="198594"/>
                  <a:pt x="3987710" y="198594"/>
                  <a:pt x="3987710" y="198594"/>
                </a:cubicBezTo>
                <a:cubicBezTo>
                  <a:pt x="3954250" y="190499"/>
                  <a:pt x="3921329" y="181864"/>
                  <a:pt x="3887868" y="173229"/>
                </a:cubicBezTo>
                <a:cubicBezTo>
                  <a:pt x="3853329" y="166213"/>
                  <a:pt x="3226754" y="64213"/>
                  <a:pt x="3215960" y="52879"/>
                </a:cubicBezTo>
                <a:cubicBezTo>
                  <a:pt x="3359517" y="58276"/>
                  <a:pt x="3928884" y="73387"/>
                  <a:pt x="3962345" y="86340"/>
                </a:cubicBezTo>
                <a:cubicBezTo>
                  <a:pt x="3988250" y="89578"/>
                  <a:pt x="4014155" y="92276"/>
                  <a:pt x="4039520" y="96054"/>
                </a:cubicBezTo>
                <a:cubicBezTo>
                  <a:pt x="4047615" y="97133"/>
                  <a:pt x="4054631" y="94435"/>
                  <a:pt x="4062187" y="94435"/>
                </a:cubicBezTo>
                <a:cubicBezTo>
                  <a:pt x="4068123" y="82562"/>
                  <a:pt x="4072980" y="69609"/>
                  <a:pt x="4087552" y="65292"/>
                </a:cubicBezTo>
                <a:cubicBezTo>
                  <a:pt x="4070822" y="46403"/>
                  <a:pt x="4073520" y="32371"/>
                  <a:pt x="4095107" y="23736"/>
                </a:cubicBezTo>
                <a:cubicBezTo>
                  <a:pt x="4102663" y="14561"/>
                  <a:pt x="4112917" y="10244"/>
                  <a:pt x="4124251" y="7006"/>
                </a:cubicBezTo>
                <a:cubicBezTo>
                  <a:pt x="4156092" y="530"/>
                  <a:pt x="4187933" y="-1089"/>
                  <a:pt x="4215997" y="19958"/>
                </a:cubicBezTo>
                <a:cubicBezTo>
                  <a:pt x="4221934" y="23196"/>
                  <a:pt x="4227330" y="25895"/>
                  <a:pt x="4232727" y="28593"/>
                </a:cubicBezTo>
                <a:cubicBezTo>
                  <a:pt x="4235426" y="39927"/>
                  <a:pt x="4238124" y="50720"/>
                  <a:pt x="4240823" y="62054"/>
                </a:cubicBezTo>
                <a:cubicBezTo>
                  <a:pt x="4242442" y="73927"/>
                  <a:pt x="4252156" y="70149"/>
                  <a:pt x="4258632" y="70149"/>
                </a:cubicBezTo>
                <a:cubicBezTo>
                  <a:pt x="4356315" y="66371"/>
                  <a:pt x="4453998" y="63133"/>
                  <a:pt x="4551681" y="57736"/>
                </a:cubicBezTo>
                <a:cubicBezTo>
                  <a:pt x="4605650" y="55038"/>
                  <a:pt x="5226288" y="147864"/>
                  <a:pt x="5233304" y="148943"/>
                </a:cubicBezTo>
                <a:cubicBezTo>
                  <a:pt x="5240320" y="150023"/>
                  <a:pt x="5253812" y="149483"/>
                  <a:pt x="5252193" y="158657"/>
                </a:cubicBezTo>
                <a:cubicBezTo>
                  <a:pt x="5250034" y="164594"/>
                  <a:pt x="5243558" y="176467"/>
                  <a:pt x="5231145" y="176467"/>
                </a:cubicBezTo>
                <a:cubicBezTo>
                  <a:pt x="5225209" y="176467"/>
                  <a:pt x="4375204" y="178086"/>
                  <a:pt x="4311521" y="182404"/>
                </a:cubicBezTo>
                <a:cubicBezTo>
                  <a:pt x="4306124" y="182943"/>
                  <a:pt x="4300728" y="181324"/>
                  <a:pt x="4295331" y="180785"/>
                </a:cubicBezTo>
                <a:cubicBezTo>
                  <a:pt x="4295331" y="182404"/>
                  <a:pt x="4295871" y="183483"/>
                  <a:pt x="4295871" y="185102"/>
                </a:cubicBezTo>
                <a:cubicBezTo>
                  <a:pt x="4302347" y="195896"/>
                  <a:pt x="4303966" y="209928"/>
                  <a:pt x="4317998" y="215864"/>
                </a:cubicBezTo>
                <a:cubicBezTo>
                  <a:pt x="4321775" y="217483"/>
                  <a:pt x="4321236" y="223420"/>
                  <a:pt x="4321236" y="227197"/>
                </a:cubicBezTo>
                <a:cubicBezTo>
                  <a:pt x="4320696" y="275230"/>
                  <a:pt x="4320696" y="323801"/>
                  <a:pt x="4320156" y="371833"/>
                </a:cubicBezTo>
                <a:cubicBezTo>
                  <a:pt x="4334188" y="379928"/>
                  <a:pt x="4351998" y="381547"/>
                  <a:pt x="4362791" y="395579"/>
                </a:cubicBezTo>
                <a:cubicBezTo>
                  <a:pt x="4382760" y="410691"/>
                  <a:pt x="4394093" y="431199"/>
                  <a:pt x="4399490" y="454945"/>
                </a:cubicBezTo>
                <a:cubicBezTo>
                  <a:pt x="4406506" y="475453"/>
                  <a:pt x="4406506" y="494881"/>
                  <a:pt x="4395712" y="513770"/>
                </a:cubicBezTo>
                <a:cubicBezTo>
                  <a:pt x="4378982" y="553707"/>
                  <a:pt x="4346601" y="569898"/>
                  <a:pt x="4305585" y="570977"/>
                </a:cubicBezTo>
                <a:cubicBezTo>
                  <a:pt x="4273743" y="571517"/>
                  <a:pt x="4241902" y="569358"/>
                  <a:pt x="4210060" y="569358"/>
                </a:cubicBezTo>
                <a:cubicBezTo>
                  <a:pt x="4199807" y="569358"/>
                  <a:pt x="4187933" y="566120"/>
                  <a:pt x="4178759" y="575295"/>
                </a:cubicBezTo>
                <a:cubicBezTo>
                  <a:pt x="4176060" y="595803"/>
                  <a:pt x="4186314" y="602279"/>
                  <a:pt x="4204664" y="608215"/>
                </a:cubicBezTo>
                <a:cubicBezTo>
                  <a:pt x="4272124" y="629263"/>
                  <a:pt x="4313141" y="698882"/>
                  <a:pt x="4301807" y="767422"/>
                </a:cubicBezTo>
                <a:cubicBezTo>
                  <a:pt x="4289394" y="840820"/>
                  <a:pt x="4228949" y="892090"/>
                  <a:pt x="4155552" y="891550"/>
                </a:cubicBezTo>
                <a:cubicBezTo>
                  <a:pt x="4084853" y="891010"/>
                  <a:pt x="4023869" y="838661"/>
                  <a:pt x="4013075" y="770121"/>
                </a:cubicBezTo>
                <a:cubicBezTo>
                  <a:pt x="4001742" y="697803"/>
                  <a:pt x="4043837" y="628723"/>
                  <a:pt x="4111838" y="607136"/>
                </a:cubicBezTo>
                <a:cubicBezTo>
                  <a:pt x="4117234" y="605517"/>
                  <a:pt x="4122631" y="604977"/>
                  <a:pt x="4128028" y="603898"/>
                </a:cubicBezTo>
                <a:cubicBezTo>
                  <a:pt x="4131266" y="601199"/>
                  <a:pt x="4133425" y="598501"/>
                  <a:pt x="4134504" y="595803"/>
                </a:cubicBezTo>
                <a:cubicBezTo>
                  <a:pt x="4134504" y="593104"/>
                  <a:pt x="4135044" y="590945"/>
                  <a:pt x="4135584" y="588787"/>
                </a:cubicBezTo>
                <a:cubicBezTo>
                  <a:pt x="4135044" y="585009"/>
                  <a:pt x="4134504" y="581231"/>
                  <a:pt x="4132885" y="577993"/>
                </a:cubicBezTo>
                <a:cubicBezTo>
                  <a:pt x="4129108" y="569358"/>
                  <a:pt x="4119393" y="574755"/>
                  <a:pt x="4112377" y="575295"/>
                </a:cubicBezTo>
                <a:cubicBezTo>
                  <a:pt x="4076758" y="578533"/>
                  <a:pt x="4041678" y="586088"/>
                  <a:pt x="4008218" y="600120"/>
                </a:cubicBezTo>
                <a:cubicBezTo>
                  <a:pt x="3996345" y="609295"/>
                  <a:pt x="3986631" y="620628"/>
                  <a:pt x="3976377" y="631422"/>
                </a:cubicBezTo>
                <a:cubicBezTo>
                  <a:pt x="3953170" y="656247"/>
                  <a:pt x="3921329" y="665962"/>
                  <a:pt x="3888408" y="670819"/>
                </a:cubicBezTo>
                <a:cubicBezTo>
                  <a:pt x="3863582" y="679993"/>
                  <a:pt x="3837678" y="681073"/>
                  <a:pt x="3811773" y="684311"/>
                </a:cubicBezTo>
                <a:cubicBezTo>
                  <a:pt x="3804757" y="685390"/>
                  <a:pt x="3797201" y="686470"/>
                  <a:pt x="3789646" y="687549"/>
                </a:cubicBezTo>
                <a:cubicBezTo>
                  <a:pt x="3785868" y="707517"/>
                  <a:pt x="3793963" y="714533"/>
                  <a:pt x="3814471" y="719391"/>
                </a:cubicBezTo>
                <a:cubicBezTo>
                  <a:pt x="3914313" y="742057"/>
                  <a:pt x="3978536" y="835963"/>
                  <a:pt x="3966662" y="936344"/>
                </a:cubicBezTo>
                <a:cubicBezTo>
                  <a:pt x="3955329" y="1036186"/>
                  <a:pt x="3869519" y="1112281"/>
                  <a:pt x="3768598" y="1112821"/>
                </a:cubicBezTo>
                <a:cubicBezTo>
                  <a:pt x="3668756" y="1113361"/>
                  <a:pt x="3581327" y="1037805"/>
                  <a:pt x="3569454" y="939582"/>
                </a:cubicBezTo>
                <a:cubicBezTo>
                  <a:pt x="3556502" y="837042"/>
                  <a:pt x="3619645" y="744216"/>
                  <a:pt x="3719487" y="718851"/>
                </a:cubicBezTo>
                <a:cubicBezTo>
                  <a:pt x="3727042" y="717232"/>
                  <a:pt x="3734598" y="716692"/>
                  <a:pt x="3742153" y="715613"/>
                </a:cubicBezTo>
                <a:cubicBezTo>
                  <a:pt x="3748629" y="689708"/>
                  <a:pt x="3747550" y="688089"/>
                  <a:pt x="3723264" y="689708"/>
                </a:cubicBezTo>
                <a:cubicBezTo>
                  <a:pt x="3686026" y="691867"/>
                  <a:pt x="3648788" y="687549"/>
                  <a:pt x="3611550" y="687549"/>
                </a:cubicBezTo>
                <a:cubicBezTo>
                  <a:pt x="3587803" y="687549"/>
                  <a:pt x="3564597" y="690248"/>
                  <a:pt x="3542470" y="699962"/>
                </a:cubicBezTo>
                <a:cubicBezTo>
                  <a:pt x="3527898" y="706438"/>
                  <a:pt x="3516025" y="716152"/>
                  <a:pt x="3515485" y="733422"/>
                </a:cubicBezTo>
                <a:cubicBezTo>
                  <a:pt x="3510089" y="857010"/>
                  <a:pt x="3513866" y="980059"/>
                  <a:pt x="3564597" y="1095551"/>
                </a:cubicBezTo>
                <a:cubicBezTo>
                  <a:pt x="3610470" y="1199710"/>
                  <a:pt x="3617486" y="1310346"/>
                  <a:pt x="3627740" y="1420981"/>
                </a:cubicBezTo>
                <a:cubicBezTo>
                  <a:pt x="3627740" y="1421521"/>
                  <a:pt x="3627740" y="1421521"/>
                  <a:pt x="3627740" y="1421521"/>
                </a:cubicBezTo>
                <a:cubicBezTo>
                  <a:pt x="3629359" y="1426918"/>
                  <a:pt x="3630439" y="1432855"/>
                  <a:pt x="3632058" y="1438251"/>
                </a:cubicBezTo>
                <a:cubicBezTo>
                  <a:pt x="3647708" y="1450125"/>
                  <a:pt x="3637994" y="1466855"/>
                  <a:pt x="3637994" y="1480886"/>
                </a:cubicBezTo>
                <a:cubicBezTo>
                  <a:pt x="3637994" y="1490601"/>
                  <a:pt x="3624502" y="1486283"/>
                  <a:pt x="3616947" y="1486283"/>
                </a:cubicBezTo>
                <a:cubicBezTo>
                  <a:pt x="3582407" y="1486823"/>
                  <a:pt x="3547867" y="1486283"/>
                  <a:pt x="3513327" y="1486823"/>
                </a:cubicBezTo>
                <a:cubicBezTo>
                  <a:pt x="3500374" y="1487363"/>
                  <a:pt x="3495517" y="1482506"/>
                  <a:pt x="3497136" y="1470093"/>
                </a:cubicBezTo>
                <a:cubicBezTo>
                  <a:pt x="3497676" y="1462537"/>
                  <a:pt x="3497676" y="1454982"/>
                  <a:pt x="3497136" y="1447426"/>
                </a:cubicBezTo>
                <a:cubicBezTo>
                  <a:pt x="3497136" y="1438251"/>
                  <a:pt x="3503073" y="1437712"/>
                  <a:pt x="3509549" y="1438251"/>
                </a:cubicBezTo>
                <a:cubicBezTo>
                  <a:pt x="3509549" y="1428537"/>
                  <a:pt x="3510089" y="1419362"/>
                  <a:pt x="3510628" y="1409648"/>
                </a:cubicBezTo>
                <a:cubicBezTo>
                  <a:pt x="3500374" y="1332473"/>
                  <a:pt x="3484724" y="1255838"/>
                  <a:pt x="3460438" y="1181361"/>
                </a:cubicBezTo>
                <a:cubicBezTo>
                  <a:pt x="3450184" y="1150059"/>
                  <a:pt x="3436692" y="1120916"/>
                  <a:pt x="3419961" y="1092853"/>
                </a:cubicBezTo>
                <a:cubicBezTo>
                  <a:pt x="3387580" y="1038345"/>
                  <a:pt x="3377866" y="976820"/>
                  <a:pt x="3369231" y="914757"/>
                </a:cubicBezTo>
                <a:cubicBezTo>
                  <a:pt x="3367072" y="897487"/>
                  <a:pt x="3364913" y="880217"/>
                  <a:pt x="3364374" y="862947"/>
                </a:cubicBezTo>
                <a:cubicBezTo>
                  <a:pt x="3363834" y="847836"/>
                  <a:pt x="3357898" y="844058"/>
                  <a:pt x="3343866" y="844598"/>
                </a:cubicBezTo>
                <a:cubicBezTo>
                  <a:pt x="3307707" y="845677"/>
                  <a:pt x="3272088" y="845137"/>
                  <a:pt x="3235929" y="845137"/>
                </a:cubicBezTo>
                <a:cubicBezTo>
                  <a:pt x="3207865" y="845137"/>
                  <a:pt x="3187897" y="828947"/>
                  <a:pt x="3187357" y="800883"/>
                </a:cubicBezTo>
                <a:cubicBezTo>
                  <a:pt x="3186817" y="782534"/>
                  <a:pt x="3173865" y="777137"/>
                  <a:pt x="3163071" y="770661"/>
                </a:cubicBezTo>
                <a:cubicBezTo>
                  <a:pt x="3153357" y="764724"/>
                  <a:pt x="3154976" y="776597"/>
                  <a:pt x="3153357" y="780915"/>
                </a:cubicBezTo>
                <a:cubicBezTo>
                  <a:pt x="3139325" y="825709"/>
                  <a:pt x="3126373" y="871042"/>
                  <a:pt x="3111801" y="915836"/>
                </a:cubicBezTo>
                <a:cubicBezTo>
                  <a:pt x="3099928" y="951995"/>
                  <a:pt x="3085896" y="987614"/>
                  <a:pt x="3068087" y="1021075"/>
                </a:cubicBezTo>
                <a:cubicBezTo>
                  <a:pt x="3057832" y="1039424"/>
                  <a:pt x="3042721" y="1053995"/>
                  <a:pt x="3028150" y="1069646"/>
                </a:cubicBezTo>
                <a:cubicBezTo>
                  <a:pt x="3009261" y="1090154"/>
                  <a:pt x="2989832" y="1085297"/>
                  <a:pt x="2969324" y="1085837"/>
                </a:cubicBezTo>
                <a:cubicBezTo>
                  <a:pt x="2739418" y="1091234"/>
                  <a:pt x="2508973" y="1089615"/>
                  <a:pt x="2278527" y="1086916"/>
                </a:cubicBezTo>
                <a:cubicBezTo>
                  <a:pt x="2237511" y="1086377"/>
                  <a:pt x="2213225" y="1066948"/>
                  <a:pt x="2193257" y="1037805"/>
                </a:cubicBezTo>
                <a:cubicBezTo>
                  <a:pt x="2172749" y="1008122"/>
                  <a:pt x="2160336" y="973582"/>
                  <a:pt x="2147923" y="940122"/>
                </a:cubicBezTo>
                <a:cubicBezTo>
                  <a:pt x="2128495" y="888852"/>
                  <a:pt x="2112844" y="836502"/>
                  <a:pt x="2098272" y="784153"/>
                </a:cubicBezTo>
                <a:cubicBezTo>
                  <a:pt x="2096653" y="778756"/>
                  <a:pt x="2095034" y="773899"/>
                  <a:pt x="2092875" y="767422"/>
                </a:cubicBezTo>
                <a:cubicBezTo>
                  <a:pt x="2076685" y="776597"/>
                  <a:pt x="2063193" y="783073"/>
                  <a:pt x="2062113" y="805200"/>
                </a:cubicBezTo>
                <a:cubicBezTo>
                  <a:pt x="2060494" y="829486"/>
                  <a:pt x="2039986" y="844598"/>
                  <a:pt x="2015161" y="844598"/>
                </a:cubicBezTo>
                <a:cubicBezTo>
                  <a:pt x="1978462" y="844598"/>
                  <a:pt x="1941763" y="845137"/>
                  <a:pt x="1905065" y="844058"/>
                </a:cubicBezTo>
                <a:cubicBezTo>
                  <a:pt x="1891033" y="844058"/>
                  <a:pt x="1886176" y="847836"/>
                  <a:pt x="1885097" y="862407"/>
                </a:cubicBezTo>
                <a:cubicBezTo>
                  <a:pt x="1881858" y="914217"/>
                  <a:pt x="1874843" y="965487"/>
                  <a:pt x="1860811" y="1015678"/>
                </a:cubicBezTo>
                <a:cubicBezTo>
                  <a:pt x="1852176" y="1045360"/>
                  <a:pt x="1839763" y="1073964"/>
                  <a:pt x="1824112" y="1100948"/>
                </a:cubicBezTo>
                <a:cubicBezTo>
                  <a:pt x="1784175" y="1169488"/>
                  <a:pt x="1768524" y="1246123"/>
                  <a:pt x="1752334" y="1322759"/>
                </a:cubicBezTo>
                <a:cubicBezTo>
                  <a:pt x="1744778" y="1359457"/>
                  <a:pt x="1741000" y="1396696"/>
                  <a:pt x="1736143" y="1433394"/>
                </a:cubicBezTo>
                <a:cubicBezTo>
                  <a:pt x="1737223" y="1434474"/>
                  <a:pt x="1738842" y="1436093"/>
                  <a:pt x="1740461" y="1437172"/>
                </a:cubicBezTo>
                <a:cubicBezTo>
                  <a:pt x="1748016" y="1436093"/>
                  <a:pt x="1753953" y="1437172"/>
                  <a:pt x="1753413" y="1447426"/>
                </a:cubicBezTo>
                <a:cubicBezTo>
                  <a:pt x="1752874" y="1455521"/>
                  <a:pt x="1752874" y="1464156"/>
                  <a:pt x="1753413" y="1472251"/>
                </a:cubicBezTo>
                <a:cubicBezTo>
                  <a:pt x="1753953" y="1481966"/>
                  <a:pt x="1749635" y="1485204"/>
                  <a:pt x="1739921" y="1485204"/>
                </a:cubicBezTo>
                <a:cubicBezTo>
                  <a:pt x="1701604" y="1484664"/>
                  <a:pt x="1662746" y="1484664"/>
                  <a:pt x="1624429" y="1485204"/>
                </a:cubicBezTo>
                <a:cubicBezTo>
                  <a:pt x="1614714" y="1485204"/>
                  <a:pt x="1609317" y="1481426"/>
                  <a:pt x="1611476" y="1471712"/>
                </a:cubicBezTo>
                <a:cubicBezTo>
                  <a:pt x="1613635" y="1459839"/>
                  <a:pt x="1604460" y="1445807"/>
                  <a:pt x="1617952" y="1436093"/>
                </a:cubicBezTo>
                <a:cubicBezTo>
                  <a:pt x="1619571" y="1426378"/>
                  <a:pt x="1621190" y="1416664"/>
                  <a:pt x="1622809" y="1406950"/>
                </a:cubicBezTo>
                <a:cubicBezTo>
                  <a:pt x="1627667" y="1324917"/>
                  <a:pt x="1636841" y="1243425"/>
                  <a:pt x="1657889" y="1163552"/>
                </a:cubicBezTo>
                <a:cubicBezTo>
                  <a:pt x="1669762" y="1119297"/>
                  <a:pt x="1692969" y="1079361"/>
                  <a:pt x="1706461" y="1035646"/>
                </a:cubicBezTo>
                <a:cubicBezTo>
                  <a:pt x="1736683" y="936884"/>
                  <a:pt x="1737223" y="835423"/>
                  <a:pt x="1735064" y="733962"/>
                </a:cubicBezTo>
                <a:cubicBezTo>
                  <a:pt x="1734524" y="713454"/>
                  <a:pt x="1721572" y="702660"/>
                  <a:pt x="1704302" y="696184"/>
                </a:cubicBezTo>
                <a:cubicBezTo>
                  <a:pt x="1674619" y="684311"/>
                  <a:pt x="1643857" y="684851"/>
                  <a:pt x="1612555" y="685930"/>
                </a:cubicBezTo>
                <a:cubicBezTo>
                  <a:pt x="1584492" y="687009"/>
                  <a:pt x="1555889" y="687549"/>
                  <a:pt x="1527825" y="687549"/>
                </a:cubicBezTo>
                <a:cubicBezTo>
                  <a:pt x="1503539" y="687549"/>
                  <a:pt x="1502460" y="688628"/>
                  <a:pt x="1508936" y="713994"/>
                </a:cubicBezTo>
                <a:cubicBezTo>
                  <a:pt x="1588270" y="724787"/>
                  <a:pt x="1643318" y="768502"/>
                  <a:pt x="1670302" y="842439"/>
                </a:cubicBezTo>
                <a:cubicBezTo>
                  <a:pt x="1699445" y="921233"/>
                  <a:pt x="1682715" y="993011"/>
                  <a:pt x="1624429" y="1052916"/>
                </a:cubicBezTo>
                <a:cubicBezTo>
                  <a:pt x="1564524" y="1113900"/>
                  <a:pt x="1472777" y="1128472"/>
                  <a:pt x="1396681" y="1091773"/>
                </a:cubicBezTo>
                <a:cubicBezTo>
                  <a:pt x="1320046" y="1054535"/>
                  <a:pt x="1275252" y="974122"/>
                  <a:pt x="1284427" y="889391"/>
                </a:cubicBezTo>
                <a:cubicBezTo>
                  <a:pt x="1293062" y="805740"/>
                  <a:pt x="1354586" y="735041"/>
                  <a:pt x="1438237" y="717232"/>
                </a:cubicBezTo>
                <a:cubicBezTo>
                  <a:pt x="1459285" y="712914"/>
                  <a:pt x="1464142" y="703740"/>
                  <a:pt x="1461444" y="685930"/>
                </a:cubicBezTo>
                <a:cubicBezTo>
                  <a:pt x="1427983" y="679454"/>
                  <a:pt x="1393983" y="680533"/>
                  <a:pt x="1361602" y="669200"/>
                </a:cubicBezTo>
                <a:cubicBezTo>
                  <a:pt x="1323284" y="662724"/>
                  <a:pt x="1287125" y="651930"/>
                  <a:pt x="1262839" y="617930"/>
                </a:cubicBezTo>
                <a:cubicBezTo>
                  <a:pt x="1257443" y="610374"/>
                  <a:pt x="1248808" y="604977"/>
                  <a:pt x="1241792" y="598501"/>
                </a:cubicBezTo>
                <a:cubicBezTo>
                  <a:pt x="1208331" y="583929"/>
                  <a:pt x="1173791" y="575834"/>
                  <a:pt x="1137633" y="573136"/>
                </a:cubicBezTo>
                <a:cubicBezTo>
                  <a:pt x="1130617" y="572596"/>
                  <a:pt x="1120363" y="567199"/>
                  <a:pt x="1117124" y="575834"/>
                </a:cubicBezTo>
                <a:cubicBezTo>
                  <a:pt x="1113886" y="583929"/>
                  <a:pt x="1111728" y="594723"/>
                  <a:pt x="1122521" y="601739"/>
                </a:cubicBezTo>
                <a:cubicBezTo>
                  <a:pt x="1184045" y="610914"/>
                  <a:pt x="1234236" y="667041"/>
                  <a:pt x="1238554" y="732343"/>
                </a:cubicBezTo>
                <a:cubicBezTo>
                  <a:pt x="1242871" y="801962"/>
                  <a:pt x="1199696" y="864566"/>
                  <a:pt x="1133855" y="883455"/>
                </a:cubicBezTo>
                <a:cubicBezTo>
                  <a:pt x="1057219" y="905582"/>
                  <a:pt x="976267" y="861867"/>
                  <a:pt x="953060" y="785232"/>
                </a:cubicBezTo>
                <a:cubicBezTo>
                  <a:pt x="930393" y="709136"/>
                  <a:pt x="971949" y="627644"/>
                  <a:pt x="1048045" y="604977"/>
                </a:cubicBezTo>
                <a:cubicBezTo>
                  <a:pt x="1066934" y="599041"/>
                  <a:pt x="1073410" y="590945"/>
                  <a:pt x="1071791" y="572596"/>
                </a:cubicBezTo>
                <a:cubicBezTo>
                  <a:pt x="1062616" y="563421"/>
                  <a:pt x="1050743" y="566660"/>
                  <a:pt x="1040489" y="566660"/>
                </a:cubicBezTo>
                <a:cubicBezTo>
                  <a:pt x="1009187" y="566660"/>
                  <a:pt x="977346" y="569358"/>
                  <a:pt x="945505" y="568279"/>
                </a:cubicBezTo>
                <a:cubicBezTo>
                  <a:pt x="904488" y="567199"/>
                  <a:pt x="871568" y="551548"/>
                  <a:pt x="854837" y="511612"/>
                </a:cubicBezTo>
                <a:cubicBezTo>
                  <a:pt x="843504" y="491104"/>
                  <a:pt x="843504" y="470056"/>
                  <a:pt x="851599" y="448468"/>
                </a:cubicBezTo>
                <a:cubicBezTo>
                  <a:pt x="855917" y="427960"/>
                  <a:pt x="866711" y="411230"/>
                  <a:pt x="882361" y="397738"/>
                </a:cubicBezTo>
                <a:cubicBezTo>
                  <a:pt x="894234" y="381547"/>
                  <a:pt x="913663" y="377770"/>
                  <a:pt x="929854" y="369135"/>
                </a:cubicBezTo>
                <a:cubicBezTo>
                  <a:pt x="929314" y="321642"/>
                  <a:pt x="928774" y="274150"/>
                  <a:pt x="928774" y="226658"/>
                </a:cubicBezTo>
                <a:cubicBezTo>
                  <a:pt x="928774" y="220721"/>
                  <a:pt x="928774" y="215324"/>
                  <a:pt x="936330" y="211547"/>
                </a:cubicBezTo>
                <a:cubicBezTo>
                  <a:pt x="948203" y="206150"/>
                  <a:pt x="949822" y="193197"/>
                  <a:pt x="955219" y="182943"/>
                </a:cubicBezTo>
                <a:cubicBezTo>
                  <a:pt x="947124" y="174848"/>
                  <a:pt x="936870" y="174308"/>
                  <a:pt x="926076" y="174308"/>
                </a:cubicBezTo>
                <a:cubicBezTo>
                  <a:pt x="852679" y="174308"/>
                  <a:pt x="779282" y="173769"/>
                  <a:pt x="705884" y="174848"/>
                </a:cubicBezTo>
                <a:cubicBezTo>
                  <a:pt x="679979" y="174848"/>
                  <a:pt x="269279" y="165134"/>
                  <a:pt x="208295" y="170531"/>
                </a:cubicBezTo>
                <a:cubicBezTo>
                  <a:pt x="147310" y="175927"/>
                  <a:pt x="85786" y="173229"/>
                  <a:pt x="24802" y="174308"/>
                </a:cubicBezTo>
                <a:cubicBezTo>
                  <a:pt x="18325" y="174308"/>
                  <a:pt x="10770" y="177007"/>
                  <a:pt x="8071" y="167292"/>
                </a:cubicBezTo>
                <a:cubicBezTo>
                  <a:pt x="6992" y="162435"/>
                  <a:pt x="-3262" y="161896"/>
                  <a:pt x="1055" y="154340"/>
                </a:cubicBezTo>
                <a:cubicBezTo>
                  <a:pt x="4294" y="149483"/>
                  <a:pt x="10230" y="151642"/>
                  <a:pt x="14548" y="151102"/>
                </a:cubicBezTo>
                <a:cubicBezTo>
                  <a:pt x="48548" y="145165"/>
                  <a:pt x="82548" y="138689"/>
                  <a:pt x="116548" y="132753"/>
                </a:cubicBezTo>
                <a:cubicBezTo>
                  <a:pt x="116548" y="132753"/>
                  <a:pt x="477058" y="81482"/>
                  <a:pt x="519153" y="75006"/>
                </a:cubicBezTo>
                <a:cubicBezTo>
                  <a:pt x="519153" y="75006"/>
                  <a:pt x="665948" y="57197"/>
                  <a:pt x="692932" y="58276"/>
                </a:cubicBezTo>
                <a:cubicBezTo>
                  <a:pt x="756615" y="60435"/>
                  <a:pt x="820837" y="63673"/>
                  <a:pt x="884520" y="66371"/>
                </a:cubicBezTo>
                <a:cubicBezTo>
                  <a:pt x="902869" y="64752"/>
                  <a:pt x="920679" y="67990"/>
                  <a:pt x="938489" y="70149"/>
                </a:cubicBezTo>
                <a:cubicBezTo>
                  <a:pt x="954679" y="69609"/>
                  <a:pt x="970870" y="69070"/>
                  <a:pt x="987060" y="73387"/>
                </a:cubicBezTo>
                <a:cubicBezTo>
                  <a:pt x="994616" y="75546"/>
                  <a:pt x="1002171" y="73927"/>
                  <a:pt x="1008648" y="69609"/>
                </a:cubicBezTo>
                <a:cubicBezTo>
                  <a:pt x="1014720" y="29538"/>
                  <a:pt x="1047506" y="2520"/>
                  <a:pt x="1086287" y="167"/>
                </a:cubicBezTo>
                <a:close/>
              </a:path>
            </a:pathLst>
          </a:custGeom>
          <a:solidFill>
            <a:schemeClr val="accent1"/>
          </a:solidFill>
          <a:ln w="5394" cap="flat">
            <a:noFill/>
            <a:prstDash val="solid"/>
            <a:miter/>
          </a:ln>
        </p:spPr>
        <p:txBody>
          <a:bodyPr rtlCol="0" anchor="ctr"/>
          <a:lstStyle/>
          <a:p>
            <a:endParaRPr lang="en-US"/>
          </a:p>
        </p:txBody>
      </p:sp>
      <p:sp>
        <p:nvSpPr>
          <p:cNvPr id="52" name="Trapezoid 13">
            <a:extLst>
              <a:ext uri="{FF2B5EF4-FFF2-40B4-BE49-F238E27FC236}">
                <a16:creationId xmlns:a16="http://schemas.microsoft.com/office/drawing/2014/main" id="{17B34F36-C02B-4991-90AB-6A88957FEC68}"/>
              </a:ext>
            </a:extLst>
          </p:cNvPr>
          <p:cNvSpPr/>
          <p:nvPr/>
        </p:nvSpPr>
        <p:spPr>
          <a:xfrm>
            <a:off x="696238" y="1884593"/>
            <a:ext cx="540339" cy="456890"/>
          </a:xfrm>
          <a:custGeom>
            <a:avLst/>
            <a:gdLst/>
            <a:ahLst/>
            <a:cxnLst/>
            <a:rect l="l" t="t" r="r" b="b"/>
            <a:pathLst>
              <a:path w="2736304" h="2313707">
                <a:moveTo>
                  <a:pt x="1046195" y="1945901"/>
                </a:moveTo>
                <a:lnTo>
                  <a:pt x="998316" y="2093032"/>
                </a:lnTo>
                <a:lnTo>
                  <a:pt x="1737988" y="2093032"/>
                </a:lnTo>
                <a:lnTo>
                  <a:pt x="1690109" y="1945901"/>
                </a:lnTo>
                <a:close/>
                <a:moveTo>
                  <a:pt x="396044" y="89541"/>
                </a:moveTo>
                <a:lnTo>
                  <a:pt x="396044" y="1241668"/>
                </a:lnTo>
                <a:lnTo>
                  <a:pt x="2340260" y="1241668"/>
                </a:lnTo>
                <a:lnTo>
                  <a:pt x="2340260" y="89541"/>
                </a:lnTo>
                <a:close/>
                <a:moveTo>
                  <a:pt x="252028" y="0"/>
                </a:moveTo>
                <a:lnTo>
                  <a:pt x="2484276" y="0"/>
                </a:lnTo>
                <a:lnTo>
                  <a:pt x="2484276" y="1331208"/>
                </a:lnTo>
                <a:lnTo>
                  <a:pt x="2484679" y="1331208"/>
                </a:lnTo>
                <a:lnTo>
                  <a:pt x="2736304" y="2195304"/>
                </a:lnTo>
                <a:lnTo>
                  <a:pt x="2736304" y="2313707"/>
                </a:lnTo>
                <a:lnTo>
                  <a:pt x="0" y="2313707"/>
                </a:lnTo>
                <a:lnTo>
                  <a:pt x="0" y="2195304"/>
                </a:lnTo>
                <a:lnTo>
                  <a:pt x="251625" y="1331208"/>
                </a:lnTo>
                <a:lnTo>
                  <a:pt x="252028" y="133120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53" name="Rounded Rectangle 7">
            <a:extLst>
              <a:ext uri="{FF2B5EF4-FFF2-40B4-BE49-F238E27FC236}">
                <a16:creationId xmlns:a16="http://schemas.microsoft.com/office/drawing/2014/main" id="{0D05F0C1-29EF-4EE1-A528-86BD726C80A4}"/>
              </a:ext>
            </a:extLst>
          </p:cNvPr>
          <p:cNvSpPr/>
          <p:nvPr/>
        </p:nvSpPr>
        <p:spPr>
          <a:xfrm>
            <a:off x="818486" y="5100250"/>
            <a:ext cx="284112" cy="491678"/>
          </a:xfrm>
          <a:custGeom>
            <a:avLst/>
            <a:gdLst/>
            <a:ahLst/>
            <a:cxnLst/>
            <a:rect l="l" t="t" r="r" b="b"/>
            <a:pathLst>
              <a:path w="1872208" h="3240000">
                <a:moveTo>
                  <a:pt x="936104" y="2852499"/>
                </a:moveTo>
                <a:cubicBezTo>
                  <a:pt x="861605" y="2852499"/>
                  <a:pt x="801211" y="2912893"/>
                  <a:pt x="801211" y="2987392"/>
                </a:cubicBezTo>
                <a:cubicBezTo>
                  <a:pt x="801211" y="3061891"/>
                  <a:pt x="861605" y="3122285"/>
                  <a:pt x="936104" y="3122285"/>
                </a:cubicBezTo>
                <a:cubicBezTo>
                  <a:pt x="1010603" y="3122285"/>
                  <a:pt x="1070997" y="3061891"/>
                  <a:pt x="1070997" y="2987392"/>
                </a:cubicBezTo>
                <a:cubicBezTo>
                  <a:pt x="1070997" y="2912893"/>
                  <a:pt x="1010603" y="2852499"/>
                  <a:pt x="936104" y="2852499"/>
                </a:cubicBezTo>
                <a:close/>
                <a:moveTo>
                  <a:pt x="144016" y="323096"/>
                </a:moveTo>
                <a:lnTo>
                  <a:pt x="144016" y="2699360"/>
                </a:lnTo>
                <a:lnTo>
                  <a:pt x="1728192" y="2699360"/>
                </a:lnTo>
                <a:lnTo>
                  <a:pt x="1728192" y="323096"/>
                </a:lnTo>
                <a:close/>
                <a:moveTo>
                  <a:pt x="720104" y="107072"/>
                </a:moveTo>
                <a:cubicBezTo>
                  <a:pt x="690281" y="107072"/>
                  <a:pt x="666104" y="131249"/>
                  <a:pt x="666104" y="161072"/>
                </a:cubicBezTo>
                <a:cubicBezTo>
                  <a:pt x="666104" y="190895"/>
                  <a:pt x="690281" y="215072"/>
                  <a:pt x="720104" y="215072"/>
                </a:cubicBezTo>
                <a:lnTo>
                  <a:pt x="1152104" y="215072"/>
                </a:lnTo>
                <a:cubicBezTo>
                  <a:pt x="1181927" y="215072"/>
                  <a:pt x="1206104" y="190895"/>
                  <a:pt x="1206104" y="161072"/>
                </a:cubicBezTo>
                <a:cubicBezTo>
                  <a:pt x="1206104" y="131249"/>
                  <a:pt x="1181927" y="107072"/>
                  <a:pt x="1152104" y="107072"/>
                </a:cubicBezTo>
                <a:close/>
                <a:moveTo>
                  <a:pt x="312041" y="0"/>
                </a:moveTo>
                <a:lnTo>
                  <a:pt x="1560167" y="0"/>
                </a:lnTo>
                <a:cubicBezTo>
                  <a:pt x="1732502" y="0"/>
                  <a:pt x="1872208" y="139706"/>
                  <a:pt x="1872208" y="312041"/>
                </a:cubicBezTo>
                <a:lnTo>
                  <a:pt x="1872208" y="2927959"/>
                </a:lnTo>
                <a:cubicBezTo>
                  <a:pt x="1872208" y="3100294"/>
                  <a:pt x="1732502" y="3240000"/>
                  <a:pt x="1560167" y="3240000"/>
                </a:cubicBezTo>
                <a:lnTo>
                  <a:pt x="312041" y="3240000"/>
                </a:lnTo>
                <a:cubicBezTo>
                  <a:pt x="139706" y="3240000"/>
                  <a:pt x="0" y="3100294"/>
                  <a:pt x="0" y="2927959"/>
                </a:cubicBezTo>
                <a:lnTo>
                  <a:pt x="0" y="312041"/>
                </a:lnTo>
                <a:cubicBezTo>
                  <a:pt x="0" y="139706"/>
                  <a:pt x="139706" y="0"/>
                  <a:pt x="312041"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54" name="Rectangle 18">
            <a:extLst>
              <a:ext uri="{FF2B5EF4-FFF2-40B4-BE49-F238E27FC236}">
                <a16:creationId xmlns:a16="http://schemas.microsoft.com/office/drawing/2014/main" id="{9D7EAF92-1D40-41F6-8715-AB4A19EB785C}"/>
              </a:ext>
            </a:extLst>
          </p:cNvPr>
          <p:cNvSpPr/>
          <p:nvPr/>
        </p:nvSpPr>
        <p:spPr>
          <a:xfrm>
            <a:off x="722322" y="3025902"/>
            <a:ext cx="514255" cy="408586"/>
          </a:xfrm>
          <a:custGeom>
            <a:avLst/>
            <a:gdLst/>
            <a:ahLst/>
            <a:cxnLst/>
            <a:rect l="l" t="t" r="r" b="b"/>
            <a:pathLst>
              <a:path w="3240000" h="2574247">
                <a:moveTo>
                  <a:pt x="2393400" y="1814089"/>
                </a:moveTo>
                <a:cubicBezTo>
                  <a:pt x="2363577" y="1814089"/>
                  <a:pt x="2339400" y="1838266"/>
                  <a:pt x="2339400" y="1868089"/>
                </a:cubicBezTo>
                <a:cubicBezTo>
                  <a:pt x="2339400" y="1897912"/>
                  <a:pt x="2363577" y="1922089"/>
                  <a:pt x="2393400" y="1922089"/>
                </a:cubicBezTo>
                <a:lnTo>
                  <a:pt x="2573400" y="1922089"/>
                </a:lnTo>
                <a:cubicBezTo>
                  <a:pt x="2603223" y="1922089"/>
                  <a:pt x="2627400" y="1897912"/>
                  <a:pt x="2627400" y="1868089"/>
                </a:cubicBezTo>
                <a:cubicBezTo>
                  <a:pt x="2627400" y="1838266"/>
                  <a:pt x="2603223" y="1814089"/>
                  <a:pt x="2573400" y="1814089"/>
                </a:cubicBezTo>
                <a:close/>
                <a:moveTo>
                  <a:pt x="173344" y="1814089"/>
                </a:moveTo>
                <a:cubicBezTo>
                  <a:pt x="143521" y="1814089"/>
                  <a:pt x="119344" y="1838266"/>
                  <a:pt x="119344" y="1868089"/>
                </a:cubicBezTo>
                <a:cubicBezTo>
                  <a:pt x="119344" y="1897912"/>
                  <a:pt x="143521" y="1922089"/>
                  <a:pt x="173344" y="1922089"/>
                </a:cubicBezTo>
                <a:lnTo>
                  <a:pt x="353344" y="1922089"/>
                </a:lnTo>
                <a:cubicBezTo>
                  <a:pt x="383167" y="1922089"/>
                  <a:pt x="407344" y="1897912"/>
                  <a:pt x="407344" y="1868089"/>
                </a:cubicBezTo>
                <a:cubicBezTo>
                  <a:pt x="407344" y="1838266"/>
                  <a:pt x="383167" y="1814089"/>
                  <a:pt x="353344" y="1814089"/>
                </a:cubicBezTo>
                <a:close/>
                <a:moveTo>
                  <a:pt x="2933496" y="1796081"/>
                </a:moveTo>
                <a:cubicBezTo>
                  <a:pt x="2893727" y="1796081"/>
                  <a:pt x="2861488" y="1828320"/>
                  <a:pt x="2861488" y="1868089"/>
                </a:cubicBezTo>
                <a:cubicBezTo>
                  <a:pt x="2861488" y="1907858"/>
                  <a:pt x="2893727" y="1940097"/>
                  <a:pt x="2933496" y="1940097"/>
                </a:cubicBezTo>
                <a:cubicBezTo>
                  <a:pt x="2973265" y="1940097"/>
                  <a:pt x="3005504" y="1907858"/>
                  <a:pt x="3005504" y="1868089"/>
                </a:cubicBezTo>
                <a:cubicBezTo>
                  <a:pt x="3005504" y="1828320"/>
                  <a:pt x="2973265" y="1796081"/>
                  <a:pt x="2933496" y="1796081"/>
                </a:cubicBezTo>
                <a:close/>
                <a:moveTo>
                  <a:pt x="119344" y="122856"/>
                </a:moveTo>
                <a:lnTo>
                  <a:pt x="119344" y="1728192"/>
                </a:lnTo>
                <a:lnTo>
                  <a:pt x="3120656" y="1728192"/>
                </a:lnTo>
                <a:lnTo>
                  <a:pt x="3120656" y="122856"/>
                </a:lnTo>
                <a:close/>
                <a:moveTo>
                  <a:pt x="0" y="0"/>
                </a:moveTo>
                <a:lnTo>
                  <a:pt x="3240000" y="0"/>
                </a:lnTo>
                <a:lnTo>
                  <a:pt x="3240000" y="2016224"/>
                </a:lnTo>
                <a:lnTo>
                  <a:pt x="1812079" y="2016224"/>
                </a:lnTo>
                <a:lnTo>
                  <a:pt x="1857107" y="2320159"/>
                </a:lnTo>
                <a:lnTo>
                  <a:pt x="2357140" y="2320159"/>
                </a:lnTo>
                <a:cubicBezTo>
                  <a:pt x="2427304" y="2320159"/>
                  <a:pt x="2484184" y="2377039"/>
                  <a:pt x="2484184" y="2447203"/>
                </a:cubicBezTo>
                <a:lnTo>
                  <a:pt x="2484184" y="2574247"/>
                </a:lnTo>
                <a:lnTo>
                  <a:pt x="755992" y="2574247"/>
                </a:lnTo>
                <a:lnTo>
                  <a:pt x="755992" y="2447203"/>
                </a:lnTo>
                <a:cubicBezTo>
                  <a:pt x="755992" y="2377039"/>
                  <a:pt x="812872" y="2320159"/>
                  <a:pt x="883036" y="2320159"/>
                </a:cubicBezTo>
                <a:lnTo>
                  <a:pt x="1382894" y="2320159"/>
                </a:lnTo>
                <a:lnTo>
                  <a:pt x="1427922" y="2016224"/>
                </a:lnTo>
                <a:lnTo>
                  <a:pt x="0" y="2016224"/>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55" name="Rounded Rectangle 25">
            <a:extLst>
              <a:ext uri="{FF2B5EF4-FFF2-40B4-BE49-F238E27FC236}">
                <a16:creationId xmlns:a16="http://schemas.microsoft.com/office/drawing/2014/main" id="{456842C7-BBA9-4CF0-AD32-B4B939E10501}"/>
              </a:ext>
            </a:extLst>
          </p:cNvPr>
          <p:cNvSpPr/>
          <p:nvPr/>
        </p:nvSpPr>
        <p:spPr>
          <a:xfrm>
            <a:off x="809830" y="4067981"/>
            <a:ext cx="313154" cy="440323"/>
          </a:xfrm>
          <a:custGeom>
            <a:avLst/>
            <a:gdLst/>
            <a:ahLst/>
            <a:cxnLst/>
            <a:rect l="l" t="t" r="r" b="b"/>
            <a:pathLst>
              <a:path w="2304256" h="3240000">
                <a:moveTo>
                  <a:pt x="954128" y="3024336"/>
                </a:moveTo>
                <a:cubicBezTo>
                  <a:pt x="924305" y="3024336"/>
                  <a:pt x="900128" y="3048513"/>
                  <a:pt x="900128" y="3078336"/>
                </a:cubicBezTo>
                <a:cubicBezTo>
                  <a:pt x="900128" y="3108159"/>
                  <a:pt x="924305" y="3132336"/>
                  <a:pt x="954128" y="3132336"/>
                </a:cubicBezTo>
                <a:lnTo>
                  <a:pt x="1350128" y="3132336"/>
                </a:lnTo>
                <a:cubicBezTo>
                  <a:pt x="1379951" y="3132336"/>
                  <a:pt x="1404128" y="3108159"/>
                  <a:pt x="1404128" y="3078336"/>
                </a:cubicBezTo>
                <a:cubicBezTo>
                  <a:pt x="1404128" y="3048513"/>
                  <a:pt x="1379951" y="3024336"/>
                  <a:pt x="1350128" y="3024336"/>
                </a:cubicBezTo>
                <a:close/>
                <a:moveTo>
                  <a:pt x="131531" y="224650"/>
                </a:moveTo>
                <a:lnTo>
                  <a:pt x="131531" y="2888946"/>
                </a:lnTo>
                <a:lnTo>
                  <a:pt x="2172725" y="2888946"/>
                </a:lnTo>
                <a:lnTo>
                  <a:pt x="2172725" y="224650"/>
                </a:lnTo>
                <a:close/>
                <a:moveTo>
                  <a:pt x="936128" y="73520"/>
                </a:moveTo>
                <a:cubicBezTo>
                  <a:pt x="916246" y="73520"/>
                  <a:pt x="900128" y="89638"/>
                  <a:pt x="900128" y="109520"/>
                </a:cubicBezTo>
                <a:cubicBezTo>
                  <a:pt x="900128" y="129402"/>
                  <a:pt x="916246" y="145520"/>
                  <a:pt x="936128" y="145520"/>
                </a:cubicBezTo>
                <a:lnTo>
                  <a:pt x="1368128" y="145520"/>
                </a:lnTo>
                <a:cubicBezTo>
                  <a:pt x="1388010" y="145520"/>
                  <a:pt x="1404128" y="129402"/>
                  <a:pt x="1404128" y="109520"/>
                </a:cubicBezTo>
                <a:cubicBezTo>
                  <a:pt x="1404128" y="89638"/>
                  <a:pt x="1388010" y="73520"/>
                  <a:pt x="1368128" y="73520"/>
                </a:cubicBezTo>
                <a:close/>
                <a:moveTo>
                  <a:pt x="155330" y="0"/>
                </a:moveTo>
                <a:lnTo>
                  <a:pt x="2148926" y="0"/>
                </a:lnTo>
                <a:cubicBezTo>
                  <a:pt x="2234712" y="0"/>
                  <a:pt x="2304256" y="69544"/>
                  <a:pt x="2304256" y="155330"/>
                </a:cubicBezTo>
                <a:lnTo>
                  <a:pt x="2304256" y="3084670"/>
                </a:lnTo>
                <a:cubicBezTo>
                  <a:pt x="2304256" y="3170456"/>
                  <a:pt x="2234712" y="3240000"/>
                  <a:pt x="2148926" y="3240000"/>
                </a:cubicBezTo>
                <a:lnTo>
                  <a:pt x="155330" y="3240000"/>
                </a:lnTo>
                <a:cubicBezTo>
                  <a:pt x="69544" y="3240000"/>
                  <a:pt x="0" y="3170456"/>
                  <a:pt x="0" y="3084670"/>
                </a:cubicBezTo>
                <a:lnTo>
                  <a:pt x="0" y="155330"/>
                </a:lnTo>
                <a:cubicBezTo>
                  <a:pt x="0" y="69544"/>
                  <a:pt x="69544" y="0"/>
                  <a:pt x="155330"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grpSp>
        <p:nvGrpSpPr>
          <p:cNvPr id="60" name="Group 59">
            <a:extLst>
              <a:ext uri="{FF2B5EF4-FFF2-40B4-BE49-F238E27FC236}">
                <a16:creationId xmlns:a16="http://schemas.microsoft.com/office/drawing/2014/main" id="{FFD13B2A-1379-432C-A9C7-590B4D92E762}"/>
              </a:ext>
            </a:extLst>
          </p:cNvPr>
          <p:cNvGrpSpPr/>
          <p:nvPr/>
        </p:nvGrpSpPr>
        <p:grpSpPr>
          <a:xfrm>
            <a:off x="1522304" y="1737589"/>
            <a:ext cx="2985688" cy="684653"/>
            <a:chOff x="1522304" y="1737589"/>
            <a:chExt cx="3933092" cy="684653"/>
          </a:xfrm>
        </p:grpSpPr>
        <p:grpSp>
          <p:nvGrpSpPr>
            <p:cNvPr id="33" name="Group 32">
              <a:extLst>
                <a:ext uri="{FF2B5EF4-FFF2-40B4-BE49-F238E27FC236}">
                  <a16:creationId xmlns:a16="http://schemas.microsoft.com/office/drawing/2014/main" id="{4685BAF4-8C4A-44CD-B068-078D238474D1}"/>
                </a:ext>
              </a:extLst>
            </p:cNvPr>
            <p:cNvGrpSpPr/>
            <p:nvPr/>
          </p:nvGrpSpPr>
          <p:grpSpPr>
            <a:xfrm>
              <a:off x="1522304" y="1737589"/>
              <a:ext cx="3933092" cy="684653"/>
              <a:chOff x="1985513" y="4307149"/>
              <a:chExt cx="2380861" cy="684653"/>
            </a:xfrm>
          </p:grpSpPr>
          <p:sp>
            <p:nvSpPr>
              <p:cNvPr id="34" name="TextBox 33">
                <a:extLst>
                  <a:ext uri="{FF2B5EF4-FFF2-40B4-BE49-F238E27FC236}">
                    <a16:creationId xmlns:a16="http://schemas.microsoft.com/office/drawing/2014/main" id="{94B8C59E-1B33-48A6-8DDE-4E68C85D272E}"/>
                  </a:ext>
                </a:extLst>
              </p:cNvPr>
              <p:cNvSpPr txBox="1"/>
              <p:nvPr/>
            </p:nvSpPr>
            <p:spPr>
              <a:xfrm>
                <a:off x="2004348" y="4714803"/>
                <a:ext cx="2346637" cy="276999"/>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Waiting for consistent faces</a:t>
                </a:r>
              </a:p>
            </p:txBody>
          </p:sp>
          <p:sp>
            <p:nvSpPr>
              <p:cNvPr id="35" name="TextBox 34">
                <a:extLst>
                  <a:ext uri="{FF2B5EF4-FFF2-40B4-BE49-F238E27FC236}">
                    <a16:creationId xmlns:a16="http://schemas.microsoft.com/office/drawing/2014/main" id="{4714DABC-3B46-402B-BAA3-053C2DAEC473}"/>
                  </a:ext>
                </a:extLst>
              </p:cNvPr>
              <p:cNvSpPr txBox="1"/>
              <p:nvPr/>
            </p:nvSpPr>
            <p:spPr>
              <a:xfrm>
                <a:off x="1985513" y="4307149"/>
                <a:ext cx="2380861" cy="338554"/>
              </a:xfrm>
              <a:prstGeom prst="rect">
                <a:avLst/>
              </a:prstGeom>
              <a:noFill/>
            </p:spPr>
            <p:txBody>
              <a:bodyPr wrap="square" rtlCol="0">
                <a:spAutoFit/>
              </a:bodyPr>
              <a:lstStyle/>
              <a:p>
                <a:r>
                  <a:rPr lang="en-US" altLang="ko-KR" sz="1600" dirty="0">
                    <a:solidFill>
                      <a:schemeClr val="accent1"/>
                    </a:solidFill>
                    <a:ea typeface="FZShuTi" pitchFamily="2" charset="-122"/>
                    <a:cs typeface="Arial" pitchFamily="34" charset="0"/>
                  </a:rPr>
                  <a:t>Scanning</a:t>
                </a:r>
                <a:endParaRPr lang="ko-KR" altLang="en-US" sz="1600" dirty="0">
                  <a:solidFill>
                    <a:schemeClr val="accent1"/>
                  </a:solidFill>
                  <a:cs typeface="Arial" pitchFamily="34" charset="0"/>
                </a:endParaRPr>
              </a:p>
            </p:txBody>
          </p:sp>
        </p:grpSp>
        <p:cxnSp>
          <p:nvCxnSpPr>
            <p:cNvPr id="56" name="Straight Connector 55">
              <a:extLst>
                <a:ext uri="{FF2B5EF4-FFF2-40B4-BE49-F238E27FC236}">
                  <a16:creationId xmlns:a16="http://schemas.microsoft.com/office/drawing/2014/main" id="{B1167911-72C6-47B2-BCBD-6B29008FDF50}"/>
                </a:ext>
              </a:extLst>
            </p:cNvPr>
            <p:cNvCxnSpPr>
              <a:cxnSpLocks/>
            </p:cNvCxnSpPr>
            <p:nvPr/>
          </p:nvCxnSpPr>
          <p:spPr>
            <a:xfrm flipV="1">
              <a:off x="1522304" y="2085349"/>
              <a:ext cx="3907670" cy="37512"/>
            </a:xfrm>
            <a:prstGeom prst="line">
              <a:avLst/>
            </a:prstGeom>
            <a:ln w="19050">
              <a:solidFill>
                <a:schemeClr val="accent1"/>
              </a:solidFill>
              <a:prstDash val="sysDash"/>
              <a:headEnd type="oval"/>
              <a:tailEnd type="oval"/>
            </a:ln>
          </p:spPr>
          <p:style>
            <a:lnRef idx="1">
              <a:schemeClr val="accent1"/>
            </a:lnRef>
            <a:fillRef idx="0">
              <a:schemeClr val="accent1"/>
            </a:fillRef>
            <a:effectRef idx="0">
              <a:schemeClr val="accent1"/>
            </a:effectRef>
            <a:fontRef idx="minor">
              <a:schemeClr val="tx1"/>
            </a:fontRef>
          </p:style>
        </p:cxnSp>
      </p:grpSp>
      <p:pic>
        <p:nvPicPr>
          <p:cNvPr id="36" name="תמונה 35">
            <a:extLst>
              <a:ext uri="{FF2B5EF4-FFF2-40B4-BE49-F238E27FC236}">
                <a16:creationId xmlns:a16="http://schemas.microsoft.com/office/drawing/2014/main" id="{D97124A2-E163-41FE-957A-32BF5DA2F6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81587" y="1519989"/>
            <a:ext cx="6061590" cy="4007800"/>
          </a:xfrm>
          <a:prstGeom prst="rect">
            <a:avLst/>
          </a:prstGeom>
          <a:ln w="76200">
            <a:solidFill>
              <a:schemeClr val="bg1"/>
            </a:solidFill>
          </a:ln>
        </p:spPr>
      </p:pic>
      <p:sp>
        <p:nvSpPr>
          <p:cNvPr id="5" name="תיבת טקסט 4">
            <a:extLst>
              <a:ext uri="{FF2B5EF4-FFF2-40B4-BE49-F238E27FC236}">
                <a16:creationId xmlns:a16="http://schemas.microsoft.com/office/drawing/2014/main" id="{24983175-0BE4-44AA-B929-9B178E109882}"/>
              </a:ext>
            </a:extLst>
          </p:cNvPr>
          <p:cNvSpPr txBox="1"/>
          <p:nvPr/>
        </p:nvSpPr>
        <p:spPr>
          <a:xfrm>
            <a:off x="695310" y="1271528"/>
            <a:ext cx="3084499" cy="338554"/>
          </a:xfrm>
          <a:prstGeom prst="rect">
            <a:avLst/>
          </a:prstGeom>
          <a:noFill/>
        </p:spPr>
        <p:txBody>
          <a:bodyPr wrap="square" rtlCol="1">
            <a:spAutoFit/>
          </a:bodyPr>
          <a:lstStyle/>
          <a:p>
            <a:r>
              <a:rPr lang="en-US" sz="1600" dirty="0">
                <a:solidFill>
                  <a:schemeClr val="accent3">
                    <a:lumMod val="75000"/>
                  </a:schemeClr>
                </a:solidFill>
              </a:rPr>
              <a:t>* DJI Tello , Python 3, Windows </a:t>
            </a:r>
            <a:endParaRPr lang="he-IL" sz="1600" dirty="0">
              <a:solidFill>
                <a:schemeClr val="accent3">
                  <a:lumMod val="75000"/>
                </a:schemeClr>
              </a:solidFill>
            </a:endParaRPr>
          </a:p>
        </p:txBody>
      </p:sp>
    </p:spTree>
    <p:extLst>
      <p:ext uri="{BB962C8B-B14F-4D97-AF65-F5344CB8AC3E}">
        <p14:creationId xmlns:p14="http://schemas.microsoft.com/office/powerpoint/2010/main" val="2737942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Cover and End Slide Master">
  <a:themeElements>
    <a:clrScheme name="ALLPPT-COLOR-A24">
      <a:dk1>
        <a:sysClr val="windowText" lastClr="000000"/>
      </a:dk1>
      <a:lt1>
        <a:sysClr val="window" lastClr="FFFFFF"/>
      </a:lt1>
      <a:dk2>
        <a:srgbClr val="1F497D"/>
      </a:dk2>
      <a:lt2>
        <a:srgbClr val="EEECE1"/>
      </a:lt2>
      <a:accent1>
        <a:srgbClr val="57A7BD"/>
      </a:accent1>
      <a:accent2>
        <a:srgbClr val="69B6CC"/>
      </a:accent2>
      <a:accent3>
        <a:srgbClr val="57A7BD"/>
      </a:accent3>
      <a:accent4>
        <a:srgbClr val="69B6CC"/>
      </a:accent4>
      <a:accent5>
        <a:srgbClr val="57A7BD"/>
      </a:accent5>
      <a:accent6>
        <a:srgbClr val="69B6CC"/>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s Slide Master">
  <a:themeElements>
    <a:clrScheme name="ALLPPT-COLOR-A24">
      <a:dk1>
        <a:sysClr val="windowText" lastClr="000000"/>
      </a:dk1>
      <a:lt1>
        <a:sysClr val="window" lastClr="FFFFFF"/>
      </a:lt1>
      <a:dk2>
        <a:srgbClr val="1F497D"/>
      </a:dk2>
      <a:lt2>
        <a:srgbClr val="EEECE1"/>
      </a:lt2>
      <a:accent1>
        <a:srgbClr val="57A7BD"/>
      </a:accent1>
      <a:accent2>
        <a:srgbClr val="69B6CC"/>
      </a:accent2>
      <a:accent3>
        <a:srgbClr val="57A7BD"/>
      </a:accent3>
      <a:accent4>
        <a:srgbClr val="69B6CC"/>
      </a:accent4>
      <a:accent5>
        <a:srgbClr val="57A7BD"/>
      </a:accent5>
      <a:accent6>
        <a:srgbClr val="69B6CC"/>
      </a:accent6>
      <a:hlink>
        <a:srgbClr val="0000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Section Break Slide Master">
  <a:themeElements>
    <a:clrScheme name="ALLPPT-COLOR-A24">
      <a:dk1>
        <a:sysClr val="windowText" lastClr="000000"/>
      </a:dk1>
      <a:lt1>
        <a:sysClr val="window" lastClr="FFFFFF"/>
      </a:lt1>
      <a:dk2>
        <a:srgbClr val="1F497D"/>
      </a:dk2>
      <a:lt2>
        <a:srgbClr val="EEECE1"/>
      </a:lt2>
      <a:accent1>
        <a:srgbClr val="57A7BD"/>
      </a:accent1>
      <a:accent2>
        <a:srgbClr val="69B6CC"/>
      </a:accent2>
      <a:accent3>
        <a:srgbClr val="57A7BD"/>
      </a:accent3>
      <a:accent4>
        <a:srgbClr val="69B6CC"/>
      </a:accent4>
      <a:accent5>
        <a:srgbClr val="57A7BD"/>
      </a:accent5>
      <a:accent6>
        <a:srgbClr val="69B6CC"/>
      </a:accent6>
      <a:hlink>
        <a:srgbClr val="0000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ערכת נושא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2910</TotalTime>
  <Words>1036</Words>
  <Application>Microsoft Office PowerPoint</Application>
  <PresentationFormat>מסך רחב</PresentationFormat>
  <Paragraphs>226</Paragraphs>
  <Slides>26</Slides>
  <Notes>26</Notes>
  <HiddenSlides>1</HiddenSlides>
  <MMClips>0</MMClips>
  <ScaleCrop>false</ScaleCrop>
  <HeadingPairs>
    <vt:vector size="6" baseType="variant">
      <vt:variant>
        <vt:lpstr>גופנים בשימוש</vt:lpstr>
      </vt:variant>
      <vt:variant>
        <vt:i4>5</vt:i4>
      </vt:variant>
      <vt:variant>
        <vt:lpstr>ערכת נושא</vt:lpstr>
      </vt:variant>
      <vt:variant>
        <vt:i4>3</vt:i4>
      </vt:variant>
      <vt:variant>
        <vt:lpstr>כותרות שקופיות</vt:lpstr>
      </vt:variant>
      <vt:variant>
        <vt:i4>26</vt:i4>
      </vt:variant>
    </vt:vector>
  </HeadingPairs>
  <TitlesOfParts>
    <vt:vector size="34" baseType="lpstr">
      <vt:lpstr>Arial</vt:lpstr>
      <vt:lpstr>Calibri</vt:lpstr>
      <vt:lpstr>Calibri Light</vt:lpstr>
      <vt:lpstr>Gisha</vt:lpstr>
      <vt:lpstr>Tahoma</vt:lpstr>
      <vt:lpstr>Cover and End Slide Master</vt:lpstr>
      <vt:lpstr>Contents Slide Master</vt:lpstr>
      <vt:lpstr>Section Break Slide Master</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Allppt.com</dc:creator>
  <cp:lastModifiedBy>barakloeb@gmail.com</cp:lastModifiedBy>
  <cp:revision>163</cp:revision>
  <dcterms:created xsi:type="dcterms:W3CDTF">2020-01-20T05:08:25Z</dcterms:created>
  <dcterms:modified xsi:type="dcterms:W3CDTF">2020-10-01T12:39:37Z</dcterms:modified>
</cp:coreProperties>
</file>